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4"/>
  </p:sldMasterIdLst>
  <p:notesMasterIdLst>
    <p:notesMasterId r:id="rId16"/>
  </p:notesMasterIdLst>
  <p:handoutMasterIdLst>
    <p:handoutMasterId r:id="rId17"/>
  </p:handoutMasterIdLst>
  <p:sldIdLst>
    <p:sldId id="283" r:id="rId5"/>
    <p:sldId id="290" r:id="rId6"/>
    <p:sldId id="286" r:id="rId7"/>
    <p:sldId id="291" r:id="rId8"/>
    <p:sldId id="292" r:id="rId9"/>
    <p:sldId id="294" r:id="rId10"/>
    <p:sldId id="296" r:id="rId11"/>
    <p:sldId id="297" r:id="rId12"/>
    <p:sldId id="279" r:id="rId13"/>
    <p:sldId id="293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00"/>
    <a:srgbClr val="A9DA74"/>
    <a:srgbClr val="000000"/>
    <a:srgbClr val="7FBF7F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0" autoAdjust="0"/>
    <p:restoredTop sz="92829" autoAdjust="0"/>
  </p:normalViewPr>
  <p:slideViewPr>
    <p:cSldViewPr snapToGrid="0" showGuides="1">
      <p:cViewPr varScale="1">
        <p:scale>
          <a:sx n="58" d="100"/>
          <a:sy n="58" d="100"/>
        </p:scale>
        <p:origin x="439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"/>
    </p:cViewPr>
  </p:sorterViewPr>
  <p:notesViewPr>
    <p:cSldViewPr snapToGrid="0" showGuides="1">
      <p:cViewPr varScale="1">
        <p:scale>
          <a:sx n="44" d="100"/>
          <a:sy n="44" d="100"/>
        </p:scale>
        <p:origin x="2115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846CC-C10C-462E-BE1B-32D76F81ADF0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C40480A-968A-40EC-B9C1-5CE47B48F9F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区域节点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658A6F-0989-4218-95F3-99691E6B8DCB}" type="parTrans" cxnId="{4AFA1C0A-6A17-46FF-A24C-2D587516B750}">
      <dgm:prSet/>
      <dgm:spPr/>
      <dgm:t>
        <a:bodyPr/>
        <a:lstStyle/>
        <a:p>
          <a:endParaRPr lang="en-US"/>
        </a:p>
      </dgm:t>
    </dgm:pt>
    <dgm:pt modelId="{3877DAC9-C97F-4662-8466-E9C58B39FE79}" type="sibTrans" cxnId="{4AFA1C0A-6A17-46FF-A24C-2D587516B75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C19DD7-92E2-44F0-B0F9-D6AF1D23D23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区域节点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E78F86-2F06-419A-8584-7132D054624D}" type="parTrans" cxnId="{A3E3CBBB-C882-46AE-BDDA-EE82565F2E32}">
      <dgm:prSet/>
      <dgm:spPr/>
      <dgm:t>
        <a:bodyPr/>
        <a:lstStyle/>
        <a:p>
          <a:endParaRPr lang="en-US"/>
        </a:p>
      </dgm:t>
    </dgm:pt>
    <dgm:pt modelId="{0851B470-1C77-4B7B-A68D-1FDDE76D5121}" type="sibTrans" cxnId="{A3E3CBBB-C882-46AE-BDDA-EE82565F2E3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CA31A-F216-4594-9DA5-97ED540D922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41147E-B11F-4997-8ACE-5EB87249C1AC}" type="sibTrans" cxnId="{5B6EBB2E-C9EB-400A-ADF3-EA3F475E488E}">
      <dgm:prSet/>
      <dgm:spPr/>
      <dgm:t>
        <a:bodyPr/>
        <a:lstStyle/>
        <a:p>
          <a:endParaRPr lang="en-US"/>
        </a:p>
      </dgm:t>
    </dgm:pt>
    <dgm:pt modelId="{D54752AF-DFC6-40EF-8C69-118D1009AF16}" type="parTrans" cxnId="{5B6EBB2E-C9EB-400A-ADF3-EA3F475E488E}">
      <dgm:prSet/>
      <dgm:spPr/>
      <dgm:t>
        <a:bodyPr/>
        <a:lstStyle/>
        <a:p>
          <a:endParaRPr lang="en-US"/>
        </a:p>
      </dgm:t>
    </dgm:pt>
    <dgm:pt modelId="{85175053-27E6-4A16-A0A1-534BADFA1A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区域节点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600D4E-4EAF-4A88-8489-3A21E6134BF6}" type="parTrans" cxnId="{CC5930CC-061C-417F-8FDE-88E15E72E738}">
      <dgm:prSet/>
      <dgm:spPr/>
      <dgm:t>
        <a:bodyPr/>
        <a:lstStyle/>
        <a:p>
          <a:endParaRPr lang="en-US"/>
        </a:p>
      </dgm:t>
    </dgm:pt>
    <dgm:pt modelId="{1384773C-59D9-4407-A323-E8A9ED63FCC6}" type="sibTrans" cxnId="{CC5930CC-061C-417F-8FDE-88E15E72E73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220769-6D2A-4217-9743-D6FD83DA6C7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14E3A6-83FE-431F-995D-727C59F7942B}" type="parTrans" cxnId="{AEE209A5-DE4E-41D8-B4CD-87CF85F4FA05}">
      <dgm:prSet/>
      <dgm:spPr/>
      <dgm:t>
        <a:bodyPr/>
        <a:lstStyle/>
        <a:p>
          <a:endParaRPr lang="en-US"/>
        </a:p>
      </dgm:t>
    </dgm:pt>
    <dgm:pt modelId="{DE666CC9-0A62-48DA-946B-CD8D37A956C1}" type="sibTrans" cxnId="{AEE209A5-DE4E-41D8-B4CD-87CF85F4FA05}">
      <dgm:prSet/>
      <dgm:spPr/>
      <dgm:t>
        <a:bodyPr/>
        <a:lstStyle/>
        <a:p>
          <a:endParaRPr lang="en-US"/>
        </a:p>
      </dgm:t>
    </dgm:pt>
    <dgm:pt modelId="{8642C610-482F-4FD6-9D6F-FC7B0A05BC9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B60E2B-2B99-4986-903E-87E19C521217}" type="parTrans" cxnId="{0D69EA38-C416-4EEB-8163-AB0792330C66}">
      <dgm:prSet/>
      <dgm:spPr/>
      <dgm:t>
        <a:bodyPr/>
        <a:lstStyle/>
        <a:p>
          <a:endParaRPr lang="en-US"/>
        </a:p>
      </dgm:t>
    </dgm:pt>
    <dgm:pt modelId="{37EC2972-45A8-4E20-ADAE-C3319FF4008F}" type="sibTrans" cxnId="{0D69EA38-C416-4EEB-8163-AB0792330C66}">
      <dgm:prSet/>
      <dgm:spPr/>
      <dgm:t>
        <a:bodyPr/>
        <a:lstStyle/>
        <a:p>
          <a:endParaRPr lang="en-US"/>
        </a:p>
      </dgm:t>
    </dgm:pt>
    <dgm:pt modelId="{54D95396-FB4C-4A31-B129-95CB78FDEABF}" type="pres">
      <dgm:prSet presAssocID="{098846CC-C10C-462E-BE1B-32D76F81ADF0}" presName="Name0" presStyleCnt="0">
        <dgm:presLayoutVars>
          <dgm:chMax/>
          <dgm:chPref/>
          <dgm:dir/>
          <dgm:animLvl val="lvl"/>
        </dgm:presLayoutVars>
      </dgm:prSet>
      <dgm:spPr/>
    </dgm:pt>
    <dgm:pt modelId="{AFC963C0-5184-4638-BA2A-954C2C494EB5}" type="pres">
      <dgm:prSet presAssocID="{4C40480A-968A-40EC-B9C1-5CE47B48F9F1}" presName="composite" presStyleCnt="0"/>
      <dgm:spPr/>
    </dgm:pt>
    <dgm:pt modelId="{1E73D59D-C70B-4B3D-94DE-9095C391AB43}" type="pres">
      <dgm:prSet presAssocID="{4C40480A-968A-40EC-B9C1-5CE47B48F9F1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8A0EF5B-B5D8-402B-B372-92A26839A6A7}" type="pres">
      <dgm:prSet presAssocID="{4C40480A-968A-40EC-B9C1-5CE47B48F9F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4BA0A1E-C448-483A-8D2D-DF01E11571D7}" type="pres">
      <dgm:prSet presAssocID="{4C40480A-968A-40EC-B9C1-5CE47B48F9F1}" presName="BalanceSpacing" presStyleCnt="0"/>
      <dgm:spPr/>
    </dgm:pt>
    <dgm:pt modelId="{3FBE359E-8E59-4450-9E99-FF7ADBC4D913}" type="pres">
      <dgm:prSet presAssocID="{4C40480A-968A-40EC-B9C1-5CE47B48F9F1}" presName="BalanceSpacing1" presStyleCnt="0"/>
      <dgm:spPr/>
    </dgm:pt>
    <dgm:pt modelId="{ACEF239E-8952-4E55-9011-8FAAE2BA51D2}" type="pres">
      <dgm:prSet presAssocID="{3877DAC9-C97F-4662-8466-E9C58B39FE79}" presName="Accent1Text" presStyleLbl="node1" presStyleIdx="1" presStyleCnt="6"/>
      <dgm:spPr/>
    </dgm:pt>
    <dgm:pt modelId="{56BC95C6-594E-4A61-9981-17B768123338}" type="pres">
      <dgm:prSet presAssocID="{3877DAC9-C97F-4662-8466-E9C58B39FE79}" presName="spaceBetweenRectangles" presStyleCnt="0"/>
      <dgm:spPr/>
    </dgm:pt>
    <dgm:pt modelId="{4DD882A0-5490-4B2E-AE2D-B0D150E4B44E}" type="pres">
      <dgm:prSet presAssocID="{0FC19DD7-92E2-44F0-B0F9-D6AF1D23D233}" presName="composite" presStyleCnt="0"/>
      <dgm:spPr/>
    </dgm:pt>
    <dgm:pt modelId="{8B02DDDB-4118-4D0D-AC43-2A5B436F2280}" type="pres">
      <dgm:prSet presAssocID="{0FC19DD7-92E2-44F0-B0F9-D6AF1D23D23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8743A01-7CDD-4912-B4F0-E873D376F2A1}" type="pres">
      <dgm:prSet presAssocID="{0FC19DD7-92E2-44F0-B0F9-D6AF1D23D23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06FF08A-BD01-4B11-8658-FE06B1A21DC0}" type="pres">
      <dgm:prSet presAssocID="{0FC19DD7-92E2-44F0-B0F9-D6AF1D23D233}" presName="BalanceSpacing" presStyleCnt="0"/>
      <dgm:spPr/>
    </dgm:pt>
    <dgm:pt modelId="{75478A6C-91A6-44DF-B332-7F3C9CE11868}" type="pres">
      <dgm:prSet presAssocID="{0FC19DD7-92E2-44F0-B0F9-D6AF1D23D233}" presName="BalanceSpacing1" presStyleCnt="0"/>
      <dgm:spPr/>
    </dgm:pt>
    <dgm:pt modelId="{AB75BB7F-FE82-463F-88C9-CA27FABB82D2}" type="pres">
      <dgm:prSet presAssocID="{0851B470-1C77-4B7B-A68D-1FDDE76D5121}" presName="Accent1Text" presStyleLbl="node1" presStyleIdx="3" presStyleCnt="6"/>
      <dgm:spPr/>
    </dgm:pt>
    <dgm:pt modelId="{94AF7F35-AFC7-41AC-96E8-1D7B50832D13}" type="pres">
      <dgm:prSet presAssocID="{0851B470-1C77-4B7B-A68D-1FDDE76D5121}" presName="spaceBetweenRectangles" presStyleCnt="0"/>
      <dgm:spPr/>
    </dgm:pt>
    <dgm:pt modelId="{08AD6D43-4798-479C-8E02-117E79F4307B}" type="pres">
      <dgm:prSet presAssocID="{85175053-27E6-4A16-A0A1-534BADFA1AFA}" presName="composite" presStyleCnt="0"/>
      <dgm:spPr/>
    </dgm:pt>
    <dgm:pt modelId="{D48DFACA-6525-4AD6-8B74-4EC9DFFAA3E3}" type="pres">
      <dgm:prSet presAssocID="{85175053-27E6-4A16-A0A1-534BADFA1AF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9AAEF0D-84A1-470E-A542-FF2E8B68C8C1}" type="pres">
      <dgm:prSet presAssocID="{85175053-27E6-4A16-A0A1-534BADFA1AF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5248381-92A7-447D-89FD-DF3291E0DF8E}" type="pres">
      <dgm:prSet presAssocID="{85175053-27E6-4A16-A0A1-534BADFA1AFA}" presName="BalanceSpacing" presStyleCnt="0"/>
      <dgm:spPr/>
    </dgm:pt>
    <dgm:pt modelId="{83854743-E9A3-4558-BBE1-06592DB2A47C}" type="pres">
      <dgm:prSet presAssocID="{85175053-27E6-4A16-A0A1-534BADFA1AFA}" presName="BalanceSpacing1" presStyleCnt="0"/>
      <dgm:spPr/>
    </dgm:pt>
    <dgm:pt modelId="{74494C4F-9503-48DB-AAA0-8A7EA917BA5F}" type="pres">
      <dgm:prSet presAssocID="{1384773C-59D9-4407-A323-E8A9ED63FCC6}" presName="Accent1Text" presStyleLbl="node1" presStyleIdx="5" presStyleCnt="6"/>
      <dgm:spPr/>
    </dgm:pt>
  </dgm:ptLst>
  <dgm:cxnLst>
    <dgm:cxn modelId="{4AFA1C0A-6A17-46FF-A24C-2D587516B750}" srcId="{098846CC-C10C-462E-BE1B-32D76F81ADF0}" destId="{4C40480A-968A-40EC-B9C1-5CE47B48F9F1}" srcOrd="0" destOrd="0" parTransId="{BD658A6F-0989-4218-95F3-99691E6B8DCB}" sibTransId="{3877DAC9-C97F-4662-8466-E9C58B39FE79}"/>
    <dgm:cxn modelId="{5B6EBB2E-C9EB-400A-ADF3-EA3F475E488E}" srcId="{4C40480A-968A-40EC-B9C1-5CE47B48F9F1}" destId="{F5ACA31A-F216-4594-9DA5-97ED540D9223}" srcOrd="0" destOrd="0" parTransId="{D54752AF-DFC6-40EF-8C69-118D1009AF16}" sibTransId="{C241147E-B11F-4997-8ACE-5EB87249C1AC}"/>
    <dgm:cxn modelId="{CF03E533-13E5-44D7-A2DC-7337648A2BE5}" type="presOf" srcId="{0851B470-1C77-4B7B-A68D-1FDDE76D5121}" destId="{AB75BB7F-FE82-463F-88C9-CA27FABB82D2}" srcOrd="0" destOrd="0" presId="urn:microsoft.com/office/officeart/2008/layout/AlternatingHexagons"/>
    <dgm:cxn modelId="{0D69EA38-C416-4EEB-8163-AB0792330C66}" srcId="{85175053-27E6-4A16-A0A1-534BADFA1AFA}" destId="{8642C610-482F-4FD6-9D6F-FC7B0A05BC99}" srcOrd="0" destOrd="0" parTransId="{28B60E2B-2B99-4986-903E-87E19C521217}" sibTransId="{37EC2972-45A8-4E20-ADAE-C3319FF4008F}"/>
    <dgm:cxn modelId="{80C03C5C-5879-4BE7-B88C-839FAE44E157}" type="presOf" srcId="{8642C610-482F-4FD6-9D6F-FC7B0A05BC99}" destId="{29AAEF0D-84A1-470E-A542-FF2E8B68C8C1}" srcOrd="0" destOrd="0" presId="urn:microsoft.com/office/officeart/2008/layout/AlternatingHexagons"/>
    <dgm:cxn modelId="{53C98E7A-052D-4EC2-A85A-945DAE668C82}" type="presOf" srcId="{098846CC-C10C-462E-BE1B-32D76F81ADF0}" destId="{54D95396-FB4C-4A31-B129-95CB78FDEABF}" srcOrd="0" destOrd="0" presId="urn:microsoft.com/office/officeart/2008/layout/AlternatingHexagons"/>
    <dgm:cxn modelId="{E7972286-128C-4DF7-9E18-9638E9657E16}" type="presOf" srcId="{21220769-6D2A-4217-9743-D6FD83DA6C72}" destId="{C8743A01-7CDD-4912-B4F0-E873D376F2A1}" srcOrd="0" destOrd="0" presId="urn:microsoft.com/office/officeart/2008/layout/AlternatingHexagons"/>
    <dgm:cxn modelId="{0EACCD88-AC28-4BDD-AE9A-E9B80628C0AA}" type="presOf" srcId="{4C40480A-968A-40EC-B9C1-5CE47B48F9F1}" destId="{1E73D59D-C70B-4B3D-94DE-9095C391AB43}" srcOrd="0" destOrd="0" presId="urn:microsoft.com/office/officeart/2008/layout/AlternatingHexagons"/>
    <dgm:cxn modelId="{0F5D3B8C-8EAE-4405-B7FC-94DFEA724E61}" type="presOf" srcId="{1384773C-59D9-4407-A323-E8A9ED63FCC6}" destId="{74494C4F-9503-48DB-AAA0-8A7EA917BA5F}" srcOrd="0" destOrd="0" presId="urn:microsoft.com/office/officeart/2008/layout/AlternatingHexagons"/>
    <dgm:cxn modelId="{07C51CA3-6AD3-48C8-97E5-40DDF6577962}" type="presOf" srcId="{F5ACA31A-F216-4594-9DA5-97ED540D9223}" destId="{38A0EF5B-B5D8-402B-B372-92A26839A6A7}" srcOrd="0" destOrd="0" presId="urn:microsoft.com/office/officeart/2008/layout/AlternatingHexagons"/>
    <dgm:cxn modelId="{AEE209A5-DE4E-41D8-B4CD-87CF85F4FA05}" srcId="{0FC19DD7-92E2-44F0-B0F9-D6AF1D23D233}" destId="{21220769-6D2A-4217-9743-D6FD83DA6C72}" srcOrd="0" destOrd="0" parTransId="{3D14E3A6-83FE-431F-995D-727C59F7942B}" sibTransId="{DE666CC9-0A62-48DA-946B-CD8D37A956C1}"/>
    <dgm:cxn modelId="{FBC0E2AE-A887-4095-A48A-4637750E90DA}" type="presOf" srcId="{85175053-27E6-4A16-A0A1-534BADFA1AFA}" destId="{D48DFACA-6525-4AD6-8B74-4EC9DFFAA3E3}" srcOrd="0" destOrd="0" presId="urn:microsoft.com/office/officeart/2008/layout/AlternatingHexagons"/>
    <dgm:cxn modelId="{A3E3CBBB-C882-46AE-BDDA-EE82565F2E32}" srcId="{098846CC-C10C-462E-BE1B-32D76F81ADF0}" destId="{0FC19DD7-92E2-44F0-B0F9-D6AF1D23D233}" srcOrd="1" destOrd="0" parTransId="{36E78F86-2F06-419A-8584-7132D054624D}" sibTransId="{0851B470-1C77-4B7B-A68D-1FDDE76D5121}"/>
    <dgm:cxn modelId="{85FF02C4-4750-49AA-8825-04585E01DC5A}" type="presOf" srcId="{3877DAC9-C97F-4662-8466-E9C58B39FE79}" destId="{ACEF239E-8952-4E55-9011-8FAAE2BA51D2}" srcOrd="0" destOrd="0" presId="urn:microsoft.com/office/officeart/2008/layout/AlternatingHexagons"/>
    <dgm:cxn modelId="{CC5930CC-061C-417F-8FDE-88E15E72E738}" srcId="{098846CC-C10C-462E-BE1B-32D76F81ADF0}" destId="{85175053-27E6-4A16-A0A1-534BADFA1AFA}" srcOrd="2" destOrd="0" parTransId="{C5600D4E-4EAF-4A88-8489-3A21E6134BF6}" sibTransId="{1384773C-59D9-4407-A323-E8A9ED63FCC6}"/>
    <dgm:cxn modelId="{6CB4BCDF-0E97-49B2-8EE9-95C2C13A66C1}" type="presOf" srcId="{0FC19DD7-92E2-44F0-B0F9-D6AF1D23D233}" destId="{8B02DDDB-4118-4D0D-AC43-2A5B436F2280}" srcOrd="0" destOrd="0" presId="urn:microsoft.com/office/officeart/2008/layout/AlternatingHexagons"/>
    <dgm:cxn modelId="{D1CD2A68-3179-414B-9238-7BEED73CECF1}" type="presParOf" srcId="{54D95396-FB4C-4A31-B129-95CB78FDEABF}" destId="{AFC963C0-5184-4638-BA2A-954C2C494EB5}" srcOrd="0" destOrd="0" presId="urn:microsoft.com/office/officeart/2008/layout/AlternatingHexagons"/>
    <dgm:cxn modelId="{D8591E66-B608-46AE-8B07-6826DBF224FB}" type="presParOf" srcId="{AFC963C0-5184-4638-BA2A-954C2C494EB5}" destId="{1E73D59D-C70B-4B3D-94DE-9095C391AB43}" srcOrd="0" destOrd="0" presId="urn:microsoft.com/office/officeart/2008/layout/AlternatingHexagons"/>
    <dgm:cxn modelId="{211B67A5-A359-4E72-9230-AD3BDA9D6A89}" type="presParOf" srcId="{AFC963C0-5184-4638-BA2A-954C2C494EB5}" destId="{38A0EF5B-B5D8-402B-B372-92A26839A6A7}" srcOrd="1" destOrd="0" presId="urn:microsoft.com/office/officeart/2008/layout/AlternatingHexagons"/>
    <dgm:cxn modelId="{4D16C037-BFF7-4E6F-9969-E97C7C330DE5}" type="presParOf" srcId="{AFC963C0-5184-4638-BA2A-954C2C494EB5}" destId="{04BA0A1E-C448-483A-8D2D-DF01E11571D7}" srcOrd="2" destOrd="0" presId="urn:microsoft.com/office/officeart/2008/layout/AlternatingHexagons"/>
    <dgm:cxn modelId="{928F786C-C589-4E30-B700-04542181514F}" type="presParOf" srcId="{AFC963C0-5184-4638-BA2A-954C2C494EB5}" destId="{3FBE359E-8E59-4450-9E99-FF7ADBC4D913}" srcOrd="3" destOrd="0" presId="urn:microsoft.com/office/officeart/2008/layout/AlternatingHexagons"/>
    <dgm:cxn modelId="{002A49C9-50CF-4E76-ADBF-CBD7A5349EA4}" type="presParOf" srcId="{AFC963C0-5184-4638-BA2A-954C2C494EB5}" destId="{ACEF239E-8952-4E55-9011-8FAAE2BA51D2}" srcOrd="4" destOrd="0" presId="urn:microsoft.com/office/officeart/2008/layout/AlternatingHexagons"/>
    <dgm:cxn modelId="{F783E236-F3C4-4B35-86B0-25216E0F9F4B}" type="presParOf" srcId="{54D95396-FB4C-4A31-B129-95CB78FDEABF}" destId="{56BC95C6-594E-4A61-9981-17B768123338}" srcOrd="1" destOrd="0" presId="urn:microsoft.com/office/officeart/2008/layout/AlternatingHexagons"/>
    <dgm:cxn modelId="{CB817E4A-6AA1-406A-B68C-B970177B5B06}" type="presParOf" srcId="{54D95396-FB4C-4A31-B129-95CB78FDEABF}" destId="{4DD882A0-5490-4B2E-AE2D-B0D150E4B44E}" srcOrd="2" destOrd="0" presId="urn:microsoft.com/office/officeart/2008/layout/AlternatingHexagons"/>
    <dgm:cxn modelId="{C46ABEE2-3A6E-42DC-BAB7-7C5408E2E8E8}" type="presParOf" srcId="{4DD882A0-5490-4B2E-AE2D-B0D150E4B44E}" destId="{8B02DDDB-4118-4D0D-AC43-2A5B436F2280}" srcOrd="0" destOrd="0" presId="urn:microsoft.com/office/officeart/2008/layout/AlternatingHexagons"/>
    <dgm:cxn modelId="{E95E89FA-C8B0-4DAC-B4AF-77A9F4472B15}" type="presParOf" srcId="{4DD882A0-5490-4B2E-AE2D-B0D150E4B44E}" destId="{C8743A01-7CDD-4912-B4F0-E873D376F2A1}" srcOrd="1" destOrd="0" presId="urn:microsoft.com/office/officeart/2008/layout/AlternatingHexagons"/>
    <dgm:cxn modelId="{18B7D86A-2D49-431F-A6E6-C2980B3379F4}" type="presParOf" srcId="{4DD882A0-5490-4B2E-AE2D-B0D150E4B44E}" destId="{B06FF08A-BD01-4B11-8658-FE06B1A21DC0}" srcOrd="2" destOrd="0" presId="urn:microsoft.com/office/officeart/2008/layout/AlternatingHexagons"/>
    <dgm:cxn modelId="{CC6AE91B-8012-46F7-B43A-33B6D56AB56A}" type="presParOf" srcId="{4DD882A0-5490-4B2E-AE2D-B0D150E4B44E}" destId="{75478A6C-91A6-44DF-B332-7F3C9CE11868}" srcOrd="3" destOrd="0" presId="urn:microsoft.com/office/officeart/2008/layout/AlternatingHexagons"/>
    <dgm:cxn modelId="{A51232F8-338B-41E4-8E6F-2600A207C225}" type="presParOf" srcId="{4DD882A0-5490-4B2E-AE2D-B0D150E4B44E}" destId="{AB75BB7F-FE82-463F-88C9-CA27FABB82D2}" srcOrd="4" destOrd="0" presId="urn:microsoft.com/office/officeart/2008/layout/AlternatingHexagons"/>
    <dgm:cxn modelId="{C1A746B6-0B6D-4C5B-AFC2-61F46B66916E}" type="presParOf" srcId="{54D95396-FB4C-4A31-B129-95CB78FDEABF}" destId="{94AF7F35-AFC7-41AC-96E8-1D7B50832D13}" srcOrd="3" destOrd="0" presId="urn:microsoft.com/office/officeart/2008/layout/AlternatingHexagons"/>
    <dgm:cxn modelId="{F8956FF7-B856-40A7-B8C0-AADC651D1411}" type="presParOf" srcId="{54D95396-FB4C-4A31-B129-95CB78FDEABF}" destId="{08AD6D43-4798-479C-8E02-117E79F4307B}" srcOrd="4" destOrd="0" presId="urn:microsoft.com/office/officeart/2008/layout/AlternatingHexagons"/>
    <dgm:cxn modelId="{CE37AB15-4ACC-4487-82D4-AC717789688E}" type="presParOf" srcId="{08AD6D43-4798-479C-8E02-117E79F4307B}" destId="{D48DFACA-6525-4AD6-8B74-4EC9DFFAA3E3}" srcOrd="0" destOrd="0" presId="urn:microsoft.com/office/officeart/2008/layout/AlternatingHexagons"/>
    <dgm:cxn modelId="{05AB8E3B-F25D-4ED8-962B-0BCF1047F93E}" type="presParOf" srcId="{08AD6D43-4798-479C-8E02-117E79F4307B}" destId="{29AAEF0D-84A1-470E-A542-FF2E8B68C8C1}" srcOrd="1" destOrd="0" presId="urn:microsoft.com/office/officeart/2008/layout/AlternatingHexagons"/>
    <dgm:cxn modelId="{00A9E0D6-5203-4BCD-B706-CD783671CA34}" type="presParOf" srcId="{08AD6D43-4798-479C-8E02-117E79F4307B}" destId="{75248381-92A7-447D-89FD-DF3291E0DF8E}" srcOrd="2" destOrd="0" presId="urn:microsoft.com/office/officeart/2008/layout/AlternatingHexagons"/>
    <dgm:cxn modelId="{D1E88696-EFAB-4658-8A70-8DA82F425A2C}" type="presParOf" srcId="{08AD6D43-4798-479C-8E02-117E79F4307B}" destId="{83854743-E9A3-4558-BBE1-06592DB2A47C}" srcOrd="3" destOrd="0" presId="urn:microsoft.com/office/officeart/2008/layout/AlternatingHexagons"/>
    <dgm:cxn modelId="{68EDBF04-1987-4AE8-AFB6-E22CA4682FD7}" type="presParOf" srcId="{08AD6D43-4798-479C-8E02-117E79F4307B}" destId="{74494C4F-9503-48DB-AAA0-8A7EA917BA5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D9D62-62B7-4DD8-BA6A-AAE5DE504B9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</dgm:pt>
    <dgm:pt modelId="{EE83F8D3-3446-47C5-89FD-D98E6D61E450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应用系统</a:t>
          </a:r>
          <a:endParaRPr lang="en-US" sz="28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A4D79-B099-4D7C-BF2D-9742B0446486}" type="parTrans" cxnId="{1A624EF4-77F0-4412-96A2-527E7D1EDB4F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571305-4BAD-4403-9FF7-C2E9551EF6AD}" type="sibTrans" cxnId="{1A624EF4-77F0-4412-96A2-527E7D1EDB4F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3298EE-0D69-4E6E-BBA1-C2EB7114D1A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微软 </a:t>
          </a:r>
          <a: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75DF60-CDF1-4D0A-9FE9-E43CCBC0422A}" type="parTrans" cxnId="{FD4B3EB7-0E16-44DF-8CF8-02CE0A057D15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353F0-3E9A-40EF-BDC8-E9C7616B29B7}" type="sibTrans" cxnId="{FD4B3EB7-0E16-44DF-8CF8-02CE0A057D15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86D3A-6524-4985-96FE-EA0B44B862A8}">
      <dgm:prSet phldrT="[Text]" custT="1"/>
      <dgm:spPr/>
      <dgm:t>
        <a:bodyPr/>
        <a:lstStyle/>
        <a:p>
          <a:r>
            <a:rPr 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47E4A0-20F2-490C-91BD-8038B61C7400}" type="parTrans" cxnId="{E3DD9DFF-A190-4337-B86E-F9FEEFB36619}">
      <dgm:prSet/>
      <dgm:spPr/>
      <dgm:t>
        <a:bodyPr/>
        <a:lstStyle/>
        <a:p>
          <a:endParaRPr lang="en-US"/>
        </a:p>
      </dgm:t>
    </dgm:pt>
    <dgm:pt modelId="{5DFF7584-EFB6-4071-88BE-3D3F12458A19}" type="sibTrans" cxnId="{E3DD9DFF-A190-4337-B86E-F9FEEFB36619}">
      <dgm:prSet/>
      <dgm:spPr/>
      <dgm:t>
        <a:bodyPr/>
        <a:lstStyle/>
        <a:p>
          <a:endParaRPr lang="en-US"/>
        </a:p>
      </dgm:t>
    </dgm:pt>
    <dgm:pt modelId="{D2C3D5F1-71A5-4B76-88D9-6A262B687CB6}">
      <dgm:prSet phldrT="[Text]" custT="1"/>
      <dgm:spPr/>
      <dgm:t>
        <a:bodyPr/>
        <a:lstStyle/>
        <a:p>
          <a:r>
            <a:rPr lang="zh-CN" altLang="en-US" sz="2800">
              <a:latin typeface="微软雅黑" panose="020B0503020204020204" pitchFamily="34" charset="-122"/>
              <a:ea typeface="微软雅黑" panose="020B0503020204020204" pitchFamily="34" charset="-122"/>
            </a:rPr>
            <a:t>金</a:t>
          </a:r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中关 </a:t>
          </a:r>
          <a:r>
            <a: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品链框架</a:t>
          </a:r>
          <a:endParaRPr lang="en-US" sz="28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85D05A-BD01-42B6-BA0A-231A138FA9A3}" type="parTrans" cxnId="{BC56912B-A1E8-4533-9B2E-EF485C829E07}">
      <dgm:prSet/>
      <dgm:spPr/>
      <dgm:t>
        <a:bodyPr/>
        <a:lstStyle/>
        <a:p>
          <a:endParaRPr lang="en-US"/>
        </a:p>
      </dgm:t>
    </dgm:pt>
    <dgm:pt modelId="{5C1B96B9-A510-46EC-8FF1-7066845FD945}" type="sibTrans" cxnId="{BC56912B-A1E8-4533-9B2E-EF485C829E07}">
      <dgm:prSet/>
      <dgm:spPr/>
      <dgm:t>
        <a:bodyPr/>
        <a:lstStyle/>
        <a:p>
          <a:endParaRPr lang="en-US"/>
        </a:p>
      </dgm:t>
    </dgm:pt>
    <dgm:pt modelId="{8D750160-300C-4A33-B62B-6075B13BA78C}" type="pres">
      <dgm:prSet presAssocID="{43AD9D62-62B7-4DD8-BA6A-AAE5DE504B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08755C-4ABC-43BC-B940-A9AA4F75F2EA}" type="pres">
      <dgm:prSet presAssocID="{EE83F8D3-3446-47C5-89FD-D98E6D61E450}" presName="vertOne" presStyleCnt="0"/>
      <dgm:spPr/>
    </dgm:pt>
    <dgm:pt modelId="{484CCCD5-547E-4617-AA09-5CCA66EC685D}" type="pres">
      <dgm:prSet presAssocID="{EE83F8D3-3446-47C5-89FD-D98E6D61E450}" presName="txOne" presStyleLbl="node0" presStyleIdx="0" presStyleCnt="1">
        <dgm:presLayoutVars>
          <dgm:chPref val="3"/>
        </dgm:presLayoutVars>
      </dgm:prSet>
      <dgm:spPr/>
    </dgm:pt>
    <dgm:pt modelId="{6D5E3C92-2319-4CB0-A1AC-2A08CD25C0B1}" type="pres">
      <dgm:prSet presAssocID="{EE83F8D3-3446-47C5-89FD-D98E6D61E450}" presName="parTransOne" presStyleCnt="0"/>
      <dgm:spPr/>
    </dgm:pt>
    <dgm:pt modelId="{BCBB9FBC-0751-4C2D-93B4-F0E6BE21128D}" type="pres">
      <dgm:prSet presAssocID="{EE83F8D3-3446-47C5-89FD-D98E6D61E450}" presName="horzOne" presStyleCnt="0"/>
      <dgm:spPr/>
    </dgm:pt>
    <dgm:pt modelId="{1EC48255-7022-44C2-B4C8-8FA64F11C64F}" type="pres">
      <dgm:prSet presAssocID="{D2C3D5F1-71A5-4B76-88D9-6A262B687CB6}" presName="vertTwo" presStyleCnt="0"/>
      <dgm:spPr/>
    </dgm:pt>
    <dgm:pt modelId="{6B9FF4F6-C052-4600-A7AD-E190E3B4509D}" type="pres">
      <dgm:prSet presAssocID="{D2C3D5F1-71A5-4B76-88D9-6A262B687CB6}" presName="txTwo" presStyleLbl="node2" presStyleIdx="0" presStyleCnt="1">
        <dgm:presLayoutVars>
          <dgm:chPref val="3"/>
        </dgm:presLayoutVars>
      </dgm:prSet>
      <dgm:spPr/>
    </dgm:pt>
    <dgm:pt modelId="{5C8DF10B-7F9D-4EAC-A76F-6275D7DC37E9}" type="pres">
      <dgm:prSet presAssocID="{D2C3D5F1-71A5-4B76-88D9-6A262B687CB6}" presName="parTransTwo" presStyleCnt="0"/>
      <dgm:spPr/>
    </dgm:pt>
    <dgm:pt modelId="{5758F1BF-1A6C-494B-BB8D-D785E809EC87}" type="pres">
      <dgm:prSet presAssocID="{D2C3D5F1-71A5-4B76-88D9-6A262B687CB6}" presName="horzTwo" presStyleCnt="0"/>
      <dgm:spPr/>
    </dgm:pt>
    <dgm:pt modelId="{0E8B9C24-1802-4DA6-8D82-750649E691F1}" type="pres">
      <dgm:prSet presAssocID="{F13298EE-0D69-4E6E-BBA1-C2EB7114D1A9}" presName="vertThree" presStyleCnt="0"/>
      <dgm:spPr/>
    </dgm:pt>
    <dgm:pt modelId="{0E1E0347-5ACD-4494-97B4-8BBF9D4AAFD8}" type="pres">
      <dgm:prSet presAssocID="{F13298EE-0D69-4E6E-BBA1-C2EB7114D1A9}" presName="txThree" presStyleLbl="node3" presStyleIdx="0" presStyleCnt="2">
        <dgm:presLayoutVars>
          <dgm:chPref val="3"/>
        </dgm:presLayoutVars>
      </dgm:prSet>
      <dgm:spPr/>
    </dgm:pt>
    <dgm:pt modelId="{282CE8C7-69A8-458D-B956-30A2B48121B1}" type="pres">
      <dgm:prSet presAssocID="{F13298EE-0D69-4E6E-BBA1-C2EB7114D1A9}" presName="horzThree" presStyleCnt="0"/>
      <dgm:spPr/>
    </dgm:pt>
    <dgm:pt modelId="{6B5F20FA-40B9-4CFA-9C4E-74E709179D73}" type="pres">
      <dgm:prSet presAssocID="{5CB353F0-3E9A-40EF-BDC8-E9C7616B29B7}" presName="sibSpaceThree" presStyleCnt="0"/>
      <dgm:spPr/>
    </dgm:pt>
    <dgm:pt modelId="{DAB03E61-CF11-4785-B106-37AFE3EFE588}" type="pres">
      <dgm:prSet presAssocID="{B7686D3A-6524-4985-96FE-EA0B44B862A8}" presName="vertThree" presStyleCnt="0"/>
      <dgm:spPr/>
    </dgm:pt>
    <dgm:pt modelId="{E84A0D74-CFAE-4CFB-84A6-6E17F84F2DE0}" type="pres">
      <dgm:prSet presAssocID="{B7686D3A-6524-4985-96FE-EA0B44B862A8}" presName="txThree" presStyleLbl="node3" presStyleIdx="1" presStyleCnt="2">
        <dgm:presLayoutVars>
          <dgm:chPref val="3"/>
        </dgm:presLayoutVars>
      </dgm:prSet>
      <dgm:spPr/>
    </dgm:pt>
    <dgm:pt modelId="{7DDAC94A-6FF8-49E8-B06E-343C7D38F974}" type="pres">
      <dgm:prSet presAssocID="{B7686D3A-6524-4985-96FE-EA0B44B862A8}" presName="horzThree" presStyleCnt="0"/>
      <dgm:spPr/>
    </dgm:pt>
  </dgm:ptLst>
  <dgm:cxnLst>
    <dgm:cxn modelId="{BC56912B-A1E8-4533-9B2E-EF485C829E07}" srcId="{EE83F8D3-3446-47C5-89FD-D98E6D61E450}" destId="{D2C3D5F1-71A5-4B76-88D9-6A262B687CB6}" srcOrd="0" destOrd="0" parTransId="{1185D05A-BD01-42B6-BA0A-231A138FA9A3}" sibTransId="{5C1B96B9-A510-46EC-8FF1-7066845FD945}"/>
    <dgm:cxn modelId="{C7EF3488-D302-4316-A25F-3ACA9D6AA760}" type="presOf" srcId="{F13298EE-0D69-4E6E-BBA1-C2EB7114D1A9}" destId="{0E1E0347-5ACD-4494-97B4-8BBF9D4AAFD8}" srcOrd="0" destOrd="0" presId="urn:microsoft.com/office/officeart/2005/8/layout/hierarchy4"/>
    <dgm:cxn modelId="{25D7DE91-46E3-45E7-8100-B8ECEAB7A106}" type="presOf" srcId="{D2C3D5F1-71A5-4B76-88D9-6A262B687CB6}" destId="{6B9FF4F6-C052-4600-A7AD-E190E3B4509D}" srcOrd="0" destOrd="0" presId="urn:microsoft.com/office/officeart/2005/8/layout/hierarchy4"/>
    <dgm:cxn modelId="{FD4B3EB7-0E16-44DF-8CF8-02CE0A057D15}" srcId="{D2C3D5F1-71A5-4B76-88D9-6A262B687CB6}" destId="{F13298EE-0D69-4E6E-BBA1-C2EB7114D1A9}" srcOrd="0" destOrd="0" parTransId="{C875DF60-CDF1-4D0A-9FE9-E43CCBC0422A}" sibTransId="{5CB353F0-3E9A-40EF-BDC8-E9C7616B29B7}"/>
    <dgm:cxn modelId="{7C02B7D0-9F45-4DB9-9617-8CB7FF0BF712}" type="presOf" srcId="{43AD9D62-62B7-4DD8-BA6A-AAE5DE504B93}" destId="{8D750160-300C-4A33-B62B-6075B13BA78C}" srcOrd="0" destOrd="0" presId="urn:microsoft.com/office/officeart/2005/8/layout/hierarchy4"/>
    <dgm:cxn modelId="{5A161AD7-7668-4449-BE05-290DF4A26A4B}" type="presOf" srcId="{B7686D3A-6524-4985-96FE-EA0B44B862A8}" destId="{E84A0D74-CFAE-4CFB-84A6-6E17F84F2DE0}" srcOrd="0" destOrd="0" presId="urn:microsoft.com/office/officeart/2005/8/layout/hierarchy4"/>
    <dgm:cxn modelId="{1A624EF4-77F0-4412-96A2-527E7D1EDB4F}" srcId="{43AD9D62-62B7-4DD8-BA6A-AAE5DE504B93}" destId="{EE83F8D3-3446-47C5-89FD-D98E6D61E450}" srcOrd="0" destOrd="0" parTransId="{D58A4D79-B099-4D7C-BF2D-9742B0446486}" sibTransId="{BC571305-4BAD-4403-9FF7-C2E9551EF6AD}"/>
    <dgm:cxn modelId="{A65A7CF8-2630-4D55-A4A5-71818CE71CF7}" type="presOf" srcId="{EE83F8D3-3446-47C5-89FD-D98E6D61E450}" destId="{484CCCD5-547E-4617-AA09-5CCA66EC685D}" srcOrd="0" destOrd="0" presId="urn:microsoft.com/office/officeart/2005/8/layout/hierarchy4"/>
    <dgm:cxn modelId="{E3DD9DFF-A190-4337-B86E-F9FEEFB36619}" srcId="{D2C3D5F1-71A5-4B76-88D9-6A262B687CB6}" destId="{B7686D3A-6524-4985-96FE-EA0B44B862A8}" srcOrd="1" destOrd="0" parTransId="{2747E4A0-20F2-490C-91BD-8038B61C7400}" sibTransId="{5DFF7584-EFB6-4071-88BE-3D3F12458A19}"/>
    <dgm:cxn modelId="{C78E0D21-6995-4873-B4C2-C649D5D96C2D}" type="presParOf" srcId="{8D750160-300C-4A33-B62B-6075B13BA78C}" destId="{EB08755C-4ABC-43BC-B940-A9AA4F75F2EA}" srcOrd="0" destOrd="0" presId="urn:microsoft.com/office/officeart/2005/8/layout/hierarchy4"/>
    <dgm:cxn modelId="{0D92069B-179C-40B4-A95C-FFCED9928416}" type="presParOf" srcId="{EB08755C-4ABC-43BC-B940-A9AA4F75F2EA}" destId="{484CCCD5-547E-4617-AA09-5CCA66EC685D}" srcOrd="0" destOrd="0" presId="urn:microsoft.com/office/officeart/2005/8/layout/hierarchy4"/>
    <dgm:cxn modelId="{331BE647-1A01-42E2-B884-6DC75459168D}" type="presParOf" srcId="{EB08755C-4ABC-43BC-B940-A9AA4F75F2EA}" destId="{6D5E3C92-2319-4CB0-A1AC-2A08CD25C0B1}" srcOrd="1" destOrd="0" presId="urn:microsoft.com/office/officeart/2005/8/layout/hierarchy4"/>
    <dgm:cxn modelId="{F66DAFBB-7A3A-4063-A07C-711F028B93EA}" type="presParOf" srcId="{EB08755C-4ABC-43BC-B940-A9AA4F75F2EA}" destId="{BCBB9FBC-0751-4C2D-93B4-F0E6BE21128D}" srcOrd="2" destOrd="0" presId="urn:microsoft.com/office/officeart/2005/8/layout/hierarchy4"/>
    <dgm:cxn modelId="{347A7895-2112-4D84-BDA4-96B1F279BBCD}" type="presParOf" srcId="{BCBB9FBC-0751-4C2D-93B4-F0E6BE21128D}" destId="{1EC48255-7022-44C2-B4C8-8FA64F11C64F}" srcOrd="0" destOrd="0" presId="urn:microsoft.com/office/officeart/2005/8/layout/hierarchy4"/>
    <dgm:cxn modelId="{80F6D48F-C24F-4052-875C-A73C5A7BE4B9}" type="presParOf" srcId="{1EC48255-7022-44C2-B4C8-8FA64F11C64F}" destId="{6B9FF4F6-C052-4600-A7AD-E190E3B4509D}" srcOrd="0" destOrd="0" presId="urn:microsoft.com/office/officeart/2005/8/layout/hierarchy4"/>
    <dgm:cxn modelId="{D7396BFC-9DBD-4415-9D9E-A9D9A4B3B09F}" type="presParOf" srcId="{1EC48255-7022-44C2-B4C8-8FA64F11C64F}" destId="{5C8DF10B-7F9D-4EAC-A76F-6275D7DC37E9}" srcOrd="1" destOrd="0" presId="urn:microsoft.com/office/officeart/2005/8/layout/hierarchy4"/>
    <dgm:cxn modelId="{7850C76F-64B4-4DC5-9A83-6ED8BCF9A2D0}" type="presParOf" srcId="{1EC48255-7022-44C2-B4C8-8FA64F11C64F}" destId="{5758F1BF-1A6C-494B-BB8D-D785E809EC87}" srcOrd="2" destOrd="0" presId="urn:microsoft.com/office/officeart/2005/8/layout/hierarchy4"/>
    <dgm:cxn modelId="{8D051E9F-C0F5-4233-AD22-8F5D906E58B9}" type="presParOf" srcId="{5758F1BF-1A6C-494B-BB8D-D785E809EC87}" destId="{0E8B9C24-1802-4DA6-8D82-750649E691F1}" srcOrd="0" destOrd="0" presId="urn:microsoft.com/office/officeart/2005/8/layout/hierarchy4"/>
    <dgm:cxn modelId="{43B17F4B-93E2-4D21-9B27-3A9C13F4EE39}" type="presParOf" srcId="{0E8B9C24-1802-4DA6-8D82-750649E691F1}" destId="{0E1E0347-5ACD-4494-97B4-8BBF9D4AAFD8}" srcOrd="0" destOrd="0" presId="urn:microsoft.com/office/officeart/2005/8/layout/hierarchy4"/>
    <dgm:cxn modelId="{24E0D217-E422-4E5A-A7A1-D016B370B701}" type="presParOf" srcId="{0E8B9C24-1802-4DA6-8D82-750649E691F1}" destId="{282CE8C7-69A8-458D-B956-30A2B48121B1}" srcOrd="1" destOrd="0" presId="urn:microsoft.com/office/officeart/2005/8/layout/hierarchy4"/>
    <dgm:cxn modelId="{1DEC793D-0D62-46A0-8A46-BED170939AA4}" type="presParOf" srcId="{5758F1BF-1A6C-494B-BB8D-D785E809EC87}" destId="{6B5F20FA-40B9-4CFA-9C4E-74E709179D73}" srcOrd="1" destOrd="0" presId="urn:microsoft.com/office/officeart/2005/8/layout/hierarchy4"/>
    <dgm:cxn modelId="{0A0DEC44-D86E-49DC-A0DC-23694ECF57CF}" type="presParOf" srcId="{5758F1BF-1A6C-494B-BB8D-D785E809EC87}" destId="{DAB03E61-CF11-4785-B106-37AFE3EFE588}" srcOrd="2" destOrd="0" presId="urn:microsoft.com/office/officeart/2005/8/layout/hierarchy4"/>
    <dgm:cxn modelId="{CCD396CC-9F37-4434-B57A-519007C8F3F2}" type="presParOf" srcId="{DAB03E61-CF11-4785-B106-37AFE3EFE588}" destId="{E84A0D74-CFAE-4CFB-84A6-6E17F84F2DE0}" srcOrd="0" destOrd="0" presId="urn:microsoft.com/office/officeart/2005/8/layout/hierarchy4"/>
    <dgm:cxn modelId="{6508395E-ADED-4AF2-BCB9-6D9C27EA0363}" type="presParOf" srcId="{DAB03E61-CF11-4785-B106-37AFE3EFE588}" destId="{7DDAC94A-6FF8-49E8-B06E-343C7D38F97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3D59D-C70B-4B3D-94DE-9095C391AB43}">
      <dsp:nvSpPr>
        <dsp:cNvPr id="0" name=""/>
        <dsp:cNvSpPr/>
      </dsp:nvSpPr>
      <dsp:spPr>
        <a:xfrm rot="5400000">
          <a:off x="2191528" y="327852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区域节点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480222" y="458592"/>
        <a:ext cx="861944" cy="990741"/>
      </dsp:txXfrm>
    </dsp:sp>
    <dsp:sp modelId="{38A0EF5B-B5D8-402B-B372-92A26839A6A7}">
      <dsp:nvSpPr>
        <dsp:cNvPr id="0" name=""/>
        <dsp:cNvSpPr/>
      </dsp:nvSpPr>
      <dsp:spPr>
        <a:xfrm>
          <a:off x="3575304" y="522162"/>
          <a:ext cx="160629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5304" y="522162"/>
        <a:ext cx="1606296" cy="863600"/>
      </dsp:txXfrm>
    </dsp:sp>
    <dsp:sp modelId="{ACEF239E-8952-4E55-9011-8FAAE2BA51D2}">
      <dsp:nvSpPr>
        <dsp:cNvPr id="0" name=""/>
        <dsp:cNvSpPr/>
      </dsp:nvSpPr>
      <dsp:spPr>
        <a:xfrm rot="5400000">
          <a:off x="839131" y="327852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2239550"/>
            <a:satOff val="1052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27825" y="458592"/>
        <a:ext cx="861944" cy="990741"/>
      </dsp:txXfrm>
    </dsp:sp>
    <dsp:sp modelId="{8B02DDDB-4118-4D0D-AC43-2A5B436F2280}">
      <dsp:nvSpPr>
        <dsp:cNvPr id="0" name=""/>
        <dsp:cNvSpPr/>
      </dsp:nvSpPr>
      <dsp:spPr>
        <a:xfrm rot="5400000">
          <a:off x="1512739" y="1549558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4479100"/>
            <a:satOff val="210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区域节点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801433" y="1680298"/>
        <a:ext cx="861944" cy="990741"/>
      </dsp:txXfrm>
    </dsp:sp>
    <dsp:sp modelId="{C8743A01-7CDD-4912-B4F0-E873D376F2A1}">
      <dsp:nvSpPr>
        <dsp:cNvPr id="0" name=""/>
        <dsp:cNvSpPr/>
      </dsp:nvSpPr>
      <dsp:spPr>
        <a:xfrm>
          <a:off x="0" y="1743868"/>
          <a:ext cx="1554480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43868"/>
        <a:ext cx="1554480" cy="863600"/>
      </dsp:txXfrm>
    </dsp:sp>
    <dsp:sp modelId="{AB75BB7F-FE82-463F-88C9-CA27FABB82D2}">
      <dsp:nvSpPr>
        <dsp:cNvPr id="0" name=""/>
        <dsp:cNvSpPr/>
      </dsp:nvSpPr>
      <dsp:spPr>
        <a:xfrm rot="5400000">
          <a:off x="2865136" y="1549558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6718650"/>
            <a:satOff val="3156"/>
            <a:lumOff val="11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153830" y="1680298"/>
        <a:ext cx="861944" cy="990741"/>
      </dsp:txXfrm>
    </dsp:sp>
    <dsp:sp modelId="{D48DFACA-6525-4AD6-8B74-4EC9DFFAA3E3}">
      <dsp:nvSpPr>
        <dsp:cNvPr id="0" name=""/>
        <dsp:cNvSpPr/>
      </dsp:nvSpPr>
      <dsp:spPr>
        <a:xfrm rot="5400000">
          <a:off x="2191528" y="2771265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8958200"/>
            <a:satOff val="4208"/>
            <a:lumOff val="1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区域节点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480222" y="2902005"/>
        <a:ext cx="861944" cy="990741"/>
      </dsp:txXfrm>
    </dsp:sp>
    <dsp:sp modelId="{29AAEF0D-84A1-470E-A542-FF2E8B68C8C1}">
      <dsp:nvSpPr>
        <dsp:cNvPr id="0" name=""/>
        <dsp:cNvSpPr/>
      </dsp:nvSpPr>
      <dsp:spPr>
        <a:xfrm>
          <a:off x="3575304" y="2965575"/>
          <a:ext cx="160629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单独或联盟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5304" y="2965575"/>
        <a:ext cx="1606296" cy="863600"/>
      </dsp:txXfrm>
    </dsp:sp>
    <dsp:sp modelId="{74494C4F-9503-48DB-AAA0-8A7EA917BA5F}">
      <dsp:nvSpPr>
        <dsp:cNvPr id="0" name=""/>
        <dsp:cNvSpPr/>
      </dsp:nvSpPr>
      <dsp:spPr>
        <a:xfrm rot="5400000">
          <a:off x="839131" y="2771265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1197749"/>
            <a:satOff val="5260"/>
            <a:lumOff val="1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27825" y="2902005"/>
        <a:ext cx="861944" cy="9907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CCCD5-547E-4617-AA09-5CCA66EC685D}">
      <dsp:nvSpPr>
        <dsp:cNvPr id="0" name=""/>
        <dsp:cNvSpPr/>
      </dsp:nvSpPr>
      <dsp:spPr>
        <a:xfrm>
          <a:off x="4918" y="600"/>
          <a:ext cx="10505762" cy="1330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应用系统</a:t>
          </a:r>
          <a:endParaRPr lang="en-US" sz="28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874" y="39556"/>
        <a:ext cx="10427850" cy="1252135"/>
      </dsp:txXfrm>
    </dsp:sp>
    <dsp:sp modelId="{6B9FF4F6-C052-4600-A7AD-E190E3B4509D}">
      <dsp:nvSpPr>
        <dsp:cNvPr id="0" name=""/>
        <dsp:cNvSpPr/>
      </dsp:nvSpPr>
      <dsp:spPr>
        <a:xfrm>
          <a:off x="4918" y="1510645"/>
          <a:ext cx="10505762" cy="13300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微软雅黑" panose="020B0503020204020204" pitchFamily="34" charset="-122"/>
              <a:ea typeface="微软雅黑" panose="020B0503020204020204" pitchFamily="34" charset="-122"/>
            </a:rPr>
            <a:t>金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中关 </a:t>
          </a:r>
          <a:r>
            <a:rPr lang="zh-CN" altLang="en-US" sz="2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品链框架</a:t>
          </a:r>
          <a:endParaRPr lang="en-US" sz="28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874" y="1549601"/>
        <a:ext cx="10427850" cy="1252135"/>
      </dsp:txXfrm>
    </dsp:sp>
    <dsp:sp modelId="{0E1E0347-5ACD-4494-97B4-8BBF9D4AAFD8}">
      <dsp:nvSpPr>
        <dsp:cNvPr id="0" name=""/>
        <dsp:cNvSpPr/>
      </dsp:nvSpPr>
      <dsp:spPr>
        <a:xfrm>
          <a:off x="4918" y="3020690"/>
          <a:ext cx="5144839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微软 </a:t>
          </a:r>
          <a: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874" y="3059646"/>
        <a:ext cx="5066927" cy="1252135"/>
      </dsp:txXfrm>
    </dsp:sp>
    <dsp:sp modelId="{E84A0D74-CFAE-4CFB-84A6-6E17F84F2DE0}">
      <dsp:nvSpPr>
        <dsp:cNvPr id="0" name=""/>
        <dsp:cNvSpPr/>
      </dsp:nvSpPr>
      <dsp:spPr>
        <a:xfrm>
          <a:off x="5365841" y="3020690"/>
          <a:ext cx="5144839" cy="13300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04797" y="3059646"/>
        <a:ext cx="5066927" cy="1252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3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3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E1B91B-27C2-4B22-871E-E40A991B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4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平台设计</a:t>
            </a:r>
            <a:endParaRPr lang="en-US" dirty="0">
              <a:solidFill>
                <a:srgbClr val="F49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9CD9E2B-7B8E-4A51-B4AB-163C8B4AC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CF564-BADC-47F8-8495-D967FB75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316" y="2117708"/>
            <a:ext cx="3648959" cy="36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1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4CC-F272-44D5-A23A-F52F9EA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产品溯源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9D-334F-4202-A694-86DA87648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3C5A5-0E4F-4ADB-B9AA-856B07F8E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5C435-5E0D-4760-AF25-CCE3C5A8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381" y="0"/>
            <a:ext cx="1322502" cy="13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4CC-F272-44D5-A23A-F52F9EA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主体信用积分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469D-334F-4202-A694-86DA87648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3C5A5-0E4F-4ADB-B9AA-856B07F8E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2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AD43-D951-402C-9E28-1C540C46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4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多中心化联盟链</a:t>
            </a:r>
            <a:endParaRPr lang="en-US" dirty="0">
              <a:solidFill>
                <a:srgbClr val="F49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D0C200-883D-4BFE-9937-F618EDA334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842378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95BE-3308-4754-B876-7B27AB4D85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每个区域节点覆盖一定的地理区域，比如省份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节点可独立，也可按需相互联盟成链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通过共识算法信任协作，通过区块存储保证真实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4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hought Bubble: Cloud 72">
            <a:extLst>
              <a:ext uri="{FF2B5EF4-FFF2-40B4-BE49-F238E27FC236}">
                <a16:creationId xmlns:a16="http://schemas.microsoft.com/office/drawing/2014/main" id="{AF529199-F8DC-48B1-BC55-16EE4169344C}"/>
              </a:ext>
            </a:extLst>
          </p:cNvPr>
          <p:cNvSpPr/>
          <p:nvPr/>
        </p:nvSpPr>
        <p:spPr>
          <a:xfrm>
            <a:off x="783271" y="1952584"/>
            <a:ext cx="4365149" cy="3758349"/>
          </a:xfrm>
          <a:prstGeom prst="cloudCallout">
            <a:avLst>
              <a:gd name="adj1" fmla="val -26685"/>
              <a:gd name="adj2" fmla="val 107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highlight>
                <a:srgbClr val="C0C0C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356981D-9B71-411A-8EBD-2FCF533A6030}"/>
              </a:ext>
            </a:extLst>
          </p:cNvPr>
          <p:cNvSpPr/>
          <p:nvPr/>
        </p:nvSpPr>
        <p:spPr>
          <a:xfrm>
            <a:off x="3886525" y="5532532"/>
            <a:ext cx="2012386" cy="958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D646D5B-1BFE-412A-9090-AAAD7E861802}"/>
              </a:ext>
            </a:extLst>
          </p:cNvPr>
          <p:cNvSpPr/>
          <p:nvPr/>
        </p:nvSpPr>
        <p:spPr>
          <a:xfrm>
            <a:off x="6175307" y="4952400"/>
            <a:ext cx="2943004" cy="126979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商户零售（菜篮子）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6CFE1F-1F70-4912-B08F-28945F9F74DA}"/>
              </a:ext>
            </a:extLst>
          </p:cNvPr>
          <p:cNvSpPr/>
          <p:nvPr/>
        </p:nvSpPr>
        <p:spPr>
          <a:xfrm>
            <a:off x="7954299" y="2922668"/>
            <a:ext cx="2271859" cy="199828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A25FC-D573-4DDD-A866-E94570A0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4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区域节点架构</a:t>
            </a:r>
            <a:endParaRPr lang="en-US" dirty="0">
              <a:solidFill>
                <a:srgbClr val="F49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E5BE03-87B3-4158-A92A-F217544926E5}"/>
              </a:ext>
            </a:extLst>
          </p:cNvPr>
          <p:cNvGrpSpPr/>
          <p:nvPr/>
        </p:nvGrpSpPr>
        <p:grpSpPr>
          <a:xfrm>
            <a:off x="1965841" y="2189070"/>
            <a:ext cx="1854391" cy="927195"/>
            <a:chOff x="3370166" y="510276"/>
            <a:chExt cx="1854391" cy="9271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0852E1-73F8-421F-A64B-DFEB581356CC}"/>
                </a:ext>
              </a:extLst>
            </p:cNvPr>
            <p:cNvSpPr/>
            <p:nvPr/>
          </p:nvSpPr>
          <p:spPr>
            <a:xfrm>
              <a:off x="3370166" y="510276"/>
              <a:ext cx="1854391" cy="9271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6C7EC-4B3C-4CB4-B3A8-B0A80EF8CA5D}"/>
                </a:ext>
              </a:extLst>
            </p:cNvPr>
            <p:cNvSpPr txBox="1"/>
            <p:nvPr/>
          </p:nvSpPr>
          <p:spPr>
            <a:xfrm>
              <a:off x="3370166" y="510276"/>
              <a:ext cx="1854391" cy="9271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供应链</a:t>
              </a:r>
              <a:br>
                <a:rPr lang="en-US" altLang="zh-CN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云主机</a:t>
              </a:r>
              <a:endParaRPr 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28C682-8C1D-4DEE-971D-50068EE772DF}"/>
              </a:ext>
            </a:extLst>
          </p:cNvPr>
          <p:cNvGrpSpPr/>
          <p:nvPr/>
        </p:nvGrpSpPr>
        <p:grpSpPr>
          <a:xfrm>
            <a:off x="1965842" y="3473351"/>
            <a:ext cx="1854391" cy="927195"/>
            <a:chOff x="4445" y="2370380"/>
            <a:chExt cx="1854391" cy="9271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3FDEF7-9889-47BA-86BE-BD7826A05079}"/>
                </a:ext>
              </a:extLst>
            </p:cNvPr>
            <p:cNvSpPr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D007DB-118C-42CC-A54B-F62E99E22E0B}"/>
                </a:ext>
              </a:extLst>
            </p:cNvPr>
            <p:cNvSpPr txBox="1"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智慧农贸</a:t>
              </a:r>
              <a:br>
                <a:rPr lang="en-US" altLang="zh-CN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云主机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（子区域）</a:t>
              </a:r>
              <a:endParaRPr 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2B65DC-E456-47C9-B8A8-6AB78FB645CE}"/>
              </a:ext>
            </a:extLst>
          </p:cNvPr>
          <p:cNvGrpSpPr/>
          <p:nvPr/>
        </p:nvGrpSpPr>
        <p:grpSpPr>
          <a:xfrm>
            <a:off x="1965841" y="4510637"/>
            <a:ext cx="1854391" cy="927195"/>
            <a:chOff x="4445" y="2370380"/>
            <a:chExt cx="1854391" cy="9271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2D91D0-5F03-4467-B142-842517F85CB2}"/>
                </a:ext>
              </a:extLst>
            </p:cNvPr>
            <p:cNvSpPr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C9219D-C2DC-4488-B93E-08028CD93F00}"/>
                </a:ext>
              </a:extLst>
            </p:cNvPr>
            <p:cNvSpPr txBox="1"/>
            <p:nvPr/>
          </p:nvSpPr>
          <p:spPr>
            <a:xfrm>
              <a:off x="4445" y="2370380"/>
              <a:ext cx="1854391" cy="9271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智慧农贸</a:t>
              </a:r>
              <a:br>
                <a:rPr lang="en-US" altLang="zh-CN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云主机（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子区域</a:t>
              </a:r>
              <a:r>
                <a:rPr lang="zh-CN" altLang="en-US" sz="18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1A950748-8FEA-41B0-BE61-40CF01074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1490" y="5042438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72C8D0D-9D6F-4D3E-9014-C6FB7005BB1A}"/>
              </a:ext>
            </a:extLst>
          </p:cNvPr>
          <p:cNvGrpSpPr/>
          <p:nvPr/>
        </p:nvGrpSpPr>
        <p:grpSpPr>
          <a:xfrm>
            <a:off x="6267380" y="4660102"/>
            <a:ext cx="1090059" cy="927195"/>
            <a:chOff x="1003362" y="4950898"/>
            <a:chExt cx="1311783" cy="11091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EE87B4-9E5C-4B52-B7E4-EB3B66743A4D}"/>
                </a:ext>
              </a:extLst>
            </p:cNvPr>
            <p:cNvSpPr/>
            <p:nvPr/>
          </p:nvSpPr>
          <p:spPr>
            <a:xfrm>
              <a:off x="1344603" y="4950898"/>
              <a:ext cx="631458" cy="369332"/>
            </a:xfrm>
            <a:prstGeom prst="rect">
              <a:avLst/>
            </a:prstGeom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9F0B8A-C3B6-4300-B10E-E01942976AD1}"/>
                </a:ext>
              </a:extLst>
            </p:cNvPr>
            <p:cNvSpPr/>
            <p:nvPr/>
          </p:nvSpPr>
          <p:spPr>
            <a:xfrm>
              <a:off x="1003362" y="5869577"/>
              <a:ext cx="1311783" cy="190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2A1BC8-8CCF-450B-A063-E92386625F01}"/>
                </a:ext>
              </a:extLst>
            </p:cNvPr>
            <p:cNvSpPr/>
            <p:nvPr/>
          </p:nvSpPr>
          <p:spPr>
            <a:xfrm>
              <a:off x="1606731" y="5320230"/>
              <a:ext cx="126275" cy="535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2B4CF4-2FB6-497E-A347-7AE9DDC366DF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592363" y="3548443"/>
            <a:ext cx="2958580" cy="1266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CDD0A6-2471-4355-9CEB-3C0B970381E5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820233" y="3936949"/>
            <a:ext cx="1263749" cy="1443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F1BC14D-BE1D-454B-823A-D883D982F140}"/>
              </a:ext>
            </a:extLst>
          </p:cNvPr>
          <p:cNvSpPr/>
          <p:nvPr/>
        </p:nvSpPr>
        <p:spPr>
          <a:xfrm>
            <a:off x="8980267" y="1783706"/>
            <a:ext cx="1694018" cy="95816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生产基地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8523FC7-4287-46BB-89BA-27109A3B7DD9}"/>
              </a:ext>
            </a:extLst>
          </p:cNvPr>
          <p:cNvSpPr/>
          <p:nvPr/>
        </p:nvSpPr>
        <p:spPr>
          <a:xfrm>
            <a:off x="8231367" y="3117258"/>
            <a:ext cx="1696826" cy="10652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D3C0EB-39D1-452E-B732-B6893051DF0F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3820232" y="2652668"/>
            <a:ext cx="4551538" cy="7253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5" name="Graphic 54" descr="Smart Phone">
            <a:extLst>
              <a:ext uri="{FF2B5EF4-FFF2-40B4-BE49-F238E27FC236}">
                <a16:creationId xmlns:a16="http://schemas.microsoft.com/office/drawing/2014/main" id="{9022A69D-3E16-4162-AA2D-98819A5E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2130" y="1415707"/>
            <a:ext cx="914400" cy="914400"/>
          </a:xfrm>
          <a:prstGeom prst="rect">
            <a:avLst/>
          </a:prstGeom>
        </p:spPr>
      </p:pic>
      <p:pic>
        <p:nvPicPr>
          <p:cNvPr id="57" name="Graphic 56" descr="Monitor">
            <a:extLst>
              <a:ext uri="{FF2B5EF4-FFF2-40B4-BE49-F238E27FC236}">
                <a16:creationId xmlns:a16="http://schemas.microsoft.com/office/drawing/2014/main" id="{1D920005-D277-46A2-A38F-E1A592215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3912" y="2922668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CDC527-F0BE-4159-8292-B0DCAE79A925}"/>
              </a:ext>
            </a:extLst>
          </p:cNvPr>
          <p:cNvCxnSpPr>
            <a:cxnSpLocks/>
            <a:stCxn id="55" idx="1"/>
            <a:endCxn id="9" idx="3"/>
          </p:cNvCxnSpPr>
          <p:nvPr/>
        </p:nvCxnSpPr>
        <p:spPr>
          <a:xfrm flipH="1">
            <a:off x="3820232" y="1872907"/>
            <a:ext cx="5031898" cy="7797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2" name="Graphic 61" descr="Monitor">
            <a:extLst>
              <a:ext uri="{FF2B5EF4-FFF2-40B4-BE49-F238E27FC236}">
                <a16:creationId xmlns:a16="http://schemas.microsoft.com/office/drawing/2014/main" id="{49AC5A5C-FFAC-4CE5-A4C9-0F4BF9E9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566" y="3868517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BD5FE5-32E1-4BFE-BD66-1DD5F3D4778D}"/>
              </a:ext>
            </a:extLst>
          </p:cNvPr>
          <p:cNvCxnSpPr>
            <a:cxnSpLocks/>
            <a:stCxn id="62" idx="1"/>
            <a:endCxn id="9" idx="3"/>
          </p:cNvCxnSpPr>
          <p:nvPr/>
        </p:nvCxnSpPr>
        <p:spPr>
          <a:xfrm flipH="1" flipV="1">
            <a:off x="3820232" y="2652668"/>
            <a:ext cx="3953334" cy="16730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FE23DF0-627D-44F9-BBF0-DA4D8B6B819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893037" y="3116265"/>
            <a:ext cx="1" cy="3570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Arrow: Left 87">
            <a:extLst>
              <a:ext uri="{FF2B5EF4-FFF2-40B4-BE49-F238E27FC236}">
                <a16:creationId xmlns:a16="http://schemas.microsoft.com/office/drawing/2014/main" id="{3F26E003-0AE3-4FD4-A40F-B6D2897B5A76}"/>
              </a:ext>
            </a:extLst>
          </p:cNvPr>
          <p:cNvSpPr/>
          <p:nvPr/>
        </p:nvSpPr>
        <p:spPr>
          <a:xfrm rot="17375039">
            <a:off x="10087685" y="2919496"/>
            <a:ext cx="555171" cy="371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Left 88">
            <a:extLst>
              <a:ext uri="{FF2B5EF4-FFF2-40B4-BE49-F238E27FC236}">
                <a16:creationId xmlns:a16="http://schemas.microsoft.com/office/drawing/2014/main" id="{97F21B6C-D53C-4FC3-A742-7836917E90FC}"/>
              </a:ext>
            </a:extLst>
          </p:cNvPr>
          <p:cNvSpPr/>
          <p:nvPr/>
        </p:nvSpPr>
        <p:spPr>
          <a:xfrm rot="17375039">
            <a:off x="9101387" y="5071082"/>
            <a:ext cx="555171" cy="371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 89">
            <a:extLst>
              <a:ext uri="{FF2B5EF4-FFF2-40B4-BE49-F238E27FC236}">
                <a16:creationId xmlns:a16="http://schemas.microsoft.com/office/drawing/2014/main" id="{D305E969-67E1-450D-BD6C-F76374222EDB}"/>
              </a:ext>
            </a:extLst>
          </p:cNvPr>
          <p:cNvSpPr/>
          <p:nvPr/>
        </p:nvSpPr>
        <p:spPr>
          <a:xfrm rot="21301418">
            <a:off x="5897722" y="5978475"/>
            <a:ext cx="555171" cy="371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916495-CB81-4072-88B7-C25A5A6A6928}"/>
              </a:ext>
            </a:extLst>
          </p:cNvPr>
          <p:cNvSpPr txBox="1"/>
          <p:nvPr/>
        </p:nvSpPr>
        <p:spPr>
          <a:xfrm>
            <a:off x="4244532" y="49915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1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9A25FC-D573-4DDD-A866-E94570A0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4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节点内部集群</a:t>
            </a:r>
            <a:endParaRPr lang="en-US" dirty="0">
              <a:solidFill>
                <a:srgbClr val="F49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AB2B4-A3C8-4E71-BD71-E5F9AC307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两个平台（智慧供应链和智慧农贸）既可协作，又可分离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数据的产源属性：本土（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）或外来（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），以记录的编号范围来确定源，例如：用户编号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1-10000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表示源于供应链节点主机，其他值为某市场主机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两级缓存机制：内存＋本地数据库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83EECC-42B2-41B8-95AE-4ADC29559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8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5159-C0E8-4A69-81A8-FEDADEE1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技术采用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5E483D3-FC85-44D5-818F-D08AB4D2B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9622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14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4CC-F272-44D5-A23A-F52F9EA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4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供应链协作主体</a:t>
            </a:r>
            <a:endParaRPr lang="en-US" dirty="0">
              <a:solidFill>
                <a:srgbClr val="F49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9FCA41-0192-4DBF-AF66-28413FF84CA8}"/>
              </a:ext>
            </a:extLst>
          </p:cNvPr>
          <p:cNvSpPr/>
          <p:nvPr/>
        </p:nvSpPr>
        <p:spPr>
          <a:xfrm>
            <a:off x="2036191" y="4090449"/>
            <a:ext cx="886120" cy="88611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49BE3B-40B1-46B4-8393-38E7EF3BD5AE}"/>
              </a:ext>
            </a:extLst>
          </p:cNvPr>
          <p:cNvSpPr/>
          <p:nvPr/>
        </p:nvSpPr>
        <p:spPr>
          <a:xfrm>
            <a:off x="2036191" y="5112472"/>
            <a:ext cx="886120" cy="886119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4D84E3-1628-4613-9B75-046BFC84359E}"/>
              </a:ext>
            </a:extLst>
          </p:cNvPr>
          <p:cNvSpPr/>
          <p:nvPr/>
        </p:nvSpPr>
        <p:spPr>
          <a:xfrm>
            <a:off x="8749652" y="2092751"/>
            <a:ext cx="886120" cy="886119"/>
          </a:xfrm>
          <a:prstGeom prst="ellipse">
            <a:avLst/>
          </a:prstGeom>
          <a:solidFill>
            <a:srgbClr val="A9DA7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10E27A-0A51-42AD-9C26-50C1E6BA5102}"/>
              </a:ext>
            </a:extLst>
          </p:cNvPr>
          <p:cNvSpPr/>
          <p:nvPr/>
        </p:nvSpPr>
        <p:spPr>
          <a:xfrm>
            <a:off x="8749652" y="3084136"/>
            <a:ext cx="886120" cy="886119"/>
          </a:xfrm>
          <a:prstGeom prst="ellipse">
            <a:avLst/>
          </a:prstGeom>
          <a:solidFill>
            <a:srgbClr val="A9DA7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C75E28-6FE6-4E0C-AF25-719DF3BB9DBC}"/>
              </a:ext>
            </a:extLst>
          </p:cNvPr>
          <p:cNvGrpSpPr/>
          <p:nvPr/>
        </p:nvGrpSpPr>
        <p:grpSpPr>
          <a:xfrm>
            <a:off x="2036191" y="2092751"/>
            <a:ext cx="1706253" cy="1877505"/>
            <a:chOff x="2064471" y="2092751"/>
            <a:chExt cx="1706253" cy="187750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F1A6F1-D5FE-40CF-90F6-4ED45C64055C}"/>
                </a:ext>
              </a:extLst>
            </p:cNvPr>
            <p:cNvSpPr/>
            <p:nvPr/>
          </p:nvSpPr>
          <p:spPr>
            <a:xfrm>
              <a:off x="2064471" y="2092751"/>
              <a:ext cx="886120" cy="886119"/>
            </a:xfrm>
            <a:prstGeom prst="ellipse">
              <a:avLst/>
            </a:prstGeom>
            <a:solidFill>
              <a:srgbClr val="F49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5BA7A9-CE75-4082-8C18-F4567F13C5B6}"/>
                </a:ext>
              </a:extLst>
            </p:cNvPr>
            <p:cNvSpPr/>
            <p:nvPr/>
          </p:nvSpPr>
          <p:spPr>
            <a:xfrm>
              <a:off x="2064471" y="3084137"/>
              <a:ext cx="886120" cy="886119"/>
            </a:xfrm>
            <a:prstGeom prst="ellipse">
              <a:avLst/>
            </a:prstGeom>
            <a:solidFill>
              <a:srgbClr val="F49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D06BD7-5FE0-4963-9930-87C52AE9C7F1}"/>
                </a:ext>
              </a:extLst>
            </p:cNvPr>
            <p:cNvSpPr/>
            <p:nvPr/>
          </p:nvSpPr>
          <p:spPr>
            <a:xfrm>
              <a:off x="2884604" y="2591980"/>
              <a:ext cx="886120" cy="886119"/>
            </a:xfrm>
            <a:prstGeom prst="ellipse">
              <a:avLst/>
            </a:prstGeom>
            <a:solidFill>
              <a:srgbClr val="F496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459C03-3996-413B-A00F-031DA2ABE843}"/>
              </a:ext>
            </a:extLst>
          </p:cNvPr>
          <p:cNvGrpSpPr/>
          <p:nvPr/>
        </p:nvGrpSpPr>
        <p:grpSpPr>
          <a:xfrm>
            <a:off x="7912239" y="4090448"/>
            <a:ext cx="1723533" cy="1908143"/>
            <a:chOff x="6253116" y="4090448"/>
            <a:chExt cx="1723533" cy="190814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882B5A-9AD6-406A-AF4A-87817F140BA0}"/>
                </a:ext>
              </a:extLst>
            </p:cNvPr>
            <p:cNvSpPr/>
            <p:nvPr/>
          </p:nvSpPr>
          <p:spPr>
            <a:xfrm>
              <a:off x="7090529" y="4090448"/>
              <a:ext cx="886120" cy="886119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75C842-23F9-4FDA-93EC-B99C0ABB85CD}"/>
                </a:ext>
              </a:extLst>
            </p:cNvPr>
            <p:cNvSpPr/>
            <p:nvPr/>
          </p:nvSpPr>
          <p:spPr>
            <a:xfrm>
              <a:off x="7090529" y="5112472"/>
              <a:ext cx="886120" cy="886119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1D06C5-AE5B-4933-AC65-95FF0E85FFC0}"/>
                </a:ext>
              </a:extLst>
            </p:cNvPr>
            <p:cNvSpPr/>
            <p:nvPr/>
          </p:nvSpPr>
          <p:spPr>
            <a:xfrm>
              <a:off x="6253116" y="4601460"/>
              <a:ext cx="886120" cy="886119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产源社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B5BE8A3-79CB-4919-921B-5FFBE33CA379}"/>
              </a:ext>
            </a:extLst>
          </p:cNvPr>
          <p:cNvSpPr/>
          <p:nvPr/>
        </p:nvSpPr>
        <p:spPr>
          <a:xfrm>
            <a:off x="4487162" y="2752627"/>
            <a:ext cx="2724345" cy="25169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平台业务及管理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183366-E7C5-4AF4-9676-0F7D85C10E2B}"/>
              </a:ext>
            </a:extLst>
          </p:cNvPr>
          <p:cNvSpPr/>
          <p:nvPr/>
        </p:nvSpPr>
        <p:spPr>
          <a:xfrm>
            <a:off x="5207528" y="2017812"/>
            <a:ext cx="1363744" cy="132556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BF4C53-0931-46BA-BABA-64C408FF6AF6}"/>
              </a:ext>
            </a:extLst>
          </p:cNvPr>
          <p:cNvSpPr/>
          <p:nvPr/>
        </p:nvSpPr>
        <p:spPr>
          <a:xfrm>
            <a:off x="5217937" y="4691097"/>
            <a:ext cx="1363744" cy="132556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6C7539F-FB13-43DF-9789-0EE9C07BDC9B}"/>
              </a:ext>
            </a:extLst>
          </p:cNvPr>
          <p:cNvSpPr/>
          <p:nvPr/>
        </p:nvSpPr>
        <p:spPr>
          <a:xfrm>
            <a:off x="3185080" y="3634624"/>
            <a:ext cx="1193279" cy="660661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1810715A-3116-4983-9D74-7115358DD6B3}"/>
              </a:ext>
            </a:extLst>
          </p:cNvPr>
          <p:cNvSpPr/>
          <p:nvPr/>
        </p:nvSpPr>
        <p:spPr>
          <a:xfrm>
            <a:off x="7315599" y="3625637"/>
            <a:ext cx="1193279" cy="660661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C55B0B77-7F51-499D-9EB8-8EAD24AF355E}"/>
              </a:ext>
            </a:extLst>
          </p:cNvPr>
          <p:cNvSpPr/>
          <p:nvPr/>
        </p:nvSpPr>
        <p:spPr>
          <a:xfrm>
            <a:off x="3698682" y="1371600"/>
            <a:ext cx="4787396" cy="4672361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BE4CC-F272-44D5-A23A-F52F9EA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4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供应时序</a:t>
            </a:r>
            <a:endParaRPr lang="en-US" dirty="0">
              <a:solidFill>
                <a:srgbClr val="F49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9FCA41-0192-4DBF-AF66-28413FF84CA8}"/>
              </a:ext>
            </a:extLst>
          </p:cNvPr>
          <p:cNvSpPr/>
          <p:nvPr/>
        </p:nvSpPr>
        <p:spPr>
          <a:xfrm>
            <a:off x="1586250" y="2739518"/>
            <a:ext cx="886120" cy="8861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49BE3B-40B1-46B4-8393-38E7EF3BD5AE}"/>
              </a:ext>
            </a:extLst>
          </p:cNvPr>
          <p:cNvSpPr/>
          <p:nvPr/>
        </p:nvSpPr>
        <p:spPr>
          <a:xfrm>
            <a:off x="1586250" y="3761541"/>
            <a:ext cx="886120" cy="88611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4D84E3-1628-4613-9B75-046BFC84359E}"/>
              </a:ext>
            </a:extLst>
          </p:cNvPr>
          <p:cNvSpPr/>
          <p:nvPr/>
        </p:nvSpPr>
        <p:spPr>
          <a:xfrm>
            <a:off x="9428781" y="2624875"/>
            <a:ext cx="886120" cy="886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10E27A-0A51-42AD-9C26-50C1E6BA5102}"/>
              </a:ext>
            </a:extLst>
          </p:cNvPr>
          <p:cNvSpPr/>
          <p:nvPr/>
        </p:nvSpPr>
        <p:spPr>
          <a:xfrm>
            <a:off x="9428781" y="3616260"/>
            <a:ext cx="886120" cy="8861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C6B92EA-04C9-4E39-A0E2-BC29529E6062}"/>
              </a:ext>
            </a:extLst>
          </p:cNvPr>
          <p:cNvSpPr/>
          <p:nvPr/>
        </p:nvSpPr>
        <p:spPr>
          <a:xfrm>
            <a:off x="3059043" y="2863833"/>
            <a:ext cx="1318378" cy="16288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点货单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lowchart: Multidocument 22">
            <a:extLst>
              <a:ext uri="{FF2B5EF4-FFF2-40B4-BE49-F238E27FC236}">
                <a16:creationId xmlns:a16="http://schemas.microsoft.com/office/drawing/2014/main" id="{B284460E-00EC-4EDF-AB52-648956043423}"/>
              </a:ext>
            </a:extLst>
          </p:cNvPr>
          <p:cNvSpPr/>
          <p:nvPr/>
        </p:nvSpPr>
        <p:spPr>
          <a:xfrm>
            <a:off x="7877454" y="3058409"/>
            <a:ext cx="1093510" cy="121193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70FB9279-6924-466C-A404-D4B5B430C3C4}"/>
              </a:ext>
            </a:extLst>
          </p:cNvPr>
          <p:cNvSpPr/>
          <p:nvPr/>
        </p:nvSpPr>
        <p:spPr>
          <a:xfrm>
            <a:off x="5523447" y="3161367"/>
            <a:ext cx="1318378" cy="99138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供应目录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BDA3B4AB-C892-4FEA-BC80-833D94336317}"/>
              </a:ext>
            </a:extLst>
          </p:cNvPr>
          <p:cNvSpPr/>
          <p:nvPr/>
        </p:nvSpPr>
        <p:spPr>
          <a:xfrm>
            <a:off x="3824868" y="1809946"/>
            <a:ext cx="4787396" cy="92957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推向市场（现货）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AD2D8B1-24C6-4126-A330-8F9CDA7B41F5}"/>
              </a:ext>
            </a:extLst>
          </p:cNvPr>
          <p:cNvSpPr/>
          <p:nvPr/>
        </p:nvSpPr>
        <p:spPr>
          <a:xfrm>
            <a:off x="3824868" y="4383710"/>
            <a:ext cx="4787396" cy="86525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市场拉动（预售）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453A677C-0BE4-403E-88C1-BAE8A433F628}"/>
              </a:ext>
            </a:extLst>
          </p:cNvPr>
          <p:cNvSpPr/>
          <p:nvPr/>
        </p:nvSpPr>
        <p:spPr>
          <a:xfrm>
            <a:off x="4550691" y="3429000"/>
            <a:ext cx="654055" cy="4642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F51546B4-D015-43A9-8651-CE05C4ED3F5B}"/>
              </a:ext>
            </a:extLst>
          </p:cNvPr>
          <p:cNvSpPr/>
          <p:nvPr/>
        </p:nvSpPr>
        <p:spPr>
          <a:xfrm>
            <a:off x="7032612" y="3384124"/>
            <a:ext cx="654055" cy="4642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1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4CC-F272-44D5-A23A-F52F9EA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4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dirty="0">
              <a:solidFill>
                <a:srgbClr val="F49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6C556-6E98-447D-8415-C8E61AFEC7FB}"/>
              </a:ext>
            </a:extLst>
          </p:cNvPr>
          <p:cNvSpPr/>
          <p:nvPr/>
        </p:nvSpPr>
        <p:spPr>
          <a:xfrm>
            <a:off x="6856233" y="2873033"/>
            <a:ext cx="1997727" cy="7602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2CC9E-3160-4311-BC77-3631CB4AAED9}"/>
              </a:ext>
            </a:extLst>
          </p:cNvPr>
          <p:cNvSpPr/>
          <p:nvPr/>
        </p:nvSpPr>
        <p:spPr>
          <a:xfrm>
            <a:off x="4004446" y="1688333"/>
            <a:ext cx="1997727" cy="7602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830923-56B9-48F2-A200-3C638B288699}"/>
              </a:ext>
            </a:extLst>
          </p:cNvPr>
          <p:cNvSpPr/>
          <p:nvPr/>
        </p:nvSpPr>
        <p:spPr>
          <a:xfrm>
            <a:off x="3998095" y="2873033"/>
            <a:ext cx="1997727" cy="7602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829F3-3A5C-433D-B740-503CEA495A72}"/>
              </a:ext>
            </a:extLst>
          </p:cNvPr>
          <p:cNvSpPr/>
          <p:nvPr/>
        </p:nvSpPr>
        <p:spPr>
          <a:xfrm>
            <a:off x="1302973" y="4444233"/>
            <a:ext cx="1997727" cy="7602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C7743E-D8BB-4BAD-9632-0C7C0B30D206}"/>
              </a:ext>
            </a:extLst>
          </p:cNvPr>
          <p:cNvSpPr/>
          <p:nvPr/>
        </p:nvSpPr>
        <p:spPr>
          <a:xfrm>
            <a:off x="6658270" y="4437882"/>
            <a:ext cx="1997727" cy="7602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purch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7C7A8-9D6A-4DCB-A5B2-41C000470B79}"/>
              </a:ext>
            </a:extLst>
          </p:cNvPr>
          <p:cNvSpPr/>
          <p:nvPr/>
        </p:nvSpPr>
        <p:spPr>
          <a:xfrm>
            <a:off x="4262526" y="5482210"/>
            <a:ext cx="1997727" cy="7602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05D9918-4A9D-401A-B7A2-808A876F4191}"/>
              </a:ext>
            </a:extLst>
          </p:cNvPr>
          <p:cNvCxnSpPr>
            <a:cxnSpLocks/>
            <a:stCxn id="4" idx="0"/>
            <a:endCxn id="16" idx="3"/>
          </p:cNvCxnSpPr>
          <p:nvPr/>
        </p:nvCxnSpPr>
        <p:spPr>
          <a:xfrm rot="16200000" flipV="1">
            <a:off x="6526360" y="1544296"/>
            <a:ext cx="804551" cy="1852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5E270C5-028C-40F9-BA1C-61D39F92777E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5400000" flipH="1" flipV="1">
            <a:off x="4787933" y="2657657"/>
            <a:ext cx="424403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BDFB7C-3778-4001-B3F6-030415CEC7A0}"/>
              </a:ext>
            </a:extLst>
          </p:cNvPr>
          <p:cNvCxnSpPr>
            <a:cxnSpLocks/>
            <a:stCxn id="4" idx="3"/>
            <a:endCxn id="21" idx="2"/>
          </p:cNvCxnSpPr>
          <p:nvPr/>
        </p:nvCxnSpPr>
        <p:spPr>
          <a:xfrm flipH="1">
            <a:off x="5261390" y="3253182"/>
            <a:ext cx="3592570" cy="2989325"/>
          </a:xfrm>
          <a:prstGeom prst="bentConnector4">
            <a:avLst>
              <a:gd name="adj1" fmla="val -35489"/>
              <a:gd name="adj2" fmla="val 10764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4E2C061-DE68-47C2-9F99-4A74E3E359FF}"/>
              </a:ext>
            </a:extLst>
          </p:cNvPr>
          <p:cNvCxnSpPr>
            <a:cxnSpLocks/>
            <a:stCxn id="18" idx="0"/>
            <a:endCxn id="16" idx="1"/>
          </p:cNvCxnSpPr>
          <p:nvPr/>
        </p:nvCxnSpPr>
        <p:spPr>
          <a:xfrm rot="5400000" flipH="1" flipV="1">
            <a:off x="1965266" y="2405054"/>
            <a:ext cx="2375751" cy="170260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E5A5D9B-0625-464C-BA70-CA203D30E5DD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3300700" y="3253182"/>
            <a:ext cx="697395" cy="15712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0E0D3EE-E2DD-41F0-B06B-B400E5C23EA1}"/>
              </a:ext>
            </a:extLst>
          </p:cNvPr>
          <p:cNvCxnSpPr>
            <a:cxnSpLocks/>
            <a:stCxn id="19" idx="1"/>
            <a:endCxn id="17" idx="2"/>
          </p:cNvCxnSpPr>
          <p:nvPr/>
        </p:nvCxnSpPr>
        <p:spPr>
          <a:xfrm rot="10800000">
            <a:off x="4996960" y="3633331"/>
            <a:ext cx="1661311" cy="118470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73256F7-382C-4CB5-AF49-F48F681B0D5E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rot="5400000" flipH="1" flipV="1">
            <a:off x="7353839" y="3936625"/>
            <a:ext cx="804552" cy="1979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47D7B5-FA57-4BF0-8314-2D2169F12311}"/>
              </a:ext>
            </a:extLst>
          </p:cNvPr>
          <p:cNvSpPr txBox="1"/>
          <p:nvPr/>
        </p:nvSpPr>
        <p:spPr>
          <a:xfrm>
            <a:off x="3998095" y="13081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商品品类，比较固定</a:t>
            </a:r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9ACC970-42E3-4EB5-8A43-D6905C8AEE7B}"/>
              </a:ext>
            </a:extLst>
          </p:cNvPr>
          <p:cNvSpPr txBox="1"/>
          <p:nvPr/>
        </p:nvSpPr>
        <p:spPr>
          <a:xfrm>
            <a:off x="6721638" y="361451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产源供应的产品，区分档次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7D7ADB-14D1-4E13-9C6D-F603283F7E4F}"/>
              </a:ext>
            </a:extLst>
          </p:cNvPr>
          <p:cNvSpPr txBox="1"/>
          <p:nvPr/>
        </p:nvSpPr>
        <p:spPr>
          <a:xfrm>
            <a:off x="2991331" y="359800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产品供应计划，分现货和预售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317063B-6444-43CB-BF70-97531A8C52EB}"/>
              </a:ext>
            </a:extLst>
          </p:cNvPr>
          <p:cNvSpPr txBox="1"/>
          <p:nvPr/>
        </p:nvSpPr>
        <p:spPr>
          <a:xfrm>
            <a:off x="1169489" y="51981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商户点货或预订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54261B-7617-443C-BE7F-613A123A84EB}"/>
              </a:ext>
            </a:extLst>
          </p:cNvPr>
          <p:cNvSpPr txBox="1"/>
          <p:nvPr/>
        </p:nvSpPr>
        <p:spPr>
          <a:xfrm>
            <a:off x="6730672" y="52089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平台采购或预订</a:t>
            </a:r>
            <a:endParaRPr lang="en-US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7897B1F0-E205-4D19-80DA-6C08C63F6BAC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300700" y="4824382"/>
            <a:ext cx="961826" cy="10379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AFE39BB-E5C9-4743-84B1-71C3738CD3A1}"/>
              </a:ext>
            </a:extLst>
          </p:cNvPr>
          <p:cNvCxnSpPr>
            <a:cxnSpLocks/>
            <a:stCxn id="19" idx="1"/>
            <a:endCxn id="21" idx="0"/>
          </p:cNvCxnSpPr>
          <p:nvPr/>
        </p:nvCxnSpPr>
        <p:spPr>
          <a:xfrm rot="10800000" flipV="1">
            <a:off x="5261390" y="4818030"/>
            <a:ext cx="1396880" cy="664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30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E4CC-F272-44D5-A23A-F52F9EA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产品编码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27FB50-1FF8-45BF-8E9F-8FD174D6D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3C5A5-0E4F-4ADB-B9AA-856B07F8E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是为满足某一特定类型的健康需求而设计的产品和服务规划，以及其实施过程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在每个方案下，通过对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调养周期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的组合，可以为客户提供若干个可预订项，又称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可以制定低于标品汇总价格的优惠价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5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2855</TotalTime>
  <Words>557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Euphemia</vt:lpstr>
      <vt:lpstr>Office Theme</vt:lpstr>
      <vt:lpstr>平台设计</vt:lpstr>
      <vt:lpstr>多中心化联盟链</vt:lpstr>
      <vt:lpstr>区域节点架构</vt:lpstr>
      <vt:lpstr>节点内部集群</vt:lpstr>
      <vt:lpstr>技术采用</vt:lpstr>
      <vt:lpstr>供应链协作主体</vt:lpstr>
      <vt:lpstr>供应时序</vt:lpstr>
      <vt:lpstr>数据结构</vt:lpstr>
      <vt:lpstr>产品编码</vt:lpstr>
      <vt:lpstr>产品溯源</vt:lpstr>
      <vt:lpstr>主体信用积分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Skyiah.com （穹苍家园）</dc:title>
  <dc:creator>Huang Michael</dc:creator>
  <cp:lastModifiedBy>Huang Michael</cp:lastModifiedBy>
  <cp:revision>418</cp:revision>
  <dcterms:created xsi:type="dcterms:W3CDTF">2021-01-31T01:55:15Z</dcterms:created>
  <dcterms:modified xsi:type="dcterms:W3CDTF">2021-10-12T02:36:34Z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