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8"/>
  </p:notesMasterIdLst>
  <p:sldIdLst>
    <p:sldId id="265" r:id="rId2"/>
    <p:sldId id="273" r:id="rId3"/>
    <p:sldId id="268" r:id="rId4"/>
    <p:sldId id="263" r:id="rId5"/>
    <p:sldId id="294" r:id="rId6"/>
    <p:sldId id="295" r:id="rId7"/>
    <p:sldId id="308" r:id="rId8"/>
    <p:sldId id="309" r:id="rId9"/>
    <p:sldId id="286" r:id="rId10"/>
    <p:sldId id="299" r:id="rId11"/>
    <p:sldId id="288" r:id="rId12"/>
    <p:sldId id="311" r:id="rId13"/>
    <p:sldId id="312" r:id="rId14"/>
    <p:sldId id="291" r:id="rId15"/>
    <p:sldId id="317" r:id="rId16"/>
    <p:sldId id="316" r:id="rId17"/>
    <p:sldId id="318" r:id="rId18"/>
    <p:sldId id="287" r:id="rId19"/>
    <p:sldId id="303" r:id="rId20"/>
    <p:sldId id="264" r:id="rId21"/>
    <p:sldId id="304" r:id="rId22"/>
    <p:sldId id="292" r:id="rId23"/>
    <p:sldId id="285" r:id="rId24"/>
    <p:sldId id="271" r:id="rId25"/>
    <p:sldId id="280" r:id="rId26"/>
    <p:sldId id="310" r:id="rId27"/>
    <p:sldId id="284" r:id="rId28"/>
    <p:sldId id="281" r:id="rId29"/>
    <p:sldId id="282" r:id="rId30"/>
    <p:sldId id="283" r:id="rId31"/>
    <p:sldId id="305" r:id="rId32"/>
    <p:sldId id="307" r:id="rId33"/>
    <p:sldId id="293" r:id="rId34"/>
    <p:sldId id="289" r:id="rId35"/>
    <p:sldId id="313" r:id="rId36"/>
    <p:sldId id="3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66" d="100"/>
          <a:sy n="66" d="100"/>
        </p:scale>
        <p:origin x="65" y="-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33346-8F48-4BFD-9411-1FB2B1F6DC4F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2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/>
            <a:t>分拣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48" y="31679"/>
          <a:ext cx="4664533" cy="178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31679"/>
        <a:ext cx="4664533" cy="1785600"/>
      </dsp:txXfrm>
    </dsp:sp>
    <dsp:sp modelId="{F1B61BD2-ECAC-4CEE-BC98-870422A28081}">
      <dsp:nvSpPr>
        <dsp:cNvPr id="0" name=""/>
        <dsp:cNvSpPr/>
      </dsp:nvSpPr>
      <dsp:spPr>
        <a:xfrm>
          <a:off x="48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1817280"/>
        <a:ext cx="4664533" cy="2723040"/>
      </dsp:txXfrm>
    </dsp:sp>
    <dsp:sp modelId="{E8C044CE-FDC1-4F4E-9FC0-FCDCBBE25A49}">
      <dsp:nvSpPr>
        <dsp:cNvPr id="0" name=""/>
        <dsp:cNvSpPr/>
      </dsp:nvSpPr>
      <dsp:spPr>
        <a:xfrm>
          <a:off x="5317617" y="31679"/>
          <a:ext cx="4664533" cy="17856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31679"/>
        <a:ext cx="4664533" cy="1785600"/>
      </dsp:txXfrm>
    </dsp:sp>
    <dsp:sp modelId="{95ECC203-0D41-4197-8649-581A77441E3D}">
      <dsp:nvSpPr>
        <dsp:cNvPr id="0" name=""/>
        <dsp:cNvSpPr/>
      </dsp:nvSpPr>
      <dsp:spPr>
        <a:xfrm>
          <a:off x="5317617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1817280"/>
        <a:ext cx="4664533" cy="2723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分拣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3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6.xml"/><Relationship Id="rId7" Type="http://schemas.openxmlformats.org/officeDocument/2006/relationships/image" Target="../media/image5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5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系统云部署方案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8678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05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商户、供源、板块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50F006-A909-485C-AD3B-D59092B3E0AE}"/>
              </a:ext>
            </a:extLst>
          </p:cNvPr>
          <p:cNvSpPr/>
          <p:nvPr/>
        </p:nvSpPr>
        <p:spPr>
          <a:xfrm>
            <a:off x="2366128" y="2602116"/>
            <a:ext cx="2281286" cy="3391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36304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3658393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5035565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6412737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7789909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6BC7-A6D5-4E93-B05F-1A22D0EBBB1D}"/>
              </a:ext>
            </a:extLst>
          </p:cNvPr>
          <p:cNvSpPr/>
          <p:nvPr/>
        </p:nvSpPr>
        <p:spPr>
          <a:xfrm>
            <a:off x="3280107" y="266557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35878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323380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3682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一个应用实施部署称为一个节点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单个节点的用户量是百万乃至千万级（非亿级）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单个节点的部署和运维成本极低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节点之间可以相互联盟，共享数据和流程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平台间共享数据</a:t>
            </a:r>
            <a:endParaRPr lang="en-US" altLang="zh-CN" dirty="0"/>
          </a:p>
          <a:p>
            <a:r>
              <a:rPr lang="zh-CN" altLang="en-US" dirty="0"/>
              <a:t>平台间共享流程，流程操作可以在无中介的情况下跨平台进行</a:t>
            </a:r>
            <a:endParaRPr lang="en-US" altLang="zh-CN" dirty="0"/>
          </a:p>
          <a:p>
            <a:r>
              <a:rPr lang="zh-CN" altLang="en-US" dirty="0"/>
              <a:t>保持各平台的独立性，又达成平台间的业务互通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7070</TotalTime>
  <Words>2697</Words>
  <Application>Microsoft Office PowerPoint</Application>
  <PresentationFormat>Widescreen</PresentationFormat>
  <Paragraphs>339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多平台联盟（区块链）</vt:lpstr>
      <vt:lpstr>平台间共识算法</vt:lpstr>
      <vt:lpstr>平台间数据共享</vt:lpstr>
      <vt:lpstr>平台运行架构</vt:lpstr>
      <vt:lpstr>系统软硬件组成</vt:lpstr>
      <vt:lpstr>系统云部署方案</vt:lpstr>
      <vt:lpstr>系统性能和目标（经典部署）</vt:lpstr>
      <vt:lpstr>系统性能和目标（加强部署）</vt:lpstr>
      <vt:lpstr>数据模型</vt:lpstr>
      <vt:lpstr>账号与账户的关联</vt:lpstr>
      <vt:lpstr>账户层级关系</vt:lpstr>
      <vt:lpstr>商户、供源、板块</vt:lpstr>
      <vt:lpstr>抽象对象模型</vt:lpstr>
      <vt:lpstr>典型组织层次</vt:lpstr>
      <vt:lpstr>多业务类型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873</cp:revision>
  <dcterms:created xsi:type="dcterms:W3CDTF">2021-05-31T06:14:10Z</dcterms:created>
  <dcterms:modified xsi:type="dcterms:W3CDTF">2021-12-27T06:56:55Z</dcterms:modified>
</cp:coreProperties>
</file>