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8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75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5" y="-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振兴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系统设计概要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344067" y="173783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3282907" y="3242312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5277699" y="3242312"/>
            <a:ext cx="120484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5236300" y="466772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3387939" y="464883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740107" y="4156712"/>
            <a:ext cx="287994" cy="492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740107" y="4156712"/>
            <a:ext cx="2136355" cy="51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740107" y="2652236"/>
            <a:ext cx="2061160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801267" y="2652236"/>
            <a:ext cx="78857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2219621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302585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3261103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5995</TotalTime>
  <Words>2122</Words>
  <Application>Microsoft Office PowerPoint</Application>
  <PresentationFormat>Widescreen</PresentationFormat>
  <Paragraphs>245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振兴系统设计概要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648</cp:revision>
  <dcterms:created xsi:type="dcterms:W3CDTF">2021-05-31T06:14:10Z</dcterms:created>
  <dcterms:modified xsi:type="dcterms:W3CDTF">2021-11-05T09:37:48Z</dcterms:modified>
</cp:coreProperties>
</file>