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036" r:id="rId1"/>
  </p:sldMasterIdLst>
  <p:notesMasterIdLst>
    <p:notesMasterId r:id="rId38"/>
  </p:notesMasterIdLst>
  <p:sldIdLst>
    <p:sldId id="256" r:id="rId2"/>
    <p:sldId id="284" r:id="rId3"/>
    <p:sldId id="311" r:id="rId4"/>
    <p:sldId id="280" r:id="rId5"/>
    <p:sldId id="289" r:id="rId6"/>
    <p:sldId id="295" r:id="rId7"/>
    <p:sldId id="320" r:id="rId8"/>
    <p:sldId id="325" r:id="rId9"/>
    <p:sldId id="285" r:id="rId10"/>
    <p:sldId id="298" r:id="rId11"/>
    <p:sldId id="281" r:id="rId12"/>
    <p:sldId id="326" r:id="rId13"/>
    <p:sldId id="297" r:id="rId14"/>
    <p:sldId id="329" r:id="rId15"/>
    <p:sldId id="264" r:id="rId16"/>
    <p:sldId id="332" r:id="rId17"/>
    <p:sldId id="286" r:id="rId18"/>
    <p:sldId id="328" r:id="rId19"/>
    <p:sldId id="331" r:id="rId20"/>
    <p:sldId id="293" r:id="rId21"/>
    <p:sldId id="257" r:id="rId22"/>
    <p:sldId id="301" r:id="rId23"/>
    <p:sldId id="290" r:id="rId24"/>
    <p:sldId id="314" r:id="rId25"/>
    <p:sldId id="330" r:id="rId26"/>
    <p:sldId id="278" r:id="rId27"/>
    <p:sldId id="288" r:id="rId28"/>
    <p:sldId id="319" r:id="rId29"/>
    <p:sldId id="272" r:id="rId30"/>
    <p:sldId id="279" r:id="rId31"/>
    <p:sldId id="304" r:id="rId32"/>
    <p:sldId id="259" r:id="rId33"/>
    <p:sldId id="282" r:id="rId34"/>
    <p:sldId id="268" r:id="rId35"/>
    <p:sldId id="305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8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367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绩效分析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B4-4D1C-A6DE-3DEDB8743E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虫害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B4-4D1C-A6DE-3DEDB8743E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长势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B4-4D1C-A6DE-3DEDB8743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699136"/>
        <c:axId val="497702416"/>
      </c:lineChart>
      <c:catAx>
        <c:axId val="4976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02416"/>
        <c:crosses val="autoZero"/>
        <c:auto val="1"/>
        <c:lblAlgn val="ctr"/>
        <c:lblOffset val="100"/>
        <c:noMultiLvlLbl val="0"/>
      </c:catAx>
      <c:valAx>
        <c:axId val="4977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6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66212-3242-4280-B4AF-C7E8E4AED48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F5E7CBA-2FE7-4B04-904C-296E1C2E1145}">
      <dgm:prSet phldrT="[Text]" custT="1"/>
      <dgm:spPr/>
      <dgm:t>
        <a:bodyPr/>
        <a:lstStyle/>
        <a:p>
          <a:pPr algn="l"/>
          <a:r>
            <a:rPr lang="en-US" sz="2400" b="0" dirty="0"/>
            <a:t>① 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788E16-5493-4ED7-9BB9-C3549E243F3E}" type="sibTrans" cxnId="{548B2007-6852-4121-8E5A-8672EA542F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3FFB85-4C66-41DC-8327-8163C970B1FC}" type="parTrans" cxnId="{548B2007-6852-4121-8E5A-8672EA542F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0451AF-60C1-4DFD-B0E1-6568B2608A7C}">
      <dgm:prSet phldrT="[Text]" custT="1"/>
      <dgm:spPr/>
      <dgm:t>
        <a:bodyPr/>
        <a:lstStyle/>
        <a:p>
          <a:pPr algn="l"/>
          <a:r>
            <a:rPr lang="en-US" sz="2400" b="0" dirty="0"/>
            <a:t>② 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基础框架和平台实施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E8A709-0626-4963-8A15-52F70A78CADE}" type="parTrans" cxnId="{60A1BA32-BB20-436F-AB59-AB7ADCCC52B1}">
      <dgm:prSet/>
      <dgm:spPr/>
      <dgm:t>
        <a:bodyPr/>
        <a:lstStyle/>
        <a:p>
          <a:endParaRPr lang="en-US"/>
        </a:p>
      </dgm:t>
    </dgm:pt>
    <dgm:pt modelId="{6BD2A516-2031-4454-9336-A81E6F5114C5}" type="sibTrans" cxnId="{60A1BA32-BB20-436F-AB59-AB7ADCCC52B1}">
      <dgm:prSet/>
      <dgm:spPr/>
      <dgm:t>
        <a:bodyPr/>
        <a:lstStyle/>
        <a:p>
          <a:endParaRPr lang="en-US"/>
        </a:p>
      </dgm:t>
    </dgm:pt>
    <dgm:pt modelId="{C1C914B3-473A-42CF-870A-4D147B8094C8}" type="pres">
      <dgm:prSet presAssocID="{67666212-3242-4280-B4AF-C7E8E4AED484}" presName="compositeShape" presStyleCnt="0">
        <dgm:presLayoutVars>
          <dgm:dir/>
          <dgm:resizeHandles/>
        </dgm:presLayoutVars>
      </dgm:prSet>
      <dgm:spPr/>
    </dgm:pt>
    <dgm:pt modelId="{83D7CB91-3513-478A-8D9C-4943C391BBAB}" type="pres">
      <dgm:prSet presAssocID="{67666212-3242-4280-B4AF-C7E8E4AED484}" presName="pyramid" presStyleLbl="node1" presStyleIdx="0" presStyleCnt="1"/>
      <dgm:spPr/>
    </dgm:pt>
    <dgm:pt modelId="{000B966E-849E-4E68-BD00-243EAD589CA9}" type="pres">
      <dgm:prSet presAssocID="{67666212-3242-4280-B4AF-C7E8E4AED484}" presName="theList" presStyleCnt="0"/>
      <dgm:spPr/>
    </dgm:pt>
    <dgm:pt modelId="{BCD1145F-4849-45E3-83C1-317DE94CEB8F}" type="pres">
      <dgm:prSet presAssocID="{DF5E7CBA-2FE7-4B04-904C-296E1C2E1145}" presName="aNode" presStyleLbl="fgAcc1" presStyleIdx="0" presStyleCnt="2" custScaleX="151277" custLinFactNeighborX="-12320">
        <dgm:presLayoutVars>
          <dgm:bulletEnabled val="1"/>
        </dgm:presLayoutVars>
      </dgm:prSet>
      <dgm:spPr/>
    </dgm:pt>
    <dgm:pt modelId="{44D8EA76-776A-4AC4-B1E7-076E6820C0CB}" type="pres">
      <dgm:prSet presAssocID="{DF5E7CBA-2FE7-4B04-904C-296E1C2E1145}" presName="aSpace" presStyleCnt="0"/>
      <dgm:spPr/>
    </dgm:pt>
    <dgm:pt modelId="{776D25B4-D8CB-4A18-819D-FD2E73CC08A7}" type="pres">
      <dgm:prSet presAssocID="{760451AF-60C1-4DFD-B0E1-6568B2608A7C}" presName="aNode" presStyleLbl="fgAcc1" presStyleIdx="1" presStyleCnt="2" custScaleX="151277" custLinFactNeighborX="-12320">
        <dgm:presLayoutVars>
          <dgm:bulletEnabled val="1"/>
        </dgm:presLayoutVars>
      </dgm:prSet>
      <dgm:spPr/>
    </dgm:pt>
    <dgm:pt modelId="{F33941C5-0088-4AA4-AD2C-C600E13F7182}" type="pres">
      <dgm:prSet presAssocID="{760451AF-60C1-4DFD-B0E1-6568B2608A7C}" presName="aSpace" presStyleCnt="0"/>
      <dgm:spPr/>
    </dgm:pt>
  </dgm:ptLst>
  <dgm:cxnLst>
    <dgm:cxn modelId="{548B2007-6852-4121-8E5A-8672EA542F8C}" srcId="{67666212-3242-4280-B4AF-C7E8E4AED484}" destId="{DF5E7CBA-2FE7-4B04-904C-296E1C2E1145}" srcOrd="0" destOrd="0" parTransId="{DF3FFB85-4C66-41DC-8327-8163C970B1FC}" sibTransId="{50788E16-5493-4ED7-9BB9-C3549E243F3E}"/>
    <dgm:cxn modelId="{A6A98C2B-AA42-48B5-BFF5-FE6E33132001}" type="presOf" srcId="{760451AF-60C1-4DFD-B0E1-6568B2608A7C}" destId="{776D25B4-D8CB-4A18-819D-FD2E73CC08A7}" srcOrd="0" destOrd="0" presId="urn:microsoft.com/office/officeart/2005/8/layout/pyramid2"/>
    <dgm:cxn modelId="{60A1BA32-BB20-436F-AB59-AB7ADCCC52B1}" srcId="{67666212-3242-4280-B4AF-C7E8E4AED484}" destId="{760451AF-60C1-4DFD-B0E1-6568B2608A7C}" srcOrd="1" destOrd="0" parTransId="{11E8A709-0626-4963-8A15-52F70A78CADE}" sibTransId="{6BD2A516-2031-4454-9336-A81E6F5114C5}"/>
    <dgm:cxn modelId="{3C39D162-8097-40CE-9B09-B261613464A7}" type="presOf" srcId="{DF5E7CBA-2FE7-4B04-904C-296E1C2E1145}" destId="{BCD1145F-4849-45E3-83C1-317DE94CEB8F}" srcOrd="0" destOrd="0" presId="urn:microsoft.com/office/officeart/2005/8/layout/pyramid2"/>
    <dgm:cxn modelId="{FBE88675-EE37-4E38-BF23-5960AD723461}" type="presOf" srcId="{67666212-3242-4280-B4AF-C7E8E4AED484}" destId="{C1C914B3-473A-42CF-870A-4D147B8094C8}" srcOrd="0" destOrd="0" presId="urn:microsoft.com/office/officeart/2005/8/layout/pyramid2"/>
    <dgm:cxn modelId="{2AEA1578-23EF-4C9A-9BF9-70B6C3556098}" type="presParOf" srcId="{C1C914B3-473A-42CF-870A-4D147B8094C8}" destId="{83D7CB91-3513-478A-8D9C-4943C391BBAB}" srcOrd="0" destOrd="0" presId="urn:microsoft.com/office/officeart/2005/8/layout/pyramid2"/>
    <dgm:cxn modelId="{543D9BF4-DC4F-4FED-A4C1-DDB9EE99410F}" type="presParOf" srcId="{C1C914B3-473A-42CF-870A-4D147B8094C8}" destId="{000B966E-849E-4E68-BD00-243EAD589CA9}" srcOrd="1" destOrd="0" presId="urn:microsoft.com/office/officeart/2005/8/layout/pyramid2"/>
    <dgm:cxn modelId="{2A830787-CADC-4068-AEEC-9D66AEB42CDA}" type="presParOf" srcId="{000B966E-849E-4E68-BD00-243EAD589CA9}" destId="{BCD1145F-4849-45E3-83C1-317DE94CEB8F}" srcOrd="0" destOrd="0" presId="urn:microsoft.com/office/officeart/2005/8/layout/pyramid2"/>
    <dgm:cxn modelId="{61D97C32-2ADD-446C-A461-61F1F520BC6A}" type="presParOf" srcId="{000B966E-849E-4E68-BD00-243EAD589CA9}" destId="{44D8EA76-776A-4AC4-B1E7-076E6820C0CB}" srcOrd="1" destOrd="0" presId="urn:microsoft.com/office/officeart/2005/8/layout/pyramid2"/>
    <dgm:cxn modelId="{ABA44504-2FB4-46C8-B439-94095ACD358D}" type="presParOf" srcId="{000B966E-849E-4E68-BD00-243EAD589CA9}" destId="{776D25B4-D8CB-4A18-819D-FD2E73CC08A7}" srcOrd="2" destOrd="0" presId="urn:microsoft.com/office/officeart/2005/8/layout/pyramid2"/>
    <dgm:cxn modelId="{04EFF3BF-4D64-43BC-ABCF-901F2E706223}" type="presParOf" srcId="{000B966E-849E-4E68-BD00-243EAD589CA9}" destId="{F33941C5-0088-4AA4-AD2C-C600E13F7182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D6B3D-39A8-4400-8827-D8525664F70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27737-A2B7-4D39-AFFF-BB26F044B8D5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E5C70-FE63-4CA7-8406-7802FAECE998}" type="parTrans" cxnId="{18CD274B-4287-44B7-8269-42FEB981B3F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B791F9-22E2-4A03-BA4A-4EE84350D663}" type="sibTrans" cxnId="{18CD274B-4287-44B7-8269-42FEB981B3F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70D9D0-A998-432A-93A7-172D24611D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ECA400-43FF-49DD-9249-61B03B678906}" type="parTrans" cxnId="{031F15E8-28C1-46A4-B2AC-5CBC2171CE94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10486-9B60-4E9B-86EE-FDB717373898}" type="sibTrans" cxnId="{031F15E8-28C1-46A4-B2AC-5CBC2171CE94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59358-B713-4EBF-ACC7-3EA2A94759FE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基础架构及平台实施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F30CC3-CBDA-460C-9787-579EC3AAC03D}" type="parTrans" cxnId="{3BC42325-8956-4A63-98F4-B10C48242BE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AC0C4F-3C78-4B9A-B94E-60C10E795FF1}" type="sibTrans" cxnId="{3BC42325-8956-4A63-98F4-B10C48242BE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90F54-3D76-44F0-B024-B5B7F5233DED}" type="pres">
      <dgm:prSet presAssocID="{43DD6B3D-39A8-4400-8827-D8525664F70D}" presName="Name0" presStyleCnt="0">
        <dgm:presLayoutVars>
          <dgm:chMax val="7"/>
          <dgm:chPref val="7"/>
          <dgm:dir/>
        </dgm:presLayoutVars>
      </dgm:prSet>
      <dgm:spPr/>
    </dgm:pt>
    <dgm:pt modelId="{4183A50E-DAE6-4610-B0B6-C666069E97EB}" type="pres">
      <dgm:prSet presAssocID="{43DD6B3D-39A8-4400-8827-D8525664F70D}" presName="Name1" presStyleCnt="0"/>
      <dgm:spPr/>
    </dgm:pt>
    <dgm:pt modelId="{51CF5074-4DB9-4325-B0C3-E4566255F9E1}" type="pres">
      <dgm:prSet presAssocID="{43DD6B3D-39A8-4400-8827-D8525664F70D}" presName="cycle" presStyleCnt="0"/>
      <dgm:spPr/>
    </dgm:pt>
    <dgm:pt modelId="{68AD3F02-1C07-4AB3-8806-0C1634EC66DF}" type="pres">
      <dgm:prSet presAssocID="{43DD6B3D-39A8-4400-8827-D8525664F70D}" presName="srcNode" presStyleLbl="node1" presStyleIdx="0" presStyleCnt="3"/>
      <dgm:spPr/>
    </dgm:pt>
    <dgm:pt modelId="{FE6AE272-2069-4424-B0CE-CAE0E32305F1}" type="pres">
      <dgm:prSet presAssocID="{43DD6B3D-39A8-4400-8827-D8525664F70D}" presName="conn" presStyleLbl="parChTrans1D2" presStyleIdx="0" presStyleCnt="1"/>
      <dgm:spPr/>
    </dgm:pt>
    <dgm:pt modelId="{A65AE98B-86D9-4E19-BA15-EBC554B01F2C}" type="pres">
      <dgm:prSet presAssocID="{43DD6B3D-39A8-4400-8827-D8525664F70D}" presName="extraNode" presStyleLbl="node1" presStyleIdx="0" presStyleCnt="3"/>
      <dgm:spPr/>
    </dgm:pt>
    <dgm:pt modelId="{F394C477-9C2E-498B-B155-2C8246B6EF93}" type="pres">
      <dgm:prSet presAssocID="{43DD6B3D-39A8-4400-8827-D8525664F70D}" presName="dstNode" presStyleLbl="node1" presStyleIdx="0" presStyleCnt="3"/>
      <dgm:spPr/>
    </dgm:pt>
    <dgm:pt modelId="{D1F365C8-015F-420B-960C-CCFBCFF99989}" type="pres">
      <dgm:prSet presAssocID="{75527737-A2B7-4D39-AFFF-BB26F044B8D5}" presName="text_1" presStyleLbl="node1" presStyleIdx="0" presStyleCnt="3">
        <dgm:presLayoutVars>
          <dgm:bulletEnabled val="1"/>
        </dgm:presLayoutVars>
      </dgm:prSet>
      <dgm:spPr/>
    </dgm:pt>
    <dgm:pt modelId="{D54D3209-4027-46A2-BE53-B97AC07853C6}" type="pres">
      <dgm:prSet presAssocID="{75527737-A2B7-4D39-AFFF-BB26F044B8D5}" presName="accent_1" presStyleCnt="0"/>
      <dgm:spPr/>
    </dgm:pt>
    <dgm:pt modelId="{3DF6BFB8-9296-4815-9809-B09556EBB4DA}" type="pres">
      <dgm:prSet presAssocID="{75527737-A2B7-4D39-AFFF-BB26F044B8D5}" presName="accentRepeatNode" presStyleLbl="solidFgAcc1" presStyleIdx="0" presStyleCnt="3"/>
      <dgm:spPr/>
    </dgm:pt>
    <dgm:pt modelId="{B6541017-29B4-446F-AFDE-AA7123E5BE8C}" type="pres">
      <dgm:prSet presAssocID="{DB70D9D0-A998-432A-93A7-172D24611D5A}" presName="text_2" presStyleLbl="node1" presStyleIdx="1" presStyleCnt="3">
        <dgm:presLayoutVars>
          <dgm:bulletEnabled val="1"/>
        </dgm:presLayoutVars>
      </dgm:prSet>
      <dgm:spPr/>
    </dgm:pt>
    <dgm:pt modelId="{60A24F1E-31B0-4839-9371-87D75B08FF23}" type="pres">
      <dgm:prSet presAssocID="{DB70D9D0-A998-432A-93A7-172D24611D5A}" presName="accent_2" presStyleCnt="0"/>
      <dgm:spPr/>
    </dgm:pt>
    <dgm:pt modelId="{C0F58E67-E05D-410E-98E4-9AD35C715716}" type="pres">
      <dgm:prSet presAssocID="{DB70D9D0-A998-432A-93A7-172D24611D5A}" presName="accentRepeatNode" presStyleLbl="solidFgAcc1" presStyleIdx="1" presStyleCnt="3"/>
      <dgm:spPr/>
    </dgm:pt>
    <dgm:pt modelId="{544ED6C7-6127-4A23-B22C-EC24765F32E8}" type="pres">
      <dgm:prSet presAssocID="{AC659358-B713-4EBF-ACC7-3EA2A94759FE}" presName="text_3" presStyleLbl="node1" presStyleIdx="2" presStyleCnt="3">
        <dgm:presLayoutVars>
          <dgm:bulletEnabled val="1"/>
        </dgm:presLayoutVars>
      </dgm:prSet>
      <dgm:spPr/>
    </dgm:pt>
    <dgm:pt modelId="{1A1B3F2F-DEE9-497E-86E7-724D95A0D507}" type="pres">
      <dgm:prSet presAssocID="{AC659358-B713-4EBF-ACC7-3EA2A94759FE}" presName="accent_3" presStyleCnt="0"/>
      <dgm:spPr/>
    </dgm:pt>
    <dgm:pt modelId="{6D9B1D27-EAE7-4B37-8AAF-947F53F42F50}" type="pres">
      <dgm:prSet presAssocID="{AC659358-B713-4EBF-ACC7-3EA2A94759FE}" presName="accentRepeatNode" presStyleLbl="solidFgAcc1" presStyleIdx="2" presStyleCnt="3"/>
      <dgm:spPr/>
    </dgm:pt>
  </dgm:ptLst>
  <dgm:cxnLst>
    <dgm:cxn modelId="{3BC42325-8956-4A63-98F4-B10C48242BEF}" srcId="{43DD6B3D-39A8-4400-8827-D8525664F70D}" destId="{AC659358-B713-4EBF-ACC7-3EA2A94759FE}" srcOrd="2" destOrd="0" parTransId="{2EF30CC3-CBDA-460C-9787-579EC3AAC03D}" sibTransId="{56AC0C4F-3C78-4B9A-B94E-60C10E795FF1}"/>
    <dgm:cxn modelId="{C4119847-5C1D-417F-B87A-F9916703AF35}" type="presOf" srcId="{E3B791F9-22E2-4A03-BA4A-4EE84350D663}" destId="{FE6AE272-2069-4424-B0CE-CAE0E32305F1}" srcOrd="0" destOrd="0" presId="urn:microsoft.com/office/officeart/2008/layout/VerticalCurvedList"/>
    <dgm:cxn modelId="{18CD274B-4287-44B7-8269-42FEB981B3F2}" srcId="{43DD6B3D-39A8-4400-8827-D8525664F70D}" destId="{75527737-A2B7-4D39-AFFF-BB26F044B8D5}" srcOrd="0" destOrd="0" parTransId="{62CE5C70-FE63-4CA7-8406-7802FAECE998}" sibTransId="{E3B791F9-22E2-4A03-BA4A-4EE84350D663}"/>
    <dgm:cxn modelId="{D8CF0A54-6CEE-4A04-93FF-730540C3540A}" type="presOf" srcId="{75527737-A2B7-4D39-AFFF-BB26F044B8D5}" destId="{D1F365C8-015F-420B-960C-CCFBCFF99989}" srcOrd="0" destOrd="0" presId="urn:microsoft.com/office/officeart/2008/layout/VerticalCurvedList"/>
    <dgm:cxn modelId="{5F13FC5A-E92E-4462-8AA9-995F4381E1F9}" type="presOf" srcId="{AC659358-B713-4EBF-ACC7-3EA2A94759FE}" destId="{544ED6C7-6127-4A23-B22C-EC24765F32E8}" srcOrd="0" destOrd="0" presId="urn:microsoft.com/office/officeart/2008/layout/VerticalCurvedList"/>
    <dgm:cxn modelId="{64E5E1A4-F8BF-4316-9011-468A9412CD94}" type="presOf" srcId="{DB70D9D0-A998-432A-93A7-172D24611D5A}" destId="{B6541017-29B4-446F-AFDE-AA7123E5BE8C}" srcOrd="0" destOrd="0" presId="urn:microsoft.com/office/officeart/2008/layout/VerticalCurvedList"/>
    <dgm:cxn modelId="{4DC209E4-948B-4CCE-9FA9-99C9702EC28C}" type="presOf" srcId="{43DD6B3D-39A8-4400-8827-D8525664F70D}" destId="{ED590F54-3D76-44F0-B024-B5B7F5233DED}" srcOrd="0" destOrd="0" presId="urn:microsoft.com/office/officeart/2008/layout/VerticalCurvedList"/>
    <dgm:cxn modelId="{031F15E8-28C1-46A4-B2AC-5CBC2171CE94}" srcId="{43DD6B3D-39A8-4400-8827-D8525664F70D}" destId="{DB70D9D0-A998-432A-93A7-172D24611D5A}" srcOrd="1" destOrd="0" parTransId="{00ECA400-43FF-49DD-9249-61B03B678906}" sibTransId="{5CE10486-9B60-4E9B-86EE-FDB717373898}"/>
    <dgm:cxn modelId="{54394793-A734-4426-9B8F-8D1707EA9601}" type="presParOf" srcId="{ED590F54-3D76-44F0-B024-B5B7F5233DED}" destId="{4183A50E-DAE6-4610-B0B6-C666069E97EB}" srcOrd="0" destOrd="0" presId="urn:microsoft.com/office/officeart/2008/layout/VerticalCurvedList"/>
    <dgm:cxn modelId="{D9644EF1-1361-4CD6-B816-AAC5CAE5C22C}" type="presParOf" srcId="{4183A50E-DAE6-4610-B0B6-C666069E97EB}" destId="{51CF5074-4DB9-4325-B0C3-E4566255F9E1}" srcOrd="0" destOrd="0" presId="urn:microsoft.com/office/officeart/2008/layout/VerticalCurvedList"/>
    <dgm:cxn modelId="{61A042A9-71E1-444A-BE55-CE09B3CBF309}" type="presParOf" srcId="{51CF5074-4DB9-4325-B0C3-E4566255F9E1}" destId="{68AD3F02-1C07-4AB3-8806-0C1634EC66DF}" srcOrd="0" destOrd="0" presId="urn:microsoft.com/office/officeart/2008/layout/VerticalCurvedList"/>
    <dgm:cxn modelId="{8E75A871-37D8-4631-B0B2-4C4D4974A2FB}" type="presParOf" srcId="{51CF5074-4DB9-4325-B0C3-E4566255F9E1}" destId="{FE6AE272-2069-4424-B0CE-CAE0E32305F1}" srcOrd="1" destOrd="0" presId="urn:microsoft.com/office/officeart/2008/layout/VerticalCurvedList"/>
    <dgm:cxn modelId="{0F2E3551-F303-4F43-9B60-58A98ACCB5B1}" type="presParOf" srcId="{51CF5074-4DB9-4325-B0C3-E4566255F9E1}" destId="{A65AE98B-86D9-4E19-BA15-EBC554B01F2C}" srcOrd="2" destOrd="0" presId="urn:microsoft.com/office/officeart/2008/layout/VerticalCurvedList"/>
    <dgm:cxn modelId="{F3E5471B-E032-42C0-9A46-D78BA12BC410}" type="presParOf" srcId="{51CF5074-4DB9-4325-B0C3-E4566255F9E1}" destId="{F394C477-9C2E-498B-B155-2C8246B6EF93}" srcOrd="3" destOrd="0" presId="urn:microsoft.com/office/officeart/2008/layout/VerticalCurvedList"/>
    <dgm:cxn modelId="{05ED2CC1-AF63-4818-9367-2BBAEBC35FD3}" type="presParOf" srcId="{4183A50E-DAE6-4610-B0B6-C666069E97EB}" destId="{D1F365C8-015F-420B-960C-CCFBCFF99989}" srcOrd="1" destOrd="0" presId="urn:microsoft.com/office/officeart/2008/layout/VerticalCurvedList"/>
    <dgm:cxn modelId="{E95C35FD-1B71-476E-9AD6-E7FE38F34BA8}" type="presParOf" srcId="{4183A50E-DAE6-4610-B0B6-C666069E97EB}" destId="{D54D3209-4027-46A2-BE53-B97AC07853C6}" srcOrd="2" destOrd="0" presId="urn:microsoft.com/office/officeart/2008/layout/VerticalCurvedList"/>
    <dgm:cxn modelId="{93ABDDC3-234F-4763-A265-A2155518F74A}" type="presParOf" srcId="{D54D3209-4027-46A2-BE53-B97AC07853C6}" destId="{3DF6BFB8-9296-4815-9809-B09556EBB4DA}" srcOrd="0" destOrd="0" presId="urn:microsoft.com/office/officeart/2008/layout/VerticalCurvedList"/>
    <dgm:cxn modelId="{9A21AC33-02C6-42A4-B4EA-AC0054026BCB}" type="presParOf" srcId="{4183A50E-DAE6-4610-B0B6-C666069E97EB}" destId="{B6541017-29B4-446F-AFDE-AA7123E5BE8C}" srcOrd="3" destOrd="0" presId="urn:microsoft.com/office/officeart/2008/layout/VerticalCurvedList"/>
    <dgm:cxn modelId="{180F5C08-3784-4373-B620-F259723A7738}" type="presParOf" srcId="{4183A50E-DAE6-4610-B0B6-C666069E97EB}" destId="{60A24F1E-31B0-4839-9371-87D75B08FF23}" srcOrd="4" destOrd="0" presId="urn:microsoft.com/office/officeart/2008/layout/VerticalCurvedList"/>
    <dgm:cxn modelId="{CB20D071-C350-4922-9EBC-14FF0F400317}" type="presParOf" srcId="{60A24F1E-31B0-4839-9371-87D75B08FF23}" destId="{C0F58E67-E05D-410E-98E4-9AD35C715716}" srcOrd="0" destOrd="0" presId="urn:microsoft.com/office/officeart/2008/layout/VerticalCurvedList"/>
    <dgm:cxn modelId="{ED8B8951-1D36-4086-AC12-6440BB5C07D2}" type="presParOf" srcId="{4183A50E-DAE6-4610-B0B6-C666069E97EB}" destId="{544ED6C7-6127-4A23-B22C-EC24765F32E8}" srcOrd="5" destOrd="0" presId="urn:microsoft.com/office/officeart/2008/layout/VerticalCurvedList"/>
    <dgm:cxn modelId="{5B6F7F3B-5A1D-4CFA-8F10-E67FD6AEF33F}" type="presParOf" srcId="{4183A50E-DAE6-4610-B0B6-C666069E97EB}" destId="{1A1B3F2F-DEE9-497E-86E7-724D95A0D507}" srcOrd="6" destOrd="0" presId="urn:microsoft.com/office/officeart/2008/layout/VerticalCurvedList"/>
    <dgm:cxn modelId="{B5279A40-3E9A-4E9A-971F-6F59097B31B7}" type="presParOf" srcId="{1A1B3F2F-DEE9-497E-86E7-724D95A0D507}" destId="{6D9B1D27-EAE7-4B37-8AAF-947F53F42F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7F16FD7-757D-47BC-A023-D59A0F6D16E8}">
      <dgm:prSet phldrT="[Text]"/>
      <dgm:spPr/>
      <dgm:t>
        <a:bodyPr/>
        <a:lstStyle/>
        <a:p>
          <a:r>
            <a:rPr lang="zh-CN" altLang="en-US" dirty="0"/>
            <a:t>项目定义</a:t>
          </a:r>
          <a:endParaRPr lang="en-US" dirty="0"/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/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/>
        </a:p>
      </dgm:t>
    </dgm:pt>
    <dgm:pt modelId="{C44E1B3E-6B2B-492A-BB59-9ABAAFE3C40C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/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/>
        </a:p>
      </dgm:t>
    </dgm:pt>
    <dgm:pt modelId="{7240A7C6-7917-4B5C-997C-26FA942252B8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/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/>
        </a:p>
      </dgm:t>
    </dgm:pt>
    <dgm:pt modelId="{1134848A-95A6-4F8C-8BDB-F7E6355DCD09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/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/>
        </a:p>
      </dgm:t>
    </dgm:pt>
    <dgm:pt modelId="{811B7ABA-862B-41FE-BABF-A7BCE5481E22}">
      <dgm:prSet phldrT="[Text]"/>
      <dgm:spPr/>
      <dgm:t>
        <a:bodyPr/>
        <a:lstStyle/>
        <a:p>
          <a:r>
            <a:rPr lang="zh-CN" altLang="en-US" dirty="0"/>
            <a:t>碳积分</a:t>
          </a:r>
          <a:endParaRPr lang="en-US" dirty="0"/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/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/>
        </a:p>
      </dgm:t>
    </dgm:pt>
    <dgm:pt modelId="{ACBE6FF8-A1BF-4DFF-9BD9-70703D9A610B}">
      <dgm:prSet phldrT="[Text]"/>
      <dgm:spPr/>
      <dgm:t>
        <a:bodyPr/>
        <a:lstStyle/>
        <a:p>
          <a:r>
            <a:rPr lang="zh-CN" altLang="en-US" dirty="0"/>
            <a:t>碳积分</a:t>
          </a:r>
          <a:endParaRPr lang="en-US" dirty="0"/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/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/>
        </a:p>
      </dgm:t>
    </dgm:pt>
    <dgm:pt modelId="{60D0117C-132F-4D7D-907B-9B6BE6E65DBE}">
      <dgm:prSet phldrT="[Text]"/>
      <dgm:spPr/>
      <dgm:t>
        <a:bodyPr/>
        <a:lstStyle/>
        <a:p>
          <a:r>
            <a:rPr lang="zh-CN" altLang="en-US"/>
            <a:t>碳积分</a:t>
          </a:r>
          <a:endParaRPr lang="en-US" dirty="0"/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/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/>
        </a:p>
      </dgm:t>
    </dgm:pt>
    <dgm:pt modelId="{A2C14C16-124C-4B7B-A410-AA934746F04D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44CB87-05D2-4563-9827-91F5E7B24DDF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7F6054C2-5D70-46C3-BFBB-B70631B9B675}" type="pres">
      <dgm:prSet presAssocID="{27F16FD7-757D-47BC-A023-D59A0F6D16E8}" presName="rootComposite1" presStyleCnt="0"/>
      <dgm:spPr/>
    </dgm:pt>
    <dgm:pt modelId="{41FE72D1-357E-497E-808F-6B0805B22266}" type="pres">
      <dgm:prSet presAssocID="{27F16FD7-757D-47BC-A023-D59A0F6D16E8}" presName="rootText1" presStyleLbl="alignAcc1" presStyleIdx="0" presStyleCnt="0" custScaleX="209096" custLinFactNeighborY="-35400">
        <dgm:presLayoutVars>
          <dgm:chPref val="3"/>
        </dgm:presLayoutVars>
      </dgm:prSet>
      <dgm:spPr/>
    </dgm:pt>
    <dgm:pt modelId="{C776B9F4-E99B-4767-ADCC-25B6B8B81CD5}" type="pres">
      <dgm:prSet presAssocID="{27F16FD7-757D-47BC-A023-D59A0F6D16E8}" presName="topArc1" presStyleLbl="parChTrans1D1" presStyleIdx="0" presStyleCnt="14"/>
      <dgm:spPr>
        <a:prstGeom prst="rect">
          <a:avLst/>
        </a:prstGeom>
      </dgm:spPr>
    </dgm:pt>
    <dgm:pt modelId="{D430B820-E2C2-4230-B8B7-25080AE9B786}" type="pres">
      <dgm:prSet presAssocID="{27F16FD7-757D-47BC-A023-D59A0F6D16E8}" presName="bottomArc1" presStyleLbl="parChTrans1D1" presStyleIdx="1" presStyleCnt="14"/>
      <dgm:spPr>
        <a:prstGeom prst="rect">
          <a:avLst/>
        </a:prstGeom>
      </dgm:spPr>
    </dgm:pt>
    <dgm:pt modelId="{88FD4A21-DB19-410F-81F0-8D85E2E71C17}" type="pres">
      <dgm:prSet presAssocID="{27F16FD7-757D-47BC-A023-D59A0F6D16E8}" presName="topConnNode1" presStyleLbl="node1" presStyleIdx="0" presStyleCnt="0"/>
      <dgm:spPr/>
    </dgm:pt>
    <dgm:pt modelId="{4A0AD9C5-E230-4F38-8D7D-42A69EDFDAB7}" type="pres">
      <dgm:prSet presAssocID="{27F16FD7-757D-47BC-A023-D59A0F6D16E8}" presName="hierChild2" presStyleCnt="0"/>
      <dgm:spPr/>
    </dgm:pt>
    <dgm:pt modelId="{95B3BFDA-B754-48EA-8FF9-A7B3E373A819}" type="pres">
      <dgm:prSet presAssocID="{25F3EA28-E632-403F-8DE0-AA769B7D6472}" presName="Name28" presStyleLbl="parChTrans1D2" presStyleIdx="0" presStyleCnt="3"/>
      <dgm:spPr/>
    </dgm:pt>
    <dgm:pt modelId="{B5690C54-8B5D-4028-A1D2-139CDB118D6F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B4C92673-7B4C-4742-A758-9EFB0756A4CD}" type="pres">
      <dgm:prSet presAssocID="{C44E1B3E-6B2B-492A-BB59-9ABAAFE3C40C}" presName="rootComposite2" presStyleCnt="0"/>
      <dgm:spPr/>
    </dgm:pt>
    <dgm:pt modelId="{C74F82E8-58D5-4695-9FE3-AE323CFD0C60}" type="pres">
      <dgm:prSet presAssocID="{C44E1B3E-6B2B-492A-BB59-9ABAAFE3C40C}" presName="rootText2" presStyleLbl="alignAcc1" presStyleIdx="0" presStyleCnt="0" custScaleX="118003">
        <dgm:presLayoutVars>
          <dgm:chPref val="3"/>
        </dgm:presLayoutVars>
      </dgm:prSet>
      <dgm:spPr/>
    </dgm:pt>
    <dgm:pt modelId="{B327ACD7-852A-4B79-818E-4D92574A0D4C}" type="pres">
      <dgm:prSet presAssocID="{C44E1B3E-6B2B-492A-BB59-9ABAAFE3C40C}" presName="topArc2" presStyleLbl="parChTrans1D1" presStyleIdx="2" presStyleCnt="14"/>
      <dgm:spPr>
        <a:prstGeom prst="rect">
          <a:avLst/>
        </a:prstGeom>
      </dgm:spPr>
    </dgm:pt>
    <dgm:pt modelId="{E5540324-106B-4705-98BE-C3DAC17B98C7}" type="pres">
      <dgm:prSet presAssocID="{C44E1B3E-6B2B-492A-BB59-9ABAAFE3C40C}" presName="bottomArc2" presStyleLbl="parChTrans1D1" presStyleIdx="3" presStyleCnt="14"/>
      <dgm:spPr>
        <a:prstGeom prst="rect">
          <a:avLst/>
        </a:prstGeom>
      </dgm:spPr>
    </dgm:pt>
    <dgm:pt modelId="{4FA1235E-2444-4F79-A6A5-EE9AF8CAB2CC}" type="pres">
      <dgm:prSet presAssocID="{C44E1B3E-6B2B-492A-BB59-9ABAAFE3C40C}" presName="topConnNode2" presStyleLbl="node2" presStyleIdx="0" presStyleCnt="0"/>
      <dgm:spPr/>
    </dgm:pt>
    <dgm:pt modelId="{1C8C0543-FB89-4539-94C1-D62D1645B262}" type="pres">
      <dgm:prSet presAssocID="{C44E1B3E-6B2B-492A-BB59-9ABAAFE3C40C}" presName="hierChild4" presStyleCnt="0"/>
      <dgm:spPr/>
    </dgm:pt>
    <dgm:pt modelId="{EEBF2453-3973-461A-ADA0-46964F5D8D1C}" type="pres">
      <dgm:prSet presAssocID="{34ADD4F7-8406-4EA9-96F1-D78ED815CCFE}" presName="Name28" presStyleLbl="parChTrans1D3" presStyleIdx="0" presStyleCnt="3"/>
      <dgm:spPr/>
    </dgm:pt>
    <dgm:pt modelId="{0C712001-3B74-45B1-9D8E-CD5B16CEBA1E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359984C9-5C50-4857-9230-40E6C199891F}" type="pres">
      <dgm:prSet presAssocID="{811B7ABA-862B-41FE-BABF-A7BCE5481E22}" presName="rootComposite2" presStyleCnt="0"/>
      <dgm:spPr/>
    </dgm:pt>
    <dgm:pt modelId="{9CDD911F-2005-4AD9-BD73-BF027F7B4367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12C0E659-4230-4AA5-8E74-B67852F028EC}" type="pres">
      <dgm:prSet presAssocID="{811B7ABA-862B-41FE-BABF-A7BCE5481E22}" presName="topArc2" presStyleLbl="parChTrans1D1" presStyleIdx="4" presStyleCnt="14"/>
      <dgm:spPr/>
    </dgm:pt>
    <dgm:pt modelId="{E2306C45-5EFC-46C1-A228-46BF36F79788}" type="pres">
      <dgm:prSet presAssocID="{811B7ABA-862B-41FE-BABF-A7BCE5481E22}" presName="bottomArc2" presStyleLbl="parChTrans1D1" presStyleIdx="5" presStyleCnt="14"/>
      <dgm:spPr/>
    </dgm:pt>
    <dgm:pt modelId="{C33A3213-A45E-4394-95CD-7E2C75816814}" type="pres">
      <dgm:prSet presAssocID="{811B7ABA-862B-41FE-BABF-A7BCE5481E22}" presName="topConnNode2" presStyleLbl="node3" presStyleIdx="0" presStyleCnt="0"/>
      <dgm:spPr/>
    </dgm:pt>
    <dgm:pt modelId="{E62F65F0-7891-452D-870A-004F28C70868}" type="pres">
      <dgm:prSet presAssocID="{811B7ABA-862B-41FE-BABF-A7BCE5481E22}" presName="hierChild4" presStyleCnt="0"/>
      <dgm:spPr/>
    </dgm:pt>
    <dgm:pt modelId="{64C221F0-C6E6-456B-A342-6BF5B00E5AD0}" type="pres">
      <dgm:prSet presAssocID="{811B7ABA-862B-41FE-BABF-A7BCE5481E22}" presName="hierChild5" presStyleCnt="0"/>
      <dgm:spPr/>
    </dgm:pt>
    <dgm:pt modelId="{8AD23A94-1289-439D-A7F8-7E5F551EFEC6}" type="pres">
      <dgm:prSet presAssocID="{C44E1B3E-6B2B-492A-BB59-9ABAAFE3C40C}" presName="hierChild5" presStyleCnt="0"/>
      <dgm:spPr/>
    </dgm:pt>
    <dgm:pt modelId="{AB296EDC-B9F5-43D4-9721-460EE55C4DB3}" type="pres">
      <dgm:prSet presAssocID="{D31F2722-CD9C-4FDF-98F3-2A9683649965}" presName="Name28" presStyleLbl="parChTrans1D2" presStyleIdx="1" presStyleCnt="3"/>
      <dgm:spPr/>
    </dgm:pt>
    <dgm:pt modelId="{446FA09F-CC31-4BC9-A42F-5830A494F7EE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F40B6BED-506B-4E64-8DAB-6C91E37E5E9B}" type="pres">
      <dgm:prSet presAssocID="{7240A7C6-7917-4B5C-997C-26FA942252B8}" presName="rootComposite2" presStyleCnt="0"/>
      <dgm:spPr/>
    </dgm:pt>
    <dgm:pt modelId="{A6A62208-B633-44E5-B73E-978ECCC6C949}" type="pres">
      <dgm:prSet presAssocID="{7240A7C6-7917-4B5C-997C-26FA942252B8}" presName="rootText2" presStyleLbl="alignAcc1" presStyleIdx="0" presStyleCnt="0" custScaleX="118003">
        <dgm:presLayoutVars>
          <dgm:chPref val="3"/>
        </dgm:presLayoutVars>
      </dgm:prSet>
      <dgm:spPr/>
    </dgm:pt>
    <dgm:pt modelId="{36935CD1-131A-4FEE-B01B-669967CDB90C}" type="pres">
      <dgm:prSet presAssocID="{7240A7C6-7917-4B5C-997C-26FA942252B8}" presName="topArc2" presStyleLbl="parChTrans1D1" presStyleIdx="6" presStyleCnt="14"/>
      <dgm:spPr>
        <a:prstGeom prst="rect">
          <a:avLst/>
        </a:prstGeom>
      </dgm:spPr>
    </dgm:pt>
    <dgm:pt modelId="{E091EDA1-494E-4617-B943-72199FBB0CF4}" type="pres">
      <dgm:prSet presAssocID="{7240A7C6-7917-4B5C-997C-26FA942252B8}" presName="bottomArc2" presStyleLbl="parChTrans1D1" presStyleIdx="7" presStyleCnt="14"/>
      <dgm:spPr>
        <a:prstGeom prst="rect">
          <a:avLst/>
        </a:prstGeom>
      </dgm:spPr>
    </dgm:pt>
    <dgm:pt modelId="{3DDB1DB6-1751-49C8-803F-A4F7F9557501}" type="pres">
      <dgm:prSet presAssocID="{7240A7C6-7917-4B5C-997C-26FA942252B8}" presName="topConnNode2" presStyleLbl="node2" presStyleIdx="0" presStyleCnt="0"/>
      <dgm:spPr/>
    </dgm:pt>
    <dgm:pt modelId="{C7EB640A-665E-449F-A087-430F5564F125}" type="pres">
      <dgm:prSet presAssocID="{7240A7C6-7917-4B5C-997C-26FA942252B8}" presName="hierChild4" presStyleCnt="0"/>
      <dgm:spPr/>
    </dgm:pt>
    <dgm:pt modelId="{A30743D5-89CD-4B69-B6F2-4E8B426698B0}" type="pres">
      <dgm:prSet presAssocID="{256BACA0-CDCB-441D-A3D2-A67C14003E03}" presName="Name28" presStyleLbl="parChTrans1D3" presStyleIdx="1" presStyleCnt="3"/>
      <dgm:spPr/>
    </dgm:pt>
    <dgm:pt modelId="{38A68634-D62E-485A-8C26-731A9850EEA8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D0340202-D325-4928-A9F1-8C04D2506E51}" type="pres">
      <dgm:prSet presAssocID="{ACBE6FF8-A1BF-4DFF-9BD9-70703D9A610B}" presName="rootComposite2" presStyleCnt="0"/>
      <dgm:spPr/>
    </dgm:pt>
    <dgm:pt modelId="{AD9B09EE-7B6B-4D06-B113-FC081A71FB3D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1E126973-9279-4CBA-8E82-8864BF32D334}" type="pres">
      <dgm:prSet presAssocID="{ACBE6FF8-A1BF-4DFF-9BD9-70703D9A610B}" presName="topArc2" presStyleLbl="parChTrans1D1" presStyleIdx="8" presStyleCnt="14"/>
      <dgm:spPr/>
    </dgm:pt>
    <dgm:pt modelId="{2FE9AA30-3069-495B-A105-95A9B5C2DBA0}" type="pres">
      <dgm:prSet presAssocID="{ACBE6FF8-A1BF-4DFF-9BD9-70703D9A610B}" presName="bottomArc2" presStyleLbl="parChTrans1D1" presStyleIdx="9" presStyleCnt="14"/>
      <dgm:spPr/>
    </dgm:pt>
    <dgm:pt modelId="{1F57CBE1-6EBA-4E17-A4AC-C581F7E8F620}" type="pres">
      <dgm:prSet presAssocID="{ACBE6FF8-A1BF-4DFF-9BD9-70703D9A610B}" presName="topConnNode2" presStyleLbl="node3" presStyleIdx="0" presStyleCnt="0"/>
      <dgm:spPr/>
    </dgm:pt>
    <dgm:pt modelId="{0C31F12C-97B2-4EDB-B773-F891AB93BB5C}" type="pres">
      <dgm:prSet presAssocID="{ACBE6FF8-A1BF-4DFF-9BD9-70703D9A610B}" presName="hierChild4" presStyleCnt="0"/>
      <dgm:spPr/>
    </dgm:pt>
    <dgm:pt modelId="{9F4AD7C4-A3BE-432C-B19D-7D5FF02F1418}" type="pres">
      <dgm:prSet presAssocID="{ACBE6FF8-A1BF-4DFF-9BD9-70703D9A610B}" presName="hierChild5" presStyleCnt="0"/>
      <dgm:spPr/>
    </dgm:pt>
    <dgm:pt modelId="{3C09737D-2B97-42BB-A06A-D79208D7AAE1}" type="pres">
      <dgm:prSet presAssocID="{7240A7C6-7917-4B5C-997C-26FA942252B8}" presName="hierChild5" presStyleCnt="0"/>
      <dgm:spPr/>
    </dgm:pt>
    <dgm:pt modelId="{FE47A015-9C27-4B7C-84E9-F7543A9CE200}" type="pres">
      <dgm:prSet presAssocID="{3DA0A9CA-3948-4C52-8DCD-F7D2FAB8D9A5}" presName="Name28" presStyleLbl="parChTrans1D2" presStyleIdx="2" presStyleCnt="3"/>
      <dgm:spPr/>
    </dgm:pt>
    <dgm:pt modelId="{49B81A27-8A2F-4BA9-8230-DE0B30AFC814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EE74508-7D2B-45D4-82F7-766AA8C4FD85}" type="pres">
      <dgm:prSet presAssocID="{1134848A-95A6-4F8C-8BDB-F7E6355DCD09}" presName="rootComposite2" presStyleCnt="0"/>
      <dgm:spPr/>
    </dgm:pt>
    <dgm:pt modelId="{38931BB4-28DD-452E-A3DA-803F31FE47F5}" type="pres">
      <dgm:prSet presAssocID="{1134848A-95A6-4F8C-8BDB-F7E6355DCD09}" presName="rootText2" presStyleLbl="alignAcc1" presStyleIdx="0" presStyleCnt="0" custScaleX="118003">
        <dgm:presLayoutVars>
          <dgm:chPref val="3"/>
        </dgm:presLayoutVars>
      </dgm:prSet>
      <dgm:spPr/>
    </dgm:pt>
    <dgm:pt modelId="{650BED30-6AEF-48FE-9B56-AA42504AA97F}" type="pres">
      <dgm:prSet presAssocID="{1134848A-95A6-4F8C-8BDB-F7E6355DCD09}" presName="topArc2" presStyleLbl="parChTrans1D1" presStyleIdx="10" presStyleCnt="14"/>
      <dgm:spPr>
        <a:prstGeom prst="rect">
          <a:avLst/>
        </a:prstGeom>
      </dgm:spPr>
    </dgm:pt>
    <dgm:pt modelId="{70C07187-78D5-4669-B91A-E5069786ED81}" type="pres">
      <dgm:prSet presAssocID="{1134848A-95A6-4F8C-8BDB-F7E6355DCD09}" presName="bottomArc2" presStyleLbl="parChTrans1D1" presStyleIdx="11" presStyleCnt="14"/>
      <dgm:spPr>
        <a:prstGeom prst="rect">
          <a:avLst/>
        </a:prstGeom>
      </dgm:spPr>
    </dgm:pt>
    <dgm:pt modelId="{E7A29825-F0D9-44B2-8049-06E85CF02EEF}" type="pres">
      <dgm:prSet presAssocID="{1134848A-95A6-4F8C-8BDB-F7E6355DCD09}" presName="topConnNode2" presStyleLbl="node2" presStyleIdx="0" presStyleCnt="0"/>
      <dgm:spPr/>
    </dgm:pt>
    <dgm:pt modelId="{0BDCBC43-4DB3-401E-B7D6-A774C7CB3102}" type="pres">
      <dgm:prSet presAssocID="{1134848A-95A6-4F8C-8BDB-F7E6355DCD09}" presName="hierChild4" presStyleCnt="0"/>
      <dgm:spPr/>
    </dgm:pt>
    <dgm:pt modelId="{2A82F5AC-3979-4FD5-A2DE-D6164084FB8C}" type="pres">
      <dgm:prSet presAssocID="{5580D3C9-B767-4ACA-85C3-3E3871B7762B}" presName="Name28" presStyleLbl="parChTrans1D3" presStyleIdx="2" presStyleCnt="3"/>
      <dgm:spPr/>
    </dgm:pt>
    <dgm:pt modelId="{A2DA15DB-FF98-4FC3-9B89-A46FA80192B0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FF558BFA-6B05-4BCB-B8BE-2C96534FF01E}" type="pres">
      <dgm:prSet presAssocID="{60D0117C-132F-4D7D-907B-9B6BE6E65DBE}" presName="rootComposite2" presStyleCnt="0"/>
      <dgm:spPr/>
    </dgm:pt>
    <dgm:pt modelId="{53244B8B-1C9F-43C6-A48E-72EFA4177658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3151B7CD-A5F5-4F6B-8DF0-D29A03361ACE}" type="pres">
      <dgm:prSet presAssocID="{60D0117C-132F-4D7D-907B-9B6BE6E65DBE}" presName="topArc2" presStyleLbl="parChTrans1D1" presStyleIdx="12" presStyleCnt="14"/>
      <dgm:spPr/>
    </dgm:pt>
    <dgm:pt modelId="{C31D1010-37E1-4D3C-A2F2-DD894B2B5628}" type="pres">
      <dgm:prSet presAssocID="{60D0117C-132F-4D7D-907B-9B6BE6E65DBE}" presName="bottomArc2" presStyleLbl="parChTrans1D1" presStyleIdx="13" presStyleCnt="14"/>
      <dgm:spPr/>
    </dgm:pt>
    <dgm:pt modelId="{1C1B1E6B-F1C8-4F96-A576-BBB0EFF9BADD}" type="pres">
      <dgm:prSet presAssocID="{60D0117C-132F-4D7D-907B-9B6BE6E65DBE}" presName="topConnNode2" presStyleLbl="node3" presStyleIdx="0" presStyleCnt="0"/>
      <dgm:spPr/>
    </dgm:pt>
    <dgm:pt modelId="{5BFC337A-475B-4DA3-AC68-492AD8E30F14}" type="pres">
      <dgm:prSet presAssocID="{60D0117C-132F-4D7D-907B-9B6BE6E65DBE}" presName="hierChild4" presStyleCnt="0"/>
      <dgm:spPr/>
    </dgm:pt>
    <dgm:pt modelId="{D6E1EF57-54E5-4917-B14C-6FC1EC706FA3}" type="pres">
      <dgm:prSet presAssocID="{60D0117C-132F-4D7D-907B-9B6BE6E65DBE}" presName="hierChild5" presStyleCnt="0"/>
      <dgm:spPr/>
    </dgm:pt>
    <dgm:pt modelId="{6DB33624-A610-44A4-89F2-9551D1229C9A}" type="pres">
      <dgm:prSet presAssocID="{1134848A-95A6-4F8C-8BDB-F7E6355DCD09}" presName="hierChild5" presStyleCnt="0"/>
      <dgm:spPr/>
    </dgm:pt>
    <dgm:pt modelId="{5797198E-8AC1-4009-8352-AC4EAE3959EF}" type="pres">
      <dgm:prSet presAssocID="{27F16FD7-757D-47BC-A023-D59A0F6D16E8}" presName="hierChild3" presStyleCnt="0"/>
      <dgm:spPr/>
    </dgm:pt>
  </dgm:ptLst>
  <dgm:cxnLst>
    <dgm:cxn modelId="{CE48D802-F766-4FE2-B835-3C323E7E3D0E}" type="presOf" srcId="{60D0117C-132F-4D7D-907B-9B6BE6E65DBE}" destId="{1C1B1E6B-F1C8-4F96-A576-BBB0EFF9BADD}" srcOrd="1" destOrd="0" presId="urn:microsoft.com/office/officeart/2008/layout/HalfCircleOrganizationChart"/>
    <dgm:cxn modelId="{6AA8481A-C697-4828-A534-BD322CF94AD6}" type="presOf" srcId="{ACBE6FF8-A1BF-4DFF-9BD9-70703D9A610B}" destId="{AD9B09EE-7B6B-4D06-B113-FC081A71FB3D}" srcOrd="0" destOrd="0" presId="urn:microsoft.com/office/officeart/2008/layout/HalfCircleOrganizationChart"/>
    <dgm:cxn modelId="{6FBD7034-E2AD-4C9B-A90A-B9798C7EAE9D}" type="presOf" srcId="{28DFFDE8-BF09-4FEC-8503-70A0DF1D079A}" destId="{A2C14C16-124C-4B7B-A410-AA934746F04D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A63B0A43-D1CF-4E36-92C7-98C930D08F4A}" type="presOf" srcId="{27F16FD7-757D-47BC-A023-D59A0F6D16E8}" destId="{88FD4A21-DB19-410F-81F0-8D85E2E71C17}" srcOrd="1" destOrd="0" presId="urn:microsoft.com/office/officeart/2008/layout/HalfCircleOrganizationChart"/>
    <dgm:cxn modelId="{CAC2B664-2DB0-4460-B0C8-EABA229E9A71}" type="presOf" srcId="{ACBE6FF8-A1BF-4DFF-9BD9-70703D9A610B}" destId="{1F57CBE1-6EBA-4E17-A4AC-C581F7E8F620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DB14886B-58B3-43D7-9872-495FCF166397}" type="presOf" srcId="{34ADD4F7-8406-4EA9-96F1-D78ED815CCFE}" destId="{EEBF2453-3973-461A-ADA0-46964F5D8D1C}" srcOrd="0" destOrd="0" presId="urn:microsoft.com/office/officeart/2008/layout/HalfCircleOrganizationChart"/>
    <dgm:cxn modelId="{DFD0D256-F682-41FE-B029-57F3571F42CC}" type="presOf" srcId="{25F3EA28-E632-403F-8DE0-AA769B7D6472}" destId="{95B3BFDA-B754-48EA-8FF9-A7B3E373A819}" srcOrd="0" destOrd="0" presId="urn:microsoft.com/office/officeart/2008/layout/HalfCircleOrganizationChart"/>
    <dgm:cxn modelId="{13FAF776-EDE9-4B79-A40A-C3D742C1CBEA}" type="presOf" srcId="{811B7ABA-862B-41FE-BABF-A7BCE5481E22}" destId="{9CDD911F-2005-4AD9-BD73-BF027F7B4367}" srcOrd="0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C57FA788-472B-4996-AAA5-E98DD2A85E8E}" type="presOf" srcId="{5580D3C9-B767-4ACA-85C3-3E3871B7762B}" destId="{2A82F5AC-3979-4FD5-A2DE-D6164084FB8C}" srcOrd="0" destOrd="0" presId="urn:microsoft.com/office/officeart/2008/layout/HalfCircleOrganizationChart"/>
    <dgm:cxn modelId="{E1D5FF8C-1BE5-4FA5-A28C-8038CBEA0930}" type="presOf" srcId="{256BACA0-CDCB-441D-A3D2-A67C14003E03}" destId="{A30743D5-89CD-4B69-B6F2-4E8B426698B0}" srcOrd="0" destOrd="0" presId="urn:microsoft.com/office/officeart/2008/layout/HalfCircleOrganizationChart"/>
    <dgm:cxn modelId="{F806ED90-4D29-4D9B-B4A1-AB1FCDF1E4D0}" type="presOf" srcId="{D31F2722-CD9C-4FDF-98F3-2A9683649965}" destId="{AB296EDC-B9F5-43D4-9721-460EE55C4DB3}" srcOrd="0" destOrd="0" presId="urn:microsoft.com/office/officeart/2008/layout/HalfCircleOrganizationChart"/>
    <dgm:cxn modelId="{3B72D192-E52F-4A32-9EE2-B98A716FCEE2}" type="presOf" srcId="{27F16FD7-757D-47BC-A023-D59A0F6D16E8}" destId="{41FE72D1-357E-497E-808F-6B0805B22266}" srcOrd="0" destOrd="0" presId="urn:microsoft.com/office/officeart/2008/layout/HalfCircleOrganizationChart"/>
    <dgm:cxn modelId="{20634193-08D0-4046-B0A4-912A6DE16436}" type="presOf" srcId="{7240A7C6-7917-4B5C-997C-26FA942252B8}" destId="{A6A62208-B633-44E5-B73E-978ECCC6C949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55892CB4-7782-4234-90DA-6F34D55977F5}" type="presOf" srcId="{1134848A-95A6-4F8C-8BDB-F7E6355DCD09}" destId="{38931BB4-28DD-452E-A3DA-803F31FE47F5}" srcOrd="0" destOrd="0" presId="urn:microsoft.com/office/officeart/2008/layout/HalfCircleOrganizationChart"/>
    <dgm:cxn modelId="{C27681C4-6ED0-44C4-A176-BBC7589EC988}" type="presOf" srcId="{60D0117C-132F-4D7D-907B-9B6BE6E65DBE}" destId="{53244B8B-1C9F-43C6-A48E-72EFA4177658}" srcOrd="0" destOrd="0" presId="urn:microsoft.com/office/officeart/2008/layout/HalfCircleOrganizationChart"/>
    <dgm:cxn modelId="{8D1EA9DF-88E0-4BF8-B416-CF338A592B11}" type="presOf" srcId="{7240A7C6-7917-4B5C-997C-26FA942252B8}" destId="{3DDB1DB6-1751-49C8-803F-A4F7F9557501}" srcOrd="1" destOrd="0" presId="urn:microsoft.com/office/officeart/2008/layout/HalfCircleOrganizationChart"/>
    <dgm:cxn modelId="{2FB38BE0-BA41-4394-A273-73374FB79521}" type="presOf" srcId="{1134848A-95A6-4F8C-8BDB-F7E6355DCD09}" destId="{E7A29825-F0D9-44B2-8049-06E85CF02EEF}" srcOrd="1" destOrd="0" presId="urn:microsoft.com/office/officeart/2008/layout/HalfCircleOrganizationChart"/>
    <dgm:cxn modelId="{4F75AAE0-9407-4108-B309-C2DECEA05EA3}" type="presOf" srcId="{3DA0A9CA-3948-4C52-8DCD-F7D2FAB8D9A5}" destId="{FE47A015-9C27-4B7C-84E9-F7543A9CE200}" srcOrd="0" destOrd="0" presId="urn:microsoft.com/office/officeart/2008/layout/HalfCircleOrganizationChart"/>
    <dgm:cxn modelId="{D915A5E4-2570-4820-AAA9-92584110D72E}" type="presOf" srcId="{C44E1B3E-6B2B-492A-BB59-9ABAAFE3C40C}" destId="{C74F82E8-58D5-4695-9FE3-AE323CFD0C60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5E24DFF7-A639-4051-AA2D-ADDD5506263A}" type="presOf" srcId="{811B7ABA-862B-41FE-BABF-A7BCE5481E22}" destId="{C33A3213-A45E-4394-95CD-7E2C75816814}" srcOrd="1" destOrd="0" presId="urn:microsoft.com/office/officeart/2008/layout/HalfCircleOrganizationChart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356263FA-E55D-49C4-81C2-A87E31625887}" type="presOf" srcId="{C44E1B3E-6B2B-492A-BB59-9ABAAFE3C40C}" destId="{4FA1235E-2444-4F79-A6A5-EE9AF8CAB2CC}" srcOrd="1" destOrd="0" presId="urn:microsoft.com/office/officeart/2008/layout/HalfCircleOrganizationChart"/>
    <dgm:cxn modelId="{0F74F182-4324-402E-AA2F-2A3B4605A8C3}" type="presParOf" srcId="{A2C14C16-124C-4B7B-A410-AA934746F04D}" destId="{7144CB87-05D2-4563-9827-91F5E7B24DDF}" srcOrd="0" destOrd="0" presId="urn:microsoft.com/office/officeart/2008/layout/HalfCircleOrganizationChart"/>
    <dgm:cxn modelId="{1D28B1AE-F97D-422A-A356-E7167834623B}" type="presParOf" srcId="{7144CB87-05D2-4563-9827-91F5E7B24DDF}" destId="{7F6054C2-5D70-46C3-BFBB-B70631B9B675}" srcOrd="0" destOrd="0" presId="urn:microsoft.com/office/officeart/2008/layout/HalfCircleOrganizationChart"/>
    <dgm:cxn modelId="{66CDEF0F-0A7F-4E9C-9B62-A2943D18C4B1}" type="presParOf" srcId="{7F6054C2-5D70-46C3-BFBB-B70631B9B675}" destId="{41FE72D1-357E-497E-808F-6B0805B22266}" srcOrd="0" destOrd="0" presId="urn:microsoft.com/office/officeart/2008/layout/HalfCircleOrganizationChart"/>
    <dgm:cxn modelId="{CF326372-CE92-4358-A2A5-0FDB13ECAE65}" type="presParOf" srcId="{7F6054C2-5D70-46C3-BFBB-B70631B9B675}" destId="{C776B9F4-E99B-4767-ADCC-25B6B8B81CD5}" srcOrd="1" destOrd="0" presId="urn:microsoft.com/office/officeart/2008/layout/HalfCircleOrganizationChart"/>
    <dgm:cxn modelId="{BE0CFA94-4B5E-4920-B949-72087813720E}" type="presParOf" srcId="{7F6054C2-5D70-46C3-BFBB-B70631B9B675}" destId="{D430B820-E2C2-4230-B8B7-25080AE9B786}" srcOrd="2" destOrd="0" presId="urn:microsoft.com/office/officeart/2008/layout/HalfCircleOrganizationChart"/>
    <dgm:cxn modelId="{693CC610-409C-4C91-8994-2BAE4A5D5F61}" type="presParOf" srcId="{7F6054C2-5D70-46C3-BFBB-B70631B9B675}" destId="{88FD4A21-DB19-410F-81F0-8D85E2E71C17}" srcOrd="3" destOrd="0" presId="urn:microsoft.com/office/officeart/2008/layout/HalfCircleOrganizationChart"/>
    <dgm:cxn modelId="{1475E9C6-C236-4B65-B840-EC53E3C75779}" type="presParOf" srcId="{7144CB87-05D2-4563-9827-91F5E7B24DDF}" destId="{4A0AD9C5-E230-4F38-8D7D-42A69EDFDAB7}" srcOrd="1" destOrd="0" presId="urn:microsoft.com/office/officeart/2008/layout/HalfCircleOrganizationChart"/>
    <dgm:cxn modelId="{1F80A61F-1BAA-4D47-8C83-4D7141934BF6}" type="presParOf" srcId="{4A0AD9C5-E230-4F38-8D7D-42A69EDFDAB7}" destId="{95B3BFDA-B754-48EA-8FF9-A7B3E373A819}" srcOrd="0" destOrd="0" presId="urn:microsoft.com/office/officeart/2008/layout/HalfCircleOrganizationChart"/>
    <dgm:cxn modelId="{EC93EBC2-99C5-460D-8B9A-1A4B297076E5}" type="presParOf" srcId="{4A0AD9C5-E230-4F38-8D7D-42A69EDFDAB7}" destId="{B5690C54-8B5D-4028-A1D2-139CDB118D6F}" srcOrd="1" destOrd="0" presId="urn:microsoft.com/office/officeart/2008/layout/HalfCircleOrganizationChart"/>
    <dgm:cxn modelId="{D82B9082-22CC-4A24-94D4-432E9A9D541F}" type="presParOf" srcId="{B5690C54-8B5D-4028-A1D2-139CDB118D6F}" destId="{B4C92673-7B4C-4742-A758-9EFB0756A4CD}" srcOrd="0" destOrd="0" presId="urn:microsoft.com/office/officeart/2008/layout/HalfCircleOrganizationChart"/>
    <dgm:cxn modelId="{2ED2B8E5-32C7-41E6-B669-59BDD40D8177}" type="presParOf" srcId="{B4C92673-7B4C-4742-A758-9EFB0756A4CD}" destId="{C74F82E8-58D5-4695-9FE3-AE323CFD0C60}" srcOrd="0" destOrd="0" presId="urn:microsoft.com/office/officeart/2008/layout/HalfCircleOrganizationChart"/>
    <dgm:cxn modelId="{BA835EC0-A371-4129-A8F6-17E9EAE008E7}" type="presParOf" srcId="{B4C92673-7B4C-4742-A758-9EFB0756A4CD}" destId="{B327ACD7-852A-4B79-818E-4D92574A0D4C}" srcOrd="1" destOrd="0" presId="urn:microsoft.com/office/officeart/2008/layout/HalfCircleOrganizationChart"/>
    <dgm:cxn modelId="{C3CD13BE-B169-423F-93D1-79C841176943}" type="presParOf" srcId="{B4C92673-7B4C-4742-A758-9EFB0756A4CD}" destId="{E5540324-106B-4705-98BE-C3DAC17B98C7}" srcOrd="2" destOrd="0" presId="urn:microsoft.com/office/officeart/2008/layout/HalfCircleOrganizationChart"/>
    <dgm:cxn modelId="{C166E53F-F5C9-4721-9BCD-2EB982959FA2}" type="presParOf" srcId="{B4C92673-7B4C-4742-A758-9EFB0756A4CD}" destId="{4FA1235E-2444-4F79-A6A5-EE9AF8CAB2CC}" srcOrd="3" destOrd="0" presId="urn:microsoft.com/office/officeart/2008/layout/HalfCircleOrganizationChart"/>
    <dgm:cxn modelId="{F4AFB602-62AE-4CB7-8275-3D79B4002035}" type="presParOf" srcId="{B5690C54-8B5D-4028-A1D2-139CDB118D6F}" destId="{1C8C0543-FB89-4539-94C1-D62D1645B262}" srcOrd="1" destOrd="0" presId="urn:microsoft.com/office/officeart/2008/layout/HalfCircleOrganizationChart"/>
    <dgm:cxn modelId="{D8D66C90-4504-4AAE-9CFF-7496372FD722}" type="presParOf" srcId="{1C8C0543-FB89-4539-94C1-D62D1645B262}" destId="{EEBF2453-3973-461A-ADA0-46964F5D8D1C}" srcOrd="0" destOrd="0" presId="urn:microsoft.com/office/officeart/2008/layout/HalfCircleOrganizationChart"/>
    <dgm:cxn modelId="{22F4B22A-F519-4A14-AD33-595DE7CAC454}" type="presParOf" srcId="{1C8C0543-FB89-4539-94C1-D62D1645B262}" destId="{0C712001-3B74-45B1-9D8E-CD5B16CEBA1E}" srcOrd="1" destOrd="0" presId="urn:microsoft.com/office/officeart/2008/layout/HalfCircleOrganizationChart"/>
    <dgm:cxn modelId="{A6DB0AF2-A1FF-46B2-A76E-34FDC225679C}" type="presParOf" srcId="{0C712001-3B74-45B1-9D8E-CD5B16CEBA1E}" destId="{359984C9-5C50-4857-9230-40E6C199891F}" srcOrd="0" destOrd="0" presId="urn:microsoft.com/office/officeart/2008/layout/HalfCircleOrganizationChart"/>
    <dgm:cxn modelId="{03ADD546-AE3F-477F-851A-48D81006830A}" type="presParOf" srcId="{359984C9-5C50-4857-9230-40E6C199891F}" destId="{9CDD911F-2005-4AD9-BD73-BF027F7B4367}" srcOrd="0" destOrd="0" presId="urn:microsoft.com/office/officeart/2008/layout/HalfCircleOrganizationChart"/>
    <dgm:cxn modelId="{0E0ECAC2-2587-4D21-A922-6715A883F1C0}" type="presParOf" srcId="{359984C9-5C50-4857-9230-40E6C199891F}" destId="{12C0E659-4230-4AA5-8E74-B67852F028EC}" srcOrd="1" destOrd="0" presId="urn:microsoft.com/office/officeart/2008/layout/HalfCircleOrganizationChart"/>
    <dgm:cxn modelId="{1AF94318-4A60-4320-9260-3AE68D637427}" type="presParOf" srcId="{359984C9-5C50-4857-9230-40E6C199891F}" destId="{E2306C45-5EFC-46C1-A228-46BF36F79788}" srcOrd="2" destOrd="0" presId="urn:microsoft.com/office/officeart/2008/layout/HalfCircleOrganizationChart"/>
    <dgm:cxn modelId="{C91D5524-E75D-4204-A9CB-4AC25F612E4C}" type="presParOf" srcId="{359984C9-5C50-4857-9230-40E6C199891F}" destId="{C33A3213-A45E-4394-95CD-7E2C75816814}" srcOrd="3" destOrd="0" presId="urn:microsoft.com/office/officeart/2008/layout/HalfCircleOrganizationChart"/>
    <dgm:cxn modelId="{A3CDC8CA-B9C4-4356-9D85-CE89625F94AB}" type="presParOf" srcId="{0C712001-3B74-45B1-9D8E-CD5B16CEBA1E}" destId="{E62F65F0-7891-452D-870A-004F28C70868}" srcOrd="1" destOrd="0" presId="urn:microsoft.com/office/officeart/2008/layout/HalfCircleOrganizationChart"/>
    <dgm:cxn modelId="{50A0E156-63C3-4A4D-9D5D-1FA19D29D749}" type="presParOf" srcId="{0C712001-3B74-45B1-9D8E-CD5B16CEBA1E}" destId="{64C221F0-C6E6-456B-A342-6BF5B00E5AD0}" srcOrd="2" destOrd="0" presId="urn:microsoft.com/office/officeart/2008/layout/HalfCircleOrganizationChart"/>
    <dgm:cxn modelId="{97A21BC8-0F2D-4B4C-AECE-C52AE6BB074D}" type="presParOf" srcId="{B5690C54-8B5D-4028-A1D2-139CDB118D6F}" destId="{8AD23A94-1289-439D-A7F8-7E5F551EFEC6}" srcOrd="2" destOrd="0" presId="urn:microsoft.com/office/officeart/2008/layout/HalfCircleOrganizationChart"/>
    <dgm:cxn modelId="{64B9EB27-6DD0-4B8D-9FF8-51B7C8A999F3}" type="presParOf" srcId="{4A0AD9C5-E230-4F38-8D7D-42A69EDFDAB7}" destId="{AB296EDC-B9F5-43D4-9721-460EE55C4DB3}" srcOrd="2" destOrd="0" presId="urn:microsoft.com/office/officeart/2008/layout/HalfCircleOrganizationChart"/>
    <dgm:cxn modelId="{ADD727B8-7026-4BB4-B2EA-E838CD3C2C17}" type="presParOf" srcId="{4A0AD9C5-E230-4F38-8D7D-42A69EDFDAB7}" destId="{446FA09F-CC31-4BC9-A42F-5830A494F7EE}" srcOrd="3" destOrd="0" presId="urn:microsoft.com/office/officeart/2008/layout/HalfCircleOrganizationChart"/>
    <dgm:cxn modelId="{23AF1837-EB0E-4C6A-91B2-BD24D540DACD}" type="presParOf" srcId="{446FA09F-CC31-4BC9-A42F-5830A494F7EE}" destId="{F40B6BED-506B-4E64-8DAB-6C91E37E5E9B}" srcOrd="0" destOrd="0" presId="urn:microsoft.com/office/officeart/2008/layout/HalfCircleOrganizationChart"/>
    <dgm:cxn modelId="{AAC7E4D1-78EB-4624-83D3-0322500C7A01}" type="presParOf" srcId="{F40B6BED-506B-4E64-8DAB-6C91E37E5E9B}" destId="{A6A62208-B633-44E5-B73E-978ECCC6C949}" srcOrd="0" destOrd="0" presId="urn:microsoft.com/office/officeart/2008/layout/HalfCircleOrganizationChart"/>
    <dgm:cxn modelId="{352449A4-0CCC-45B0-BE20-217D04E84AAD}" type="presParOf" srcId="{F40B6BED-506B-4E64-8DAB-6C91E37E5E9B}" destId="{36935CD1-131A-4FEE-B01B-669967CDB90C}" srcOrd="1" destOrd="0" presId="urn:microsoft.com/office/officeart/2008/layout/HalfCircleOrganizationChart"/>
    <dgm:cxn modelId="{D462E356-EED8-4AC0-AF30-9675CDF2C151}" type="presParOf" srcId="{F40B6BED-506B-4E64-8DAB-6C91E37E5E9B}" destId="{E091EDA1-494E-4617-B943-72199FBB0CF4}" srcOrd="2" destOrd="0" presId="urn:microsoft.com/office/officeart/2008/layout/HalfCircleOrganizationChart"/>
    <dgm:cxn modelId="{C9BA497D-F890-4715-B5CE-05F3EF54A4D3}" type="presParOf" srcId="{F40B6BED-506B-4E64-8DAB-6C91E37E5E9B}" destId="{3DDB1DB6-1751-49C8-803F-A4F7F9557501}" srcOrd="3" destOrd="0" presId="urn:microsoft.com/office/officeart/2008/layout/HalfCircleOrganizationChart"/>
    <dgm:cxn modelId="{16598B32-2C6A-4CF0-80A6-BBE1857510D2}" type="presParOf" srcId="{446FA09F-CC31-4BC9-A42F-5830A494F7EE}" destId="{C7EB640A-665E-449F-A087-430F5564F125}" srcOrd="1" destOrd="0" presId="urn:microsoft.com/office/officeart/2008/layout/HalfCircleOrganizationChart"/>
    <dgm:cxn modelId="{C24EEFED-7514-4F55-BC13-392C4EF011EF}" type="presParOf" srcId="{C7EB640A-665E-449F-A087-430F5564F125}" destId="{A30743D5-89CD-4B69-B6F2-4E8B426698B0}" srcOrd="0" destOrd="0" presId="urn:microsoft.com/office/officeart/2008/layout/HalfCircleOrganizationChart"/>
    <dgm:cxn modelId="{D42313ED-9F66-4FDC-8A6E-0FF63A195B60}" type="presParOf" srcId="{C7EB640A-665E-449F-A087-430F5564F125}" destId="{38A68634-D62E-485A-8C26-731A9850EEA8}" srcOrd="1" destOrd="0" presId="urn:microsoft.com/office/officeart/2008/layout/HalfCircleOrganizationChart"/>
    <dgm:cxn modelId="{2F9021A5-595D-4E9E-9BA1-073EE2F4CC67}" type="presParOf" srcId="{38A68634-D62E-485A-8C26-731A9850EEA8}" destId="{D0340202-D325-4928-A9F1-8C04D2506E51}" srcOrd="0" destOrd="0" presId="urn:microsoft.com/office/officeart/2008/layout/HalfCircleOrganizationChart"/>
    <dgm:cxn modelId="{118BA50E-5119-47E6-AC12-9E11A5E114EC}" type="presParOf" srcId="{D0340202-D325-4928-A9F1-8C04D2506E51}" destId="{AD9B09EE-7B6B-4D06-B113-FC081A71FB3D}" srcOrd="0" destOrd="0" presId="urn:microsoft.com/office/officeart/2008/layout/HalfCircleOrganizationChart"/>
    <dgm:cxn modelId="{90D1D235-0EAE-4B37-B6F6-47727600EE47}" type="presParOf" srcId="{D0340202-D325-4928-A9F1-8C04D2506E51}" destId="{1E126973-9279-4CBA-8E82-8864BF32D334}" srcOrd="1" destOrd="0" presId="urn:microsoft.com/office/officeart/2008/layout/HalfCircleOrganizationChart"/>
    <dgm:cxn modelId="{52259429-7550-4FFA-9351-FEE1F9FB1D1D}" type="presParOf" srcId="{D0340202-D325-4928-A9F1-8C04D2506E51}" destId="{2FE9AA30-3069-495B-A105-95A9B5C2DBA0}" srcOrd="2" destOrd="0" presId="urn:microsoft.com/office/officeart/2008/layout/HalfCircleOrganizationChart"/>
    <dgm:cxn modelId="{731103DE-E88D-4620-A4BA-57371DCAC284}" type="presParOf" srcId="{D0340202-D325-4928-A9F1-8C04D2506E51}" destId="{1F57CBE1-6EBA-4E17-A4AC-C581F7E8F620}" srcOrd="3" destOrd="0" presId="urn:microsoft.com/office/officeart/2008/layout/HalfCircleOrganizationChart"/>
    <dgm:cxn modelId="{EB42990B-1CDC-4452-A418-58AD33CC75F7}" type="presParOf" srcId="{38A68634-D62E-485A-8C26-731A9850EEA8}" destId="{0C31F12C-97B2-4EDB-B773-F891AB93BB5C}" srcOrd="1" destOrd="0" presId="urn:microsoft.com/office/officeart/2008/layout/HalfCircleOrganizationChart"/>
    <dgm:cxn modelId="{2246654D-E166-4611-9F47-8F17E0D76A1E}" type="presParOf" srcId="{38A68634-D62E-485A-8C26-731A9850EEA8}" destId="{9F4AD7C4-A3BE-432C-B19D-7D5FF02F1418}" srcOrd="2" destOrd="0" presId="urn:microsoft.com/office/officeart/2008/layout/HalfCircleOrganizationChart"/>
    <dgm:cxn modelId="{60AA4E42-D7F1-4D84-95ED-24611E687E2B}" type="presParOf" srcId="{446FA09F-CC31-4BC9-A42F-5830A494F7EE}" destId="{3C09737D-2B97-42BB-A06A-D79208D7AAE1}" srcOrd="2" destOrd="0" presId="urn:microsoft.com/office/officeart/2008/layout/HalfCircleOrganizationChart"/>
    <dgm:cxn modelId="{CC7A9BE3-9CE9-4CFE-ACF6-45FD80656096}" type="presParOf" srcId="{4A0AD9C5-E230-4F38-8D7D-42A69EDFDAB7}" destId="{FE47A015-9C27-4B7C-84E9-F7543A9CE200}" srcOrd="4" destOrd="0" presId="urn:microsoft.com/office/officeart/2008/layout/HalfCircleOrganizationChart"/>
    <dgm:cxn modelId="{21FF986B-DFF6-4308-8A1D-F60EA4F244C3}" type="presParOf" srcId="{4A0AD9C5-E230-4F38-8D7D-42A69EDFDAB7}" destId="{49B81A27-8A2F-4BA9-8230-DE0B30AFC814}" srcOrd="5" destOrd="0" presId="urn:microsoft.com/office/officeart/2008/layout/HalfCircleOrganizationChart"/>
    <dgm:cxn modelId="{1BD89B6F-B583-4506-A4E1-D7E243074031}" type="presParOf" srcId="{49B81A27-8A2F-4BA9-8230-DE0B30AFC814}" destId="{0EE74508-7D2B-45D4-82F7-766AA8C4FD85}" srcOrd="0" destOrd="0" presId="urn:microsoft.com/office/officeart/2008/layout/HalfCircleOrganizationChart"/>
    <dgm:cxn modelId="{2A6721BB-A5A9-483E-9EBC-0C82B49B8744}" type="presParOf" srcId="{0EE74508-7D2B-45D4-82F7-766AA8C4FD85}" destId="{38931BB4-28DD-452E-A3DA-803F31FE47F5}" srcOrd="0" destOrd="0" presId="urn:microsoft.com/office/officeart/2008/layout/HalfCircleOrganizationChart"/>
    <dgm:cxn modelId="{81814A68-501A-498D-8906-6E386185A16B}" type="presParOf" srcId="{0EE74508-7D2B-45D4-82F7-766AA8C4FD85}" destId="{650BED30-6AEF-48FE-9B56-AA42504AA97F}" srcOrd="1" destOrd="0" presId="urn:microsoft.com/office/officeart/2008/layout/HalfCircleOrganizationChart"/>
    <dgm:cxn modelId="{9E4B34ED-3B1C-4BF0-9874-890E0291A513}" type="presParOf" srcId="{0EE74508-7D2B-45D4-82F7-766AA8C4FD85}" destId="{70C07187-78D5-4669-B91A-E5069786ED81}" srcOrd="2" destOrd="0" presId="urn:microsoft.com/office/officeart/2008/layout/HalfCircleOrganizationChart"/>
    <dgm:cxn modelId="{C2DD6751-0969-4AF2-8E70-BD2F6D4B8A6B}" type="presParOf" srcId="{0EE74508-7D2B-45D4-82F7-766AA8C4FD85}" destId="{E7A29825-F0D9-44B2-8049-06E85CF02EEF}" srcOrd="3" destOrd="0" presId="urn:microsoft.com/office/officeart/2008/layout/HalfCircleOrganizationChart"/>
    <dgm:cxn modelId="{CB5D7375-02B3-4C04-9F82-0EEE6536386E}" type="presParOf" srcId="{49B81A27-8A2F-4BA9-8230-DE0B30AFC814}" destId="{0BDCBC43-4DB3-401E-B7D6-A774C7CB3102}" srcOrd="1" destOrd="0" presId="urn:microsoft.com/office/officeart/2008/layout/HalfCircleOrganizationChart"/>
    <dgm:cxn modelId="{3E27ACDE-C95F-48B4-9E4E-9B192251AC24}" type="presParOf" srcId="{0BDCBC43-4DB3-401E-B7D6-A774C7CB3102}" destId="{2A82F5AC-3979-4FD5-A2DE-D6164084FB8C}" srcOrd="0" destOrd="0" presId="urn:microsoft.com/office/officeart/2008/layout/HalfCircleOrganizationChart"/>
    <dgm:cxn modelId="{41380BBA-B92D-48CA-9D64-0501746F3D6D}" type="presParOf" srcId="{0BDCBC43-4DB3-401E-B7D6-A774C7CB3102}" destId="{A2DA15DB-FF98-4FC3-9B89-A46FA80192B0}" srcOrd="1" destOrd="0" presId="urn:microsoft.com/office/officeart/2008/layout/HalfCircleOrganizationChart"/>
    <dgm:cxn modelId="{7208ABFE-359C-4E91-8CEF-4FAA789DECCA}" type="presParOf" srcId="{A2DA15DB-FF98-4FC3-9B89-A46FA80192B0}" destId="{FF558BFA-6B05-4BCB-B8BE-2C96534FF01E}" srcOrd="0" destOrd="0" presId="urn:microsoft.com/office/officeart/2008/layout/HalfCircleOrganizationChart"/>
    <dgm:cxn modelId="{DF74E19F-C3A3-4BF0-945A-59EBC018A9FC}" type="presParOf" srcId="{FF558BFA-6B05-4BCB-B8BE-2C96534FF01E}" destId="{53244B8B-1C9F-43C6-A48E-72EFA4177658}" srcOrd="0" destOrd="0" presId="urn:microsoft.com/office/officeart/2008/layout/HalfCircleOrganizationChart"/>
    <dgm:cxn modelId="{F98DED72-138B-412B-AC5F-0DA10D273DAA}" type="presParOf" srcId="{FF558BFA-6B05-4BCB-B8BE-2C96534FF01E}" destId="{3151B7CD-A5F5-4F6B-8DF0-D29A03361ACE}" srcOrd="1" destOrd="0" presId="urn:microsoft.com/office/officeart/2008/layout/HalfCircleOrganizationChart"/>
    <dgm:cxn modelId="{3443BB35-1E7B-4AAE-A6BF-1CF439594BBB}" type="presParOf" srcId="{FF558BFA-6B05-4BCB-B8BE-2C96534FF01E}" destId="{C31D1010-37E1-4D3C-A2F2-DD894B2B5628}" srcOrd="2" destOrd="0" presId="urn:microsoft.com/office/officeart/2008/layout/HalfCircleOrganizationChart"/>
    <dgm:cxn modelId="{A4907226-FA88-4F4B-B57E-8E26C61FBAAA}" type="presParOf" srcId="{FF558BFA-6B05-4BCB-B8BE-2C96534FF01E}" destId="{1C1B1E6B-F1C8-4F96-A576-BBB0EFF9BADD}" srcOrd="3" destOrd="0" presId="urn:microsoft.com/office/officeart/2008/layout/HalfCircleOrganizationChart"/>
    <dgm:cxn modelId="{CCF226B8-2226-48D2-88CC-2DC72D3D8F1D}" type="presParOf" srcId="{A2DA15DB-FF98-4FC3-9B89-A46FA80192B0}" destId="{5BFC337A-475B-4DA3-AC68-492AD8E30F14}" srcOrd="1" destOrd="0" presId="urn:microsoft.com/office/officeart/2008/layout/HalfCircleOrganizationChart"/>
    <dgm:cxn modelId="{2F40D0D1-1673-4FFF-ACC7-BD6BF3816161}" type="presParOf" srcId="{A2DA15DB-FF98-4FC3-9B89-A46FA80192B0}" destId="{D6E1EF57-54E5-4917-B14C-6FC1EC706FA3}" srcOrd="2" destOrd="0" presId="urn:microsoft.com/office/officeart/2008/layout/HalfCircleOrganizationChart"/>
    <dgm:cxn modelId="{424A880E-884D-4BE5-8AF4-2BFC8492F3C2}" type="presParOf" srcId="{49B81A27-8A2F-4BA9-8230-DE0B30AFC814}" destId="{6DB33624-A610-44A4-89F2-9551D1229C9A}" srcOrd="2" destOrd="0" presId="urn:microsoft.com/office/officeart/2008/layout/HalfCircleOrganizationChart"/>
    <dgm:cxn modelId="{E263ADF3-403B-4C06-91E5-AAF15912D32D}" type="presParOf" srcId="{7144CB87-05D2-4563-9827-91F5E7B24DDF}" destId="{5797198E-8AC1-4009-8352-AC4EAE3959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9E291A-D778-4601-9336-CC1EC370F812}" type="doc">
      <dgm:prSet loTypeId="urn:microsoft.com/office/officeart/2005/8/layout/hList9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4364D53-59B4-4B9C-AA19-46D648571266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人民币</a:t>
          </a:r>
          <a:endParaRPr lang="en-US" sz="1600" dirty="0">
            <a:latin typeface="+mn-ea"/>
            <a:ea typeface="+mn-ea"/>
          </a:endParaRPr>
        </a:p>
      </dgm:t>
    </dgm:pt>
    <dgm:pt modelId="{9614AC37-F51D-4440-B5EF-34769AA78D0B}" type="parTrans" cxnId="{88568CAE-74F6-43A0-9434-9432ECF33C9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E6AF801-BC60-4CE0-96E2-69287F7434F3}" type="sibTrans" cxnId="{88568CAE-74F6-43A0-9434-9432ECF33C9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B063C125-E63E-4B31-AD3A-EC59BB6C70D1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数字人民币</a:t>
          </a:r>
          <a:endParaRPr lang="en-US" sz="1600" dirty="0">
            <a:latin typeface="+mn-ea"/>
            <a:ea typeface="+mn-ea"/>
          </a:endParaRPr>
        </a:p>
      </dgm:t>
    </dgm:pt>
    <dgm:pt modelId="{00CFFEE8-1848-41F4-A887-610CF26CD605}" type="parTrans" cxnId="{66ACF662-D22C-4DF6-97D1-4CD0C26547B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C2E1E60A-F3E2-4363-9666-5685485097D4}" type="sibTrans" cxnId="{66ACF662-D22C-4DF6-97D1-4CD0C26547B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A7C27CF8-8522-43A6-AF33-57339E49F4FC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其他</a:t>
          </a:r>
          <a:endParaRPr lang="en-US" sz="1600" dirty="0">
            <a:latin typeface="+mn-ea"/>
            <a:ea typeface="+mn-ea"/>
          </a:endParaRPr>
        </a:p>
      </dgm:t>
    </dgm:pt>
    <dgm:pt modelId="{FE17E504-DEC3-4266-BFA3-4378CE1E0776}" type="parTrans" cxnId="{37D9F87A-8485-4041-9A8E-033604CB2845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AD982C0-9CAE-44E6-A53F-FC50C67F0CF8}" type="sibTrans" cxnId="{37D9F87A-8485-4041-9A8E-033604CB2845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4044F14-C6D2-41AE-8116-D5FDB4AEC33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碳积分</a:t>
          </a:r>
          <a:endParaRPr lang="en-US" sz="1600" dirty="0">
            <a:latin typeface="+mn-ea"/>
            <a:ea typeface="+mn-ea"/>
          </a:endParaRPr>
        </a:p>
      </dgm:t>
    </dgm:pt>
    <dgm:pt modelId="{65272888-2E97-42F1-BE61-0DE5C1466A62}" type="parTrans" cxnId="{49127EB4-FBAE-4F69-913F-5B347090EF6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AFE51D6-9989-4D5D-809C-A12E9C8FC7F9}" type="sibTrans" cxnId="{49127EB4-FBAE-4F69-913F-5B347090EF6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78D31EB-4AB2-4C20-9BC0-3DE93603C295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转账</a:t>
          </a:r>
          <a:endParaRPr lang="en-US" sz="1600" dirty="0">
            <a:latin typeface="+mn-ea"/>
            <a:ea typeface="+mn-ea"/>
          </a:endParaRPr>
        </a:p>
      </dgm:t>
    </dgm:pt>
    <dgm:pt modelId="{69A30AD2-B8AE-4DDB-99D5-012E90EC94BE}" type="parTrans" cxnId="{0B745FDD-9DE7-48C0-A12B-04E47BD4FA9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9F64D9C7-16E2-43D4-8740-71DC82A043E9}" type="sibTrans" cxnId="{0B745FDD-9DE7-48C0-A12B-04E47BD4FA9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6936025-CE0B-4D53-8CE2-56ABD790374D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第三方支付</a:t>
          </a:r>
          <a:endParaRPr lang="en-US" sz="1600" dirty="0">
            <a:latin typeface="+mn-ea"/>
            <a:ea typeface="+mn-ea"/>
          </a:endParaRPr>
        </a:p>
      </dgm:t>
    </dgm:pt>
    <dgm:pt modelId="{44178CA5-F9FC-40DC-9794-4F74A8AC3C32}" type="parTrans" cxnId="{AD50ED22-2C91-4227-AF69-BBF63CCB8037}">
      <dgm:prSet/>
      <dgm:spPr/>
      <dgm:t>
        <a:bodyPr/>
        <a:lstStyle/>
        <a:p>
          <a:endParaRPr lang="en-US" sz="1400"/>
        </a:p>
      </dgm:t>
    </dgm:pt>
    <dgm:pt modelId="{A905A508-87DB-46CC-BC4D-77055E90BFF9}" type="sibTrans" cxnId="{AD50ED22-2C91-4227-AF69-BBF63CCB8037}">
      <dgm:prSet/>
      <dgm:spPr/>
      <dgm:t>
        <a:bodyPr/>
        <a:lstStyle/>
        <a:p>
          <a:endParaRPr lang="en-US" sz="1400"/>
        </a:p>
      </dgm:t>
    </dgm:pt>
    <dgm:pt modelId="{B777783A-83DE-4D21-90C5-93EAE687AA47}" type="pres">
      <dgm:prSet presAssocID="{CF9E291A-D778-4601-9336-CC1EC370F812}" presName="list" presStyleCnt="0">
        <dgm:presLayoutVars>
          <dgm:dir/>
          <dgm:animLvl val="lvl"/>
        </dgm:presLayoutVars>
      </dgm:prSet>
      <dgm:spPr/>
    </dgm:pt>
    <dgm:pt modelId="{8B883551-F23C-486E-A78C-0A974F693FF5}" type="pres">
      <dgm:prSet presAssocID="{F4364D53-59B4-4B9C-AA19-46D648571266}" presName="posSpace" presStyleCnt="0"/>
      <dgm:spPr/>
    </dgm:pt>
    <dgm:pt modelId="{EA72D2DF-7A46-4F75-BF8C-A0EBD7239F2A}" type="pres">
      <dgm:prSet presAssocID="{F4364D53-59B4-4B9C-AA19-46D648571266}" presName="vertFlow" presStyleCnt="0"/>
      <dgm:spPr/>
    </dgm:pt>
    <dgm:pt modelId="{823151C9-339A-430D-90A9-085ED028FB08}" type="pres">
      <dgm:prSet presAssocID="{F4364D53-59B4-4B9C-AA19-46D648571266}" presName="topSpace" presStyleCnt="0"/>
      <dgm:spPr/>
    </dgm:pt>
    <dgm:pt modelId="{1D9D453A-D4A0-4EB9-977C-115DEF4CE829}" type="pres">
      <dgm:prSet presAssocID="{F4364D53-59B4-4B9C-AA19-46D648571266}" presName="firstComp" presStyleCnt="0"/>
      <dgm:spPr/>
    </dgm:pt>
    <dgm:pt modelId="{C8E3B618-4A51-4B9F-B6DF-E7CEA36E070E}" type="pres">
      <dgm:prSet presAssocID="{F4364D53-59B4-4B9C-AA19-46D648571266}" presName="firstChild" presStyleLbl="bgAccFollowNode1" presStyleIdx="0" presStyleCnt="4"/>
      <dgm:spPr/>
    </dgm:pt>
    <dgm:pt modelId="{E17081CF-671B-4BC4-B270-3B68F8DA4B53}" type="pres">
      <dgm:prSet presAssocID="{F4364D53-59B4-4B9C-AA19-46D648571266}" presName="firstChildTx" presStyleLbl="bgAccFollowNode1" presStyleIdx="0" presStyleCnt="4">
        <dgm:presLayoutVars>
          <dgm:bulletEnabled val="1"/>
        </dgm:presLayoutVars>
      </dgm:prSet>
      <dgm:spPr/>
    </dgm:pt>
    <dgm:pt modelId="{9DFB13C1-6345-46E9-919E-70073EA721DF}" type="pres">
      <dgm:prSet presAssocID="{16936025-CE0B-4D53-8CE2-56ABD790374D}" presName="comp" presStyleCnt="0"/>
      <dgm:spPr/>
    </dgm:pt>
    <dgm:pt modelId="{AC3F25B3-06FD-40DF-AFD8-74530121A36C}" type="pres">
      <dgm:prSet presAssocID="{16936025-CE0B-4D53-8CE2-56ABD790374D}" presName="child" presStyleLbl="bgAccFollowNode1" presStyleIdx="1" presStyleCnt="4"/>
      <dgm:spPr/>
    </dgm:pt>
    <dgm:pt modelId="{5D4F763F-D30F-441D-A356-A5DF467BDD1F}" type="pres">
      <dgm:prSet presAssocID="{16936025-CE0B-4D53-8CE2-56ABD790374D}" presName="childTx" presStyleLbl="bgAccFollowNode1" presStyleIdx="1" presStyleCnt="4">
        <dgm:presLayoutVars>
          <dgm:bulletEnabled val="1"/>
        </dgm:presLayoutVars>
      </dgm:prSet>
      <dgm:spPr/>
    </dgm:pt>
    <dgm:pt modelId="{7E64EE2D-9C92-4E2C-B38C-4FF4C94113E1}" type="pres">
      <dgm:prSet presAssocID="{A7C27CF8-8522-43A6-AF33-57339E49F4FC}" presName="comp" presStyleCnt="0"/>
      <dgm:spPr/>
    </dgm:pt>
    <dgm:pt modelId="{633584E0-CEBE-44B2-A678-45A74B724891}" type="pres">
      <dgm:prSet presAssocID="{A7C27CF8-8522-43A6-AF33-57339E49F4FC}" presName="child" presStyleLbl="bgAccFollowNode1" presStyleIdx="2" presStyleCnt="4"/>
      <dgm:spPr/>
    </dgm:pt>
    <dgm:pt modelId="{E39F8DE9-F09F-4146-83CE-E6157448BAB8}" type="pres">
      <dgm:prSet presAssocID="{A7C27CF8-8522-43A6-AF33-57339E49F4FC}" presName="childTx" presStyleLbl="bgAccFollowNode1" presStyleIdx="2" presStyleCnt="4">
        <dgm:presLayoutVars>
          <dgm:bulletEnabled val="1"/>
        </dgm:presLayoutVars>
      </dgm:prSet>
      <dgm:spPr/>
    </dgm:pt>
    <dgm:pt modelId="{EB47A39C-B323-431C-887C-923EB0A6B4A2}" type="pres">
      <dgm:prSet presAssocID="{F4364D53-59B4-4B9C-AA19-46D648571266}" presName="negSpace" presStyleCnt="0"/>
      <dgm:spPr/>
    </dgm:pt>
    <dgm:pt modelId="{C3BE79A9-1534-45FF-B72B-55E8F8FA3666}" type="pres">
      <dgm:prSet presAssocID="{F4364D53-59B4-4B9C-AA19-46D648571266}" presName="circle" presStyleLbl="node1" presStyleIdx="0" presStyleCnt="2"/>
      <dgm:spPr/>
    </dgm:pt>
    <dgm:pt modelId="{E573A234-DE28-411E-810D-CE87AE7C712D}" type="pres">
      <dgm:prSet presAssocID="{1E6AF801-BC60-4CE0-96E2-69287F7434F3}" presName="transSpace" presStyleCnt="0"/>
      <dgm:spPr/>
    </dgm:pt>
    <dgm:pt modelId="{5B8708B0-2079-4CF6-A44C-D97A87876727}" type="pres">
      <dgm:prSet presAssocID="{84044F14-C6D2-41AE-8116-D5FDB4AEC339}" presName="posSpace" presStyleCnt="0"/>
      <dgm:spPr/>
    </dgm:pt>
    <dgm:pt modelId="{D50735D1-C378-4FAC-919C-420852186389}" type="pres">
      <dgm:prSet presAssocID="{84044F14-C6D2-41AE-8116-D5FDB4AEC339}" presName="vertFlow" presStyleCnt="0"/>
      <dgm:spPr/>
    </dgm:pt>
    <dgm:pt modelId="{68BB40D5-3923-4430-9F70-EDE2E2D01C0C}" type="pres">
      <dgm:prSet presAssocID="{84044F14-C6D2-41AE-8116-D5FDB4AEC339}" presName="topSpace" presStyleCnt="0"/>
      <dgm:spPr/>
    </dgm:pt>
    <dgm:pt modelId="{F5D0AB1E-762C-41D0-9AD9-63C17DE8BC29}" type="pres">
      <dgm:prSet presAssocID="{84044F14-C6D2-41AE-8116-D5FDB4AEC339}" presName="firstComp" presStyleCnt="0"/>
      <dgm:spPr/>
    </dgm:pt>
    <dgm:pt modelId="{8ECE663E-1CB9-4CA9-BE8C-4647CF0BEBB8}" type="pres">
      <dgm:prSet presAssocID="{84044F14-C6D2-41AE-8116-D5FDB4AEC339}" presName="firstChild" presStyleLbl="bgAccFollowNode1" presStyleIdx="3" presStyleCnt="4"/>
      <dgm:spPr/>
    </dgm:pt>
    <dgm:pt modelId="{1FC2F7A9-2BA0-45BB-A5AB-9BD303C0ECDA}" type="pres">
      <dgm:prSet presAssocID="{84044F14-C6D2-41AE-8116-D5FDB4AEC339}" presName="firstChildTx" presStyleLbl="bgAccFollowNode1" presStyleIdx="3" presStyleCnt="4">
        <dgm:presLayoutVars>
          <dgm:bulletEnabled val="1"/>
        </dgm:presLayoutVars>
      </dgm:prSet>
      <dgm:spPr/>
    </dgm:pt>
    <dgm:pt modelId="{865162D8-BAF2-43A3-A0EC-6FB5C74C1DD9}" type="pres">
      <dgm:prSet presAssocID="{84044F14-C6D2-41AE-8116-D5FDB4AEC339}" presName="negSpace" presStyleCnt="0"/>
      <dgm:spPr/>
    </dgm:pt>
    <dgm:pt modelId="{2D3BEC44-5F3F-43BF-BE1B-8FEB499DDBE6}" type="pres">
      <dgm:prSet presAssocID="{84044F14-C6D2-41AE-8116-D5FDB4AEC339}" presName="circle" presStyleLbl="node1" presStyleIdx="1" presStyleCnt="2"/>
      <dgm:spPr/>
    </dgm:pt>
  </dgm:ptLst>
  <dgm:cxnLst>
    <dgm:cxn modelId="{C237920E-CBE9-4F0D-8C26-C20B86FE0AE7}" type="presOf" srcId="{CF9E291A-D778-4601-9336-CC1EC370F812}" destId="{B777783A-83DE-4D21-90C5-93EAE687AA47}" srcOrd="0" destOrd="0" presId="urn:microsoft.com/office/officeart/2005/8/layout/hList9"/>
    <dgm:cxn modelId="{51ECC310-F5AF-4904-9496-8D7BB92333F8}" type="presOf" srcId="{A7C27CF8-8522-43A6-AF33-57339E49F4FC}" destId="{E39F8DE9-F09F-4146-83CE-E6157448BAB8}" srcOrd="1" destOrd="0" presId="urn:microsoft.com/office/officeart/2005/8/layout/hList9"/>
    <dgm:cxn modelId="{AD50ED22-2C91-4227-AF69-BBF63CCB8037}" srcId="{F4364D53-59B4-4B9C-AA19-46D648571266}" destId="{16936025-CE0B-4D53-8CE2-56ABD790374D}" srcOrd="1" destOrd="0" parTransId="{44178CA5-F9FC-40DC-9794-4F74A8AC3C32}" sibTransId="{A905A508-87DB-46CC-BC4D-77055E90BFF9}"/>
    <dgm:cxn modelId="{902C8B3D-4E64-4691-BFF8-672AD9E24536}" type="presOf" srcId="{84044F14-C6D2-41AE-8116-D5FDB4AEC339}" destId="{2D3BEC44-5F3F-43BF-BE1B-8FEB499DDBE6}" srcOrd="0" destOrd="0" presId="urn:microsoft.com/office/officeart/2005/8/layout/hList9"/>
    <dgm:cxn modelId="{5C740C60-53AA-49C5-BD72-D61F8617A173}" type="presOf" srcId="{A7C27CF8-8522-43A6-AF33-57339E49F4FC}" destId="{633584E0-CEBE-44B2-A678-45A74B724891}" srcOrd="0" destOrd="0" presId="urn:microsoft.com/office/officeart/2005/8/layout/hList9"/>
    <dgm:cxn modelId="{93029842-1040-4FF8-A511-62E2BA6FD996}" type="presOf" srcId="{16936025-CE0B-4D53-8CE2-56ABD790374D}" destId="{AC3F25B3-06FD-40DF-AFD8-74530121A36C}" srcOrd="0" destOrd="0" presId="urn:microsoft.com/office/officeart/2005/8/layout/hList9"/>
    <dgm:cxn modelId="{66ACF662-D22C-4DF6-97D1-4CD0C26547B8}" srcId="{F4364D53-59B4-4B9C-AA19-46D648571266}" destId="{B063C125-E63E-4B31-AD3A-EC59BB6C70D1}" srcOrd="0" destOrd="0" parTransId="{00CFFEE8-1848-41F4-A887-610CF26CD605}" sibTransId="{C2E1E60A-F3E2-4363-9666-5685485097D4}"/>
    <dgm:cxn modelId="{4A2F1C65-46D3-428B-9430-74A5F1043F97}" type="presOf" srcId="{B063C125-E63E-4B31-AD3A-EC59BB6C70D1}" destId="{E17081CF-671B-4BC4-B270-3B68F8DA4B53}" srcOrd="1" destOrd="0" presId="urn:microsoft.com/office/officeart/2005/8/layout/hList9"/>
    <dgm:cxn modelId="{45733C4F-C6A6-4710-B2D8-F3AE91657CCB}" type="presOf" srcId="{16936025-CE0B-4D53-8CE2-56ABD790374D}" destId="{5D4F763F-D30F-441D-A356-A5DF467BDD1F}" srcOrd="1" destOrd="0" presId="urn:microsoft.com/office/officeart/2005/8/layout/hList9"/>
    <dgm:cxn modelId="{E9785A71-F872-459E-8087-0166FEA68FB0}" type="presOf" srcId="{278D31EB-4AB2-4C20-9BC0-3DE93603C295}" destId="{8ECE663E-1CB9-4CA9-BE8C-4647CF0BEBB8}" srcOrd="0" destOrd="0" presId="urn:microsoft.com/office/officeart/2005/8/layout/hList9"/>
    <dgm:cxn modelId="{37D9F87A-8485-4041-9A8E-033604CB2845}" srcId="{F4364D53-59B4-4B9C-AA19-46D648571266}" destId="{A7C27CF8-8522-43A6-AF33-57339E49F4FC}" srcOrd="2" destOrd="0" parTransId="{FE17E504-DEC3-4266-BFA3-4378CE1E0776}" sibTransId="{8AD982C0-9CAE-44E6-A53F-FC50C67F0CF8}"/>
    <dgm:cxn modelId="{F520207B-6F64-4A4E-B1BF-04F5C0CF93ED}" type="presOf" srcId="{278D31EB-4AB2-4C20-9BC0-3DE93603C295}" destId="{1FC2F7A9-2BA0-45BB-A5AB-9BD303C0ECDA}" srcOrd="1" destOrd="0" presId="urn:microsoft.com/office/officeart/2005/8/layout/hList9"/>
    <dgm:cxn modelId="{78C9D495-ED48-42F7-AA58-4A8B984FFE51}" type="presOf" srcId="{F4364D53-59B4-4B9C-AA19-46D648571266}" destId="{C3BE79A9-1534-45FF-B72B-55E8F8FA3666}" srcOrd="0" destOrd="0" presId="urn:microsoft.com/office/officeart/2005/8/layout/hList9"/>
    <dgm:cxn modelId="{88568CAE-74F6-43A0-9434-9432ECF33C9E}" srcId="{CF9E291A-D778-4601-9336-CC1EC370F812}" destId="{F4364D53-59B4-4B9C-AA19-46D648571266}" srcOrd="0" destOrd="0" parTransId="{9614AC37-F51D-4440-B5EF-34769AA78D0B}" sibTransId="{1E6AF801-BC60-4CE0-96E2-69287F7434F3}"/>
    <dgm:cxn modelId="{49127EB4-FBAE-4F69-913F-5B347090EF67}" srcId="{CF9E291A-D778-4601-9336-CC1EC370F812}" destId="{84044F14-C6D2-41AE-8116-D5FDB4AEC339}" srcOrd="1" destOrd="0" parTransId="{65272888-2E97-42F1-BE61-0DE5C1466A62}" sibTransId="{DAFE51D6-9989-4D5D-809C-A12E9C8FC7F9}"/>
    <dgm:cxn modelId="{0B745FDD-9DE7-48C0-A12B-04E47BD4FA96}" srcId="{84044F14-C6D2-41AE-8116-D5FDB4AEC339}" destId="{278D31EB-4AB2-4C20-9BC0-3DE93603C295}" srcOrd="0" destOrd="0" parTransId="{69A30AD2-B8AE-4DDB-99D5-012E90EC94BE}" sibTransId="{9F64D9C7-16E2-43D4-8740-71DC82A043E9}"/>
    <dgm:cxn modelId="{12F0B8F4-A37A-4766-A838-5C37B0828B88}" type="presOf" srcId="{B063C125-E63E-4B31-AD3A-EC59BB6C70D1}" destId="{C8E3B618-4A51-4B9F-B6DF-E7CEA36E070E}" srcOrd="0" destOrd="0" presId="urn:microsoft.com/office/officeart/2005/8/layout/hList9"/>
    <dgm:cxn modelId="{AFEB5517-B861-40CA-A07C-00946056803F}" type="presParOf" srcId="{B777783A-83DE-4D21-90C5-93EAE687AA47}" destId="{8B883551-F23C-486E-A78C-0A974F693FF5}" srcOrd="0" destOrd="0" presId="urn:microsoft.com/office/officeart/2005/8/layout/hList9"/>
    <dgm:cxn modelId="{8970B6F5-20B2-4852-A33C-C99D74F19F2E}" type="presParOf" srcId="{B777783A-83DE-4D21-90C5-93EAE687AA47}" destId="{EA72D2DF-7A46-4F75-BF8C-A0EBD7239F2A}" srcOrd="1" destOrd="0" presId="urn:microsoft.com/office/officeart/2005/8/layout/hList9"/>
    <dgm:cxn modelId="{7A895C4E-2B2C-4E2F-8295-FE3C3DEEDD95}" type="presParOf" srcId="{EA72D2DF-7A46-4F75-BF8C-A0EBD7239F2A}" destId="{823151C9-339A-430D-90A9-085ED028FB08}" srcOrd="0" destOrd="0" presId="urn:microsoft.com/office/officeart/2005/8/layout/hList9"/>
    <dgm:cxn modelId="{9465FF12-FE96-4E3F-AE31-C89538CA22ED}" type="presParOf" srcId="{EA72D2DF-7A46-4F75-BF8C-A0EBD7239F2A}" destId="{1D9D453A-D4A0-4EB9-977C-115DEF4CE829}" srcOrd="1" destOrd="0" presId="urn:microsoft.com/office/officeart/2005/8/layout/hList9"/>
    <dgm:cxn modelId="{487FF0A2-4079-4634-B482-1CBA9A4EAED9}" type="presParOf" srcId="{1D9D453A-D4A0-4EB9-977C-115DEF4CE829}" destId="{C8E3B618-4A51-4B9F-B6DF-E7CEA36E070E}" srcOrd="0" destOrd="0" presId="urn:microsoft.com/office/officeart/2005/8/layout/hList9"/>
    <dgm:cxn modelId="{BD33EBC5-0522-4434-8A5E-63577D7BE3E5}" type="presParOf" srcId="{1D9D453A-D4A0-4EB9-977C-115DEF4CE829}" destId="{E17081CF-671B-4BC4-B270-3B68F8DA4B53}" srcOrd="1" destOrd="0" presId="urn:microsoft.com/office/officeart/2005/8/layout/hList9"/>
    <dgm:cxn modelId="{A81561F2-8226-4AC6-97E5-07EA6AAE3481}" type="presParOf" srcId="{EA72D2DF-7A46-4F75-BF8C-A0EBD7239F2A}" destId="{9DFB13C1-6345-46E9-919E-70073EA721DF}" srcOrd="2" destOrd="0" presId="urn:microsoft.com/office/officeart/2005/8/layout/hList9"/>
    <dgm:cxn modelId="{A2E5C1C6-8F75-47BC-9C87-736E767BD68A}" type="presParOf" srcId="{9DFB13C1-6345-46E9-919E-70073EA721DF}" destId="{AC3F25B3-06FD-40DF-AFD8-74530121A36C}" srcOrd="0" destOrd="0" presId="urn:microsoft.com/office/officeart/2005/8/layout/hList9"/>
    <dgm:cxn modelId="{AC95C428-49A4-42A0-8C30-CBA5A8FDEBD0}" type="presParOf" srcId="{9DFB13C1-6345-46E9-919E-70073EA721DF}" destId="{5D4F763F-D30F-441D-A356-A5DF467BDD1F}" srcOrd="1" destOrd="0" presId="urn:microsoft.com/office/officeart/2005/8/layout/hList9"/>
    <dgm:cxn modelId="{76961C65-FD1A-45AF-B875-58D0829F7179}" type="presParOf" srcId="{EA72D2DF-7A46-4F75-BF8C-A0EBD7239F2A}" destId="{7E64EE2D-9C92-4E2C-B38C-4FF4C94113E1}" srcOrd="3" destOrd="0" presId="urn:microsoft.com/office/officeart/2005/8/layout/hList9"/>
    <dgm:cxn modelId="{AA3D705B-A80D-4571-9372-64832BCF0BEF}" type="presParOf" srcId="{7E64EE2D-9C92-4E2C-B38C-4FF4C94113E1}" destId="{633584E0-CEBE-44B2-A678-45A74B724891}" srcOrd="0" destOrd="0" presId="urn:microsoft.com/office/officeart/2005/8/layout/hList9"/>
    <dgm:cxn modelId="{56504D0C-2DBB-41BA-866C-48A181C3B0A3}" type="presParOf" srcId="{7E64EE2D-9C92-4E2C-B38C-4FF4C94113E1}" destId="{E39F8DE9-F09F-4146-83CE-E6157448BAB8}" srcOrd="1" destOrd="0" presId="urn:microsoft.com/office/officeart/2005/8/layout/hList9"/>
    <dgm:cxn modelId="{63DD48A4-9C5C-469C-B148-8C4DF535E805}" type="presParOf" srcId="{B777783A-83DE-4D21-90C5-93EAE687AA47}" destId="{EB47A39C-B323-431C-887C-923EB0A6B4A2}" srcOrd="2" destOrd="0" presId="urn:microsoft.com/office/officeart/2005/8/layout/hList9"/>
    <dgm:cxn modelId="{C65482EF-8B56-406E-A78A-7168055AD389}" type="presParOf" srcId="{B777783A-83DE-4D21-90C5-93EAE687AA47}" destId="{C3BE79A9-1534-45FF-B72B-55E8F8FA3666}" srcOrd="3" destOrd="0" presId="urn:microsoft.com/office/officeart/2005/8/layout/hList9"/>
    <dgm:cxn modelId="{D1CA98F4-38C0-4E0A-9BAB-CD6565251009}" type="presParOf" srcId="{B777783A-83DE-4D21-90C5-93EAE687AA47}" destId="{E573A234-DE28-411E-810D-CE87AE7C712D}" srcOrd="4" destOrd="0" presId="urn:microsoft.com/office/officeart/2005/8/layout/hList9"/>
    <dgm:cxn modelId="{F9E4F42A-6EBA-4528-942D-B5C6CFBD68BE}" type="presParOf" srcId="{B777783A-83DE-4D21-90C5-93EAE687AA47}" destId="{5B8708B0-2079-4CF6-A44C-D97A87876727}" srcOrd="5" destOrd="0" presId="urn:microsoft.com/office/officeart/2005/8/layout/hList9"/>
    <dgm:cxn modelId="{BB180B62-9452-4852-9547-64F26289FA62}" type="presParOf" srcId="{B777783A-83DE-4D21-90C5-93EAE687AA47}" destId="{D50735D1-C378-4FAC-919C-420852186389}" srcOrd="6" destOrd="0" presId="urn:microsoft.com/office/officeart/2005/8/layout/hList9"/>
    <dgm:cxn modelId="{AD7FCF8E-CF44-4F5B-9BE2-BC066AED2150}" type="presParOf" srcId="{D50735D1-C378-4FAC-919C-420852186389}" destId="{68BB40D5-3923-4430-9F70-EDE2E2D01C0C}" srcOrd="0" destOrd="0" presId="urn:microsoft.com/office/officeart/2005/8/layout/hList9"/>
    <dgm:cxn modelId="{BDA4F8D3-BD4F-453E-97E2-CC11769E25B9}" type="presParOf" srcId="{D50735D1-C378-4FAC-919C-420852186389}" destId="{F5D0AB1E-762C-41D0-9AD9-63C17DE8BC29}" srcOrd="1" destOrd="0" presId="urn:microsoft.com/office/officeart/2005/8/layout/hList9"/>
    <dgm:cxn modelId="{FA3688BC-B408-4D4F-9B41-C98496EFEDF2}" type="presParOf" srcId="{F5D0AB1E-762C-41D0-9AD9-63C17DE8BC29}" destId="{8ECE663E-1CB9-4CA9-BE8C-4647CF0BEBB8}" srcOrd="0" destOrd="0" presId="urn:microsoft.com/office/officeart/2005/8/layout/hList9"/>
    <dgm:cxn modelId="{10B055C1-73F2-41DB-8E6B-8C678F2172D7}" type="presParOf" srcId="{F5D0AB1E-762C-41D0-9AD9-63C17DE8BC29}" destId="{1FC2F7A9-2BA0-45BB-A5AB-9BD303C0ECDA}" srcOrd="1" destOrd="0" presId="urn:microsoft.com/office/officeart/2005/8/layout/hList9"/>
    <dgm:cxn modelId="{74C22A2E-73FB-471B-A62B-846D61E1B9CF}" type="presParOf" srcId="{B777783A-83DE-4D21-90C5-93EAE687AA47}" destId="{865162D8-BAF2-43A3-A0EC-6FB5C74C1DD9}" srcOrd="7" destOrd="0" presId="urn:microsoft.com/office/officeart/2005/8/layout/hList9"/>
    <dgm:cxn modelId="{7CB69A0F-1837-4624-8ADF-1C5EEF3E01B9}" type="presParOf" srcId="{B777783A-83DE-4D21-90C5-93EAE687AA47}" destId="{2D3BEC44-5F3F-43BF-BE1B-8FEB499DDBE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3DD6B3D-39A8-4400-8827-D8525664F70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27737-A2B7-4D39-AFFF-BB26F044B8D5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一：元宇宙应用系统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E5C70-FE63-4CA7-8406-7802FAECE998}" type="parTrans" cxnId="{18CD274B-4287-44B7-8269-42FEB981B3F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B791F9-22E2-4A03-BA4A-4EE84350D663}" type="sibTrans" cxnId="{18CD274B-4287-44B7-8269-42FEB981B3F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70D9D0-A998-432A-93A7-172D24611D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二：碳积分账户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ECA400-43FF-49DD-9249-61B03B678906}" type="parTrans" cxnId="{031F15E8-28C1-46A4-B2AC-5CBC2171CE94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10486-9B60-4E9B-86EE-FDB717373898}" type="sibTrans" cxnId="{031F15E8-28C1-46A4-B2AC-5CBC2171CE94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59358-B713-4EBF-ACC7-3EA2A94759FE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三：基础架构及平台实施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F30CC3-CBDA-460C-9787-579EC3AAC03D}" type="parTrans" cxnId="{3BC42325-8956-4A63-98F4-B10C48242BE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AC0C4F-3C78-4B9A-B94E-60C10E795FF1}" type="sibTrans" cxnId="{3BC42325-8956-4A63-98F4-B10C48242BE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90F54-3D76-44F0-B024-B5B7F5233DED}" type="pres">
      <dgm:prSet presAssocID="{43DD6B3D-39A8-4400-8827-D8525664F70D}" presName="Name0" presStyleCnt="0">
        <dgm:presLayoutVars>
          <dgm:chMax val="7"/>
          <dgm:chPref val="7"/>
          <dgm:dir/>
        </dgm:presLayoutVars>
      </dgm:prSet>
      <dgm:spPr/>
    </dgm:pt>
    <dgm:pt modelId="{4183A50E-DAE6-4610-B0B6-C666069E97EB}" type="pres">
      <dgm:prSet presAssocID="{43DD6B3D-39A8-4400-8827-D8525664F70D}" presName="Name1" presStyleCnt="0"/>
      <dgm:spPr/>
    </dgm:pt>
    <dgm:pt modelId="{51CF5074-4DB9-4325-B0C3-E4566255F9E1}" type="pres">
      <dgm:prSet presAssocID="{43DD6B3D-39A8-4400-8827-D8525664F70D}" presName="cycle" presStyleCnt="0"/>
      <dgm:spPr/>
    </dgm:pt>
    <dgm:pt modelId="{68AD3F02-1C07-4AB3-8806-0C1634EC66DF}" type="pres">
      <dgm:prSet presAssocID="{43DD6B3D-39A8-4400-8827-D8525664F70D}" presName="srcNode" presStyleLbl="node1" presStyleIdx="0" presStyleCnt="3"/>
      <dgm:spPr/>
    </dgm:pt>
    <dgm:pt modelId="{FE6AE272-2069-4424-B0CE-CAE0E32305F1}" type="pres">
      <dgm:prSet presAssocID="{43DD6B3D-39A8-4400-8827-D8525664F70D}" presName="conn" presStyleLbl="parChTrans1D2" presStyleIdx="0" presStyleCnt="1"/>
      <dgm:spPr/>
    </dgm:pt>
    <dgm:pt modelId="{A65AE98B-86D9-4E19-BA15-EBC554B01F2C}" type="pres">
      <dgm:prSet presAssocID="{43DD6B3D-39A8-4400-8827-D8525664F70D}" presName="extraNode" presStyleLbl="node1" presStyleIdx="0" presStyleCnt="3"/>
      <dgm:spPr/>
    </dgm:pt>
    <dgm:pt modelId="{F394C477-9C2E-498B-B155-2C8246B6EF93}" type="pres">
      <dgm:prSet presAssocID="{43DD6B3D-39A8-4400-8827-D8525664F70D}" presName="dstNode" presStyleLbl="node1" presStyleIdx="0" presStyleCnt="3"/>
      <dgm:spPr/>
    </dgm:pt>
    <dgm:pt modelId="{D1F365C8-015F-420B-960C-CCFBCFF99989}" type="pres">
      <dgm:prSet presAssocID="{75527737-A2B7-4D39-AFFF-BB26F044B8D5}" presName="text_1" presStyleLbl="node1" presStyleIdx="0" presStyleCnt="3">
        <dgm:presLayoutVars>
          <dgm:bulletEnabled val="1"/>
        </dgm:presLayoutVars>
      </dgm:prSet>
      <dgm:spPr/>
    </dgm:pt>
    <dgm:pt modelId="{D54D3209-4027-46A2-BE53-B97AC07853C6}" type="pres">
      <dgm:prSet presAssocID="{75527737-A2B7-4D39-AFFF-BB26F044B8D5}" presName="accent_1" presStyleCnt="0"/>
      <dgm:spPr/>
    </dgm:pt>
    <dgm:pt modelId="{3DF6BFB8-9296-4815-9809-B09556EBB4DA}" type="pres">
      <dgm:prSet presAssocID="{75527737-A2B7-4D39-AFFF-BB26F044B8D5}" presName="accentRepeatNode" presStyleLbl="solidFgAcc1" presStyleIdx="0" presStyleCnt="3"/>
      <dgm:spPr/>
    </dgm:pt>
    <dgm:pt modelId="{B6541017-29B4-446F-AFDE-AA7123E5BE8C}" type="pres">
      <dgm:prSet presAssocID="{DB70D9D0-A998-432A-93A7-172D24611D5A}" presName="text_2" presStyleLbl="node1" presStyleIdx="1" presStyleCnt="3">
        <dgm:presLayoutVars>
          <dgm:bulletEnabled val="1"/>
        </dgm:presLayoutVars>
      </dgm:prSet>
      <dgm:spPr/>
    </dgm:pt>
    <dgm:pt modelId="{60A24F1E-31B0-4839-9371-87D75B08FF23}" type="pres">
      <dgm:prSet presAssocID="{DB70D9D0-A998-432A-93A7-172D24611D5A}" presName="accent_2" presStyleCnt="0"/>
      <dgm:spPr/>
    </dgm:pt>
    <dgm:pt modelId="{C0F58E67-E05D-410E-98E4-9AD35C715716}" type="pres">
      <dgm:prSet presAssocID="{DB70D9D0-A998-432A-93A7-172D24611D5A}" presName="accentRepeatNode" presStyleLbl="solidFgAcc1" presStyleIdx="1" presStyleCnt="3"/>
      <dgm:spPr/>
    </dgm:pt>
    <dgm:pt modelId="{544ED6C7-6127-4A23-B22C-EC24765F32E8}" type="pres">
      <dgm:prSet presAssocID="{AC659358-B713-4EBF-ACC7-3EA2A94759FE}" presName="text_3" presStyleLbl="node1" presStyleIdx="2" presStyleCnt="3">
        <dgm:presLayoutVars>
          <dgm:bulletEnabled val="1"/>
        </dgm:presLayoutVars>
      </dgm:prSet>
      <dgm:spPr/>
    </dgm:pt>
    <dgm:pt modelId="{1A1B3F2F-DEE9-497E-86E7-724D95A0D507}" type="pres">
      <dgm:prSet presAssocID="{AC659358-B713-4EBF-ACC7-3EA2A94759FE}" presName="accent_3" presStyleCnt="0"/>
      <dgm:spPr/>
    </dgm:pt>
    <dgm:pt modelId="{6D9B1D27-EAE7-4B37-8AAF-947F53F42F50}" type="pres">
      <dgm:prSet presAssocID="{AC659358-B713-4EBF-ACC7-3EA2A94759FE}" presName="accentRepeatNode" presStyleLbl="solidFgAcc1" presStyleIdx="2" presStyleCnt="3"/>
      <dgm:spPr/>
    </dgm:pt>
  </dgm:ptLst>
  <dgm:cxnLst>
    <dgm:cxn modelId="{3BC42325-8956-4A63-98F4-B10C48242BEF}" srcId="{43DD6B3D-39A8-4400-8827-D8525664F70D}" destId="{AC659358-B713-4EBF-ACC7-3EA2A94759FE}" srcOrd="2" destOrd="0" parTransId="{2EF30CC3-CBDA-460C-9787-579EC3AAC03D}" sibTransId="{56AC0C4F-3C78-4B9A-B94E-60C10E795FF1}"/>
    <dgm:cxn modelId="{C4119847-5C1D-417F-B87A-F9916703AF35}" type="presOf" srcId="{E3B791F9-22E2-4A03-BA4A-4EE84350D663}" destId="{FE6AE272-2069-4424-B0CE-CAE0E32305F1}" srcOrd="0" destOrd="0" presId="urn:microsoft.com/office/officeart/2008/layout/VerticalCurvedList"/>
    <dgm:cxn modelId="{18CD274B-4287-44B7-8269-42FEB981B3F2}" srcId="{43DD6B3D-39A8-4400-8827-D8525664F70D}" destId="{75527737-A2B7-4D39-AFFF-BB26F044B8D5}" srcOrd="0" destOrd="0" parTransId="{62CE5C70-FE63-4CA7-8406-7802FAECE998}" sibTransId="{E3B791F9-22E2-4A03-BA4A-4EE84350D663}"/>
    <dgm:cxn modelId="{D8CF0A54-6CEE-4A04-93FF-730540C3540A}" type="presOf" srcId="{75527737-A2B7-4D39-AFFF-BB26F044B8D5}" destId="{D1F365C8-015F-420B-960C-CCFBCFF99989}" srcOrd="0" destOrd="0" presId="urn:microsoft.com/office/officeart/2008/layout/VerticalCurvedList"/>
    <dgm:cxn modelId="{5F13FC5A-E92E-4462-8AA9-995F4381E1F9}" type="presOf" srcId="{AC659358-B713-4EBF-ACC7-3EA2A94759FE}" destId="{544ED6C7-6127-4A23-B22C-EC24765F32E8}" srcOrd="0" destOrd="0" presId="urn:microsoft.com/office/officeart/2008/layout/VerticalCurvedList"/>
    <dgm:cxn modelId="{64E5E1A4-F8BF-4316-9011-468A9412CD94}" type="presOf" srcId="{DB70D9D0-A998-432A-93A7-172D24611D5A}" destId="{B6541017-29B4-446F-AFDE-AA7123E5BE8C}" srcOrd="0" destOrd="0" presId="urn:microsoft.com/office/officeart/2008/layout/VerticalCurvedList"/>
    <dgm:cxn modelId="{4DC209E4-948B-4CCE-9FA9-99C9702EC28C}" type="presOf" srcId="{43DD6B3D-39A8-4400-8827-D8525664F70D}" destId="{ED590F54-3D76-44F0-B024-B5B7F5233DED}" srcOrd="0" destOrd="0" presId="urn:microsoft.com/office/officeart/2008/layout/VerticalCurvedList"/>
    <dgm:cxn modelId="{031F15E8-28C1-46A4-B2AC-5CBC2171CE94}" srcId="{43DD6B3D-39A8-4400-8827-D8525664F70D}" destId="{DB70D9D0-A998-432A-93A7-172D24611D5A}" srcOrd="1" destOrd="0" parTransId="{00ECA400-43FF-49DD-9249-61B03B678906}" sibTransId="{5CE10486-9B60-4E9B-86EE-FDB717373898}"/>
    <dgm:cxn modelId="{54394793-A734-4426-9B8F-8D1707EA9601}" type="presParOf" srcId="{ED590F54-3D76-44F0-B024-B5B7F5233DED}" destId="{4183A50E-DAE6-4610-B0B6-C666069E97EB}" srcOrd="0" destOrd="0" presId="urn:microsoft.com/office/officeart/2008/layout/VerticalCurvedList"/>
    <dgm:cxn modelId="{D9644EF1-1361-4CD6-B816-AAC5CAE5C22C}" type="presParOf" srcId="{4183A50E-DAE6-4610-B0B6-C666069E97EB}" destId="{51CF5074-4DB9-4325-B0C3-E4566255F9E1}" srcOrd="0" destOrd="0" presId="urn:microsoft.com/office/officeart/2008/layout/VerticalCurvedList"/>
    <dgm:cxn modelId="{61A042A9-71E1-444A-BE55-CE09B3CBF309}" type="presParOf" srcId="{51CF5074-4DB9-4325-B0C3-E4566255F9E1}" destId="{68AD3F02-1C07-4AB3-8806-0C1634EC66DF}" srcOrd="0" destOrd="0" presId="urn:microsoft.com/office/officeart/2008/layout/VerticalCurvedList"/>
    <dgm:cxn modelId="{8E75A871-37D8-4631-B0B2-4C4D4974A2FB}" type="presParOf" srcId="{51CF5074-4DB9-4325-B0C3-E4566255F9E1}" destId="{FE6AE272-2069-4424-B0CE-CAE0E32305F1}" srcOrd="1" destOrd="0" presId="urn:microsoft.com/office/officeart/2008/layout/VerticalCurvedList"/>
    <dgm:cxn modelId="{0F2E3551-F303-4F43-9B60-58A98ACCB5B1}" type="presParOf" srcId="{51CF5074-4DB9-4325-B0C3-E4566255F9E1}" destId="{A65AE98B-86D9-4E19-BA15-EBC554B01F2C}" srcOrd="2" destOrd="0" presId="urn:microsoft.com/office/officeart/2008/layout/VerticalCurvedList"/>
    <dgm:cxn modelId="{F3E5471B-E032-42C0-9A46-D78BA12BC410}" type="presParOf" srcId="{51CF5074-4DB9-4325-B0C3-E4566255F9E1}" destId="{F394C477-9C2E-498B-B155-2C8246B6EF93}" srcOrd="3" destOrd="0" presId="urn:microsoft.com/office/officeart/2008/layout/VerticalCurvedList"/>
    <dgm:cxn modelId="{05ED2CC1-AF63-4818-9367-2BBAEBC35FD3}" type="presParOf" srcId="{4183A50E-DAE6-4610-B0B6-C666069E97EB}" destId="{D1F365C8-015F-420B-960C-CCFBCFF99989}" srcOrd="1" destOrd="0" presId="urn:microsoft.com/office/officeart/2008/layout/VerticalCurvedList"/>
    <dgm:cxn modelId="{E95C35FD-1B71-476E-9AD6-E7FE38F34BA8}" type="presParOf" srcId="{4183A50E-DAE6-4610-B0B6-C666069E97EB}" destId="{D54D3209-4027-46A2-BE53-B97AC07853C6}" srcOrd="2" destOrd="0" presId="urn:microsoft.com/office/officeart/2008/layout/VerticalCurvedList"/>
    <dgm:cxn modelId="{93ABDDC3-234F-4763-A265-A2155518F74A}" type="presParOf" srcId="{D54D3209-4027-46A2-BE53-B97AC07853C6}" destId="{3DF6BFB8-9296-4815-9809-B09556EBB4DA}" srcOrd="0" destOrd="0" presId="urn:microsoft.com/office/officeart/2008/layout/VerticalCurvedList"/>
    <dgm:cxn modelId="{9A21AC33-02C6-42A4-B4EA-AC0054026BCB}" type="presParOf" srcId="{4183A50E-DAE6-4610-B0B6-C666069E97EB}" destId="{B6541017-29B4-446F-AFDE-AA7123E5BE8C}" srcOrd="3" destOrd="0" presId="urn:microsoft.com/office/officeart/2008/layout/VerticalCurvedList"/>
    <dgm:cxn modelId="{180F5C08-3784-4373-B620-F259723A7738}" type="presParOf" srcId="{4183A50E-DAE6-4610-B0B6-C666069E97EB}" destId="{60A24F1E-31B0-4839-9371-87D75B08FF23}" srcOrd="4" destOrd="0" presId="urn:microsoft.com/office/officeart/2008/layout/VerticalCurvedList"/>
    <dgm:cxn modelId="{CB20D071-C350-4922-9EBC-14FF0F400317}" type="presParOf" srcId="{60A24F1E-31B0-4839-9371-87D75B08FF23}" destId="{C0F58E67-E05D-410E-98E4-9AD35C715716}" srcOrd="0" destOrd="0" presId="urn:microsoft.com/office/officeart/2008/layout/VerticalCurvedList"/>
    <dgm:cxn modelId="{ED8B8951-1D36-4086-AC12-6440BB5C07D2}" type="presParOf" srcId="{4183A50E-DAE6-4610-B0B6-C666069E97EB}" destId="{544ED6C7-6127-4A23-B22C-EC24765F32E8}" srcOrd="5" destOrd="0" presId="urn:microsoft.com/office/officeart/2008/layout/VerticalCurvedList"/>
    <dgm:cxn modelId="{5B6F7F3B-5A1D-4CFA-8F10-E67FD6AEF33F}" type="presParOf" srcId="{4183A50E-DAE6-4610-B0B6-C666069E97EB}" destId="{1A1B3F2F-DEE9-497E-86E7-724D95A0D507}" srcOrd="6" destOrd="0" presId="urn:microsoft.com/office/officeart/2008/layout/VerticalCurvedList"/>
    <dgm:cxn modelId="{B5279A40-3E9A-4E9A-971F-6F59097B31B7}" type="presParOf" srcId="{1A1B3F2F-DEE9-497E-86E7-724D95A0D507}" destId="{6D9B1D27-EAE7-4B37-8AAF-947F53F42F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多中心化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3BE46-BF56-4D4D-AA5C-5BAD9DE28F2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或者叫数字孪生，在虚拟的计算空间里模拟真实的事物和规则，并提供可视化甚至沉浸式的交互方式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84F129-A77B-45C9-997E-09F6505445DF}" type="par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67DF4-89B3-4358-927F-E3391F887782}" type="sib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极低门槛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该系统部署的每个节点是独立运营的单元，平台之间去除中心依赖，但可以联盟互通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FD29E-21F2-4521-AEE3-08B09B10F30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C3C06-CC0F-4083-891F-872046EC1B68}" type="par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D5C58-A101-4949-AE1B-FEEAAFAFB87C}" type="sib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FBE739-2200-453D-AC4E-AB09D7BD7FC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实施运维的成本低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D2291E-AFE4-4D32-AD4D-57E060DFA684}" type="parTrans" cxnId="{02932712-1EBB-45D6-BC79-0E66EAFA52C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EEFD6D-7BFD-4343-8FF5-E44534BD78EE}" type="sibTrans" cxnId="{02932712-1EBB-45D6-BC79-0E66EAFA52C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8FCE0D-980D-47D7-BDA7-BF42291779B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部署的节点可以由非科技公司运维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ECBA3-ADB5-4CC3-AE44-FA19224EABAE}" type="parTrans" cxnId="{B79BA307-9262-4B05-B6D3-1C2A39A8DFD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9BA91D-4654-4BE0-9CEA-2CFE59CBB311}" type="sibTrans" cxnId="{B79BA307-9262-4B05-B6D3-1C2A39A8DFD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CBEF1C-509C-40AB-B2A4-BB800789F78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项目的创建不需要编程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11743C-532C-43EB-96B9-38234E61842D}" type="parTrans" cxnId="{32BA9505-D754-411B-91C4-E94C6E9388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3B273A-72CF-478C-9BA2-CCCB0CC5D51F}" type="sibTrans" cxnId="{32BA9505-D754-411B-91C4-E94C6E9388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0426B-B8AA-4340-90C2-5A7AF9015C30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41B62E29-F9A2-4088-9446-856C26F280BB}" type="pres">
      <dgm:prSet presAssocID="{9962461A-7A69-466E-B614-28E74FFF1E2E}" presName="node" presStyleLbl="node1" presStyleIdx="0" presStyleCnt="3">
        <dgm:presLayoutVars>
          <dgm:bulletEnabled val="1"/>
        </dgm:presLayoutVars>
      </dgm:prSet>
      <dgm:spPr/>
    </dgm:pt>
    <dgm:pt modelId="{F152EDB4-5B75-430B-A37D-9A9839CF840E}" type="pres">
      <dgm:prSet presAssocID="{AA8602B0-21F5-4DDF-851C-00B553C3E242}" presName="sibTrans" presStyleCnt="0"/>
      <dgm:spPr/>
    </dgm:pt>
    <dgm:pt modelId="{E1F56633-B172-49C4-A4AB-193D5A3DDF4B}" type="pres">
      <dgm:prSet presAssocID="{F3BFD29E-21F2-4521-AEE3-08B09B10F309}" presName="node" presStyleLbl="node1" presStyleIdx="1" presStyleCnt="3">
        <dgm:presLayoutVars>
          <dgm:bulletEnabled val="1"/>
        </dgm:presLayoutVars>
      </dgm:prSet>
      <dgm:spPr/>
    </dgm:pt>
    <dgm:pt modelId="{425F7A90-863E-47DB-9FB8-F2AC2601934B}" type="pres">
      <dgm:prSet presAssocID="{25FD5C58-A101-4949-AE1B-FEEAAFAFB87C}" presName="sibTrans" presStyleCnt="0"/>
      <dgm:spPr/>
    </dgm:pt>
    <dgm:pt modelId="{2B9808FB-D790-4E6F-A7F0-92FD1E210D17}" type="pres">
      <dgm:prSet presAssocID="{15BC8408-BD2B-4FF1-B1C8-E45205B9C4F1}" presName="node" presStyleLbl="node1" presStyleIdx="2" presStyleCnt="3">
        <dgm:presLayoutVars>
          <dgm:bulletEnabled val="1"/>
        </dgm:presLayoutVars>
      </dgm:prSet>
      <dgm:spPr/>
    </dgm:pt>
  </dgm:ptLst>
  <dgm:cxnLst>
    <dgm:cxn modelId="{32BA9505-D754-411B-91C4-E94C6E938821}" srcId="{15BC8408-BD2B-4FF1-B1C8-E45205B9C4F1}" destId="{8CCBEF1C-509C-40AB-B2A4-BB800789F782}" srcOrd="2" destOrd="0" parTransId="{F911743C-532C-43EB-96B9-38234E61842D}" sibTransId="{9E3B273A-72CF-478C-9BA2-CCCB0CC5D51F}"/>
    <dgm:cxn modelId="{B79BA307-9262-4B05-B6D3-1C2A39A8DFD9}" srcId="{15BC8408-BD2B-4FF1-B1C8-E45205B9C4F1}" destId="{B78FCE0D-980D-47D7-BDA7-BF42291779B3}" srcOrd="0" destOrd="0" parTransId="{EB3ECBA3-ADB5-4CC3-AE44-FA19224EABAE}" sibTransId="{AD9BA91D-4654-4BE0-9CEA-2CFE59CBB311}"/>
    <dgm:cxn modelId="{838F7509-F6E2-4C37-9EDF-331427DCF74E}" type="presOf" srcId="{15BC8408-BD2B-4FF1-B1C8-E45205B9C4F1}" destId="{2B9808FB-D790-4E6F-A7F0-92FD1E210D17}" srcOrd="0" destOrd="0" presId="urn:microsoft.com/office/officeart/2005/8/layout/hList6"/>
    <dgm:cxn modelId="{5B3C850C-BCCC-4CA9-96AA-6C5A2C562D8D}" type="presOf" srcId="{B043BE46-BF56-4D4D-AA5C-5BAD9DE28F26}" destId="{E1F56633-B172-49C4-A4AB-193D5A3DDF4B}" srcOrd="0" destOrd="1" presId="urn:microsoft.com/office/officeart/2005/8/layout/hList6"/>
    <dgm:cxn modelId="{02932712-1EBB-45D6-BC79-0E66EAFA52C1}" srcId="{15BC8408-BD2B-4FF1-B1C8-E45205B9C4F1}" destId="{D6FBE739-2200-453D-AC4E-AB09D7BD7FC2}" srcOrd="1" destOrd="0" parTransId="{A7D2291E-AFE4-4D32-AD4D-57E060DFA684}" sibTransId="{68EEFD6D-7BFD-4343-8FF5-E44534BD78EE}"/>
    <dgm:cxn modelId="{B91BCC20-1171-493A-9A31-A2CB843C152E}" type="presOf" srcId="{F3BFD29E-21F2-4521-AEE3-08B09B10F309}" destId="{E1F56633-B172-49C4-A4AB-193D5A3DDF4B}" srcOrd="0" destOrd="0" presId="urn:microsoft.com/office/officeart/2005/8/layout/hList6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E483E071-E272-4DAC-AEA0-E82BC087E746}" srcId="{F3BFD29E-21F2-4521-AEE3-08B09B10F309}" destId="{B043BE46-BF56-4D4D-AA5C-5BAD9DE28F26}" srcOrd="0" destOrd="0" parTransId="{C984F129-A77B-45C9-997E-09F6505445DF}" sibTransId="{C3E67DF4-89B3-4358-927F-E3391F887782}"/>
    <dgm:cxn modelId="{87230693-C90B-4AF9-8832-A71FBBB3C7A2}" type="presOf" srcId="{8CCBEF1C-509C-40AB-B2A4-BB800789F782}" destId="{2B9808FB-D790-4E6F-A7F0-92FD1E210D17}" srcOrd="0" destOrd="3" presId="urn:microsoft.com/office/officeart/2005/8/layout/hList6"/>
    <dgm:cxn modelId="{4E594193-D148-41B6-9110-FFD0E47F58DA}" type="presOf" srcId="{D6FBE739-2200-453D-AC4E-AB09D7BD7FC2}" destId="{2B9808FB-D790-4E6F-A7F0-92FD1E210D17}" srcOrd="0" destOrd="2" presId="urn:microsoft.com/office/officeart/2005/8/layout/hList6"/>
    <dgm:cxn modelId="{39E2AE99-D187-4FA2-8F94-F2708614E8D5}" type="presOf" srcId="{EFD2425B-3A27-474C-B5BF-2D1E425E8FEF}" destId="{1220426B-B8AA-4340-90C2-5A7AF9015C30}" srcOrd="0" destOrd="0" presId="urn:microsoft.com/office/officeart/2005/8/layout/hList6"/>
    <dgm:cxn modelId="{ED4B10AC-10D0-4D54-8F5A-6B39C9A485CC}" type="presOf" srcId="{BAB3DBCC-7F64-45FF-9A21-95828DB5852D}" destId="{41B62E29-F9A2-4088-9446-856C26F280BB}" srcOrd="0" destOrd="1" presId="urn:microsoft.com/office/officeart/2005/8/layout/hList6"/>
    <dgm:cxn modelId="{BF0B6DC7-4330-46B1-966C-DB1CC8D5D0F8}" type="presOf" srcId="{9962461A-7A69-466E-B614-28E74FFF1E2E}" destId="{41B62E29-F9A2-4088-9446-856C26F280BB}" srcOrd="0" destOrd="0" presId="urn:microsoft.com/office/officeart/2005/8/layout/hList6"/>
    <dgm:cxn modelId="{18CE09CD-2E55-4263-A956-E136CCBA7908}" srcId="{EFD2425B-3A27-474C-B5BF-2D1E425E8FEF}" destId="{F3BFD29E-21F2-4521-AEE3-08B09B10F309}" srcOrd="1" destOrd="0" parTransId="{467C3C06-CC0F-4083-891F-872046EC1B68}" sibTransId="{25FD5C58-A101-4949-AE1B-FEEAAFAFB87C}"/>
    <dgm:cxn modelId="{CC69E0DB-A876-4278-850C-2CE5BDEDE155}" type="presOf" srcId="{B78FCE0D-980D-47D7-BDA7-BF42291779B3}" destId="{2B9808FB-D790-4E6F-A7F0-92FD1E210D17}" srcOrd="0" destOrd="1" presId="urn:microsoft.com/office/officeart/2005/8/layout/hList6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4CBE75B0-4145-4EB7-9D88-DC8CFBAD258D}" type="presParOf" srcId="{1220426B-B8AA-4340-90C2-5A7AF9015C30}" destId="{41B62E29-F9A2-4088-9446-856C26F280BB}" srcOrd="0" destOrd="0" presId="urn:microsoft.com/office/officeart/2005/8/layout/hList6"/>
    <dgm:cxn modelId="{C94DC32B-C7B9-44DE-BA72-60BEAB6F7FC3}" type="presParOf" srcId="{1220426B-B8AA-4340-90C2-5A7AF9015C30}" destId="{F152EDB4-5B75-430B-A37D-9A9839CF840E}" srcOrd="1" destOrd="0" presId="urn:microsoft.com/office/officeart/2005/8/layout/hList6"/>
    <dgm:cxn modelId="{3D8023B9-61EB-4062-9209-A1AE55FC22BE}" type="presParOf" srcId="{1220426B-B8AA-4340-90C2-5A7AF9015C30}" destId="{E1F56633-B172-49C4-A4AB-193D5A3DDF4B}" srcOrd="2" destOrd="0" presId="urn:microsoft.com/office/officeart/2005/8/layout/hList6"/>
    <dgm:cxn modelId="{B9B22A90-C7C7-49A4-9D7B-D8F4033269A5}" type="presParOf" srcId="{1220426B-B8AA-4340-90C2-5A7AF9015C30}" destId="{425F7A90-863E-47DB-9FB8-F2AC2601934B}" srcOrd="3" destOrd="0" presId="urn:microsoft.com/office/officeart/2005/8/layout/hList6"/>
    <dgm:cxn modelId="{E4ABCFDB-B49C-4C89-BDCB-1B6A681E7954}" type="presParOf" srcId="{1220426B-B8AA-4340-90C2-5A7AF9015C30}" destId="{2B9808FB-D790-4E6F-A7F0-92FD1E210D1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3347F64-D310-4FBA-85E8-6D4A5BFEC04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45E2D-11B4-4EB4-ADBF-4DD2D291C3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品端程序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1968C-B813-41B6-BB71-8C95A594BE55}" type="parTrans" cxnId="{E3B0A17C-11B1-428E-85D9-740FECB2E29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A3E333-B1F9-4975-A2CC-7FF0D14AF87D}" type="sibTrans" cxnId="{E3B0A17C-11B1-428E-85D9-740FECB2E29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463E7-D94D-4347-B941-53EC139359A2}">
      <dgm:prSet phldrT="[Text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Urbrural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92E933-CC8C-4CB8-B862-897E33ADCD91}" type="parTrans" cxnId="{67669C93-2116-4B94-AFC1-EEF4DFBFCF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83A11-B5DD-4F72-B654-E0F41F09C140}" type="sibTrans" cxnId="{67669C93-2116-4B94-AFC1-EEF4DFBFCF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D70BD-ABBC-4444-B090-3E70637C11A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743BD6-3C8D-405A-8B39-EEB606562D78}" type="parTrans" cxnId="{A3C6248B-E480-4E39-B5FF-8F2B2F194B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45F9B3-2B19-4F87-8900-A4630411459C}" type="sibTrans" cxnId="{A3C6248B-E480-4E39-B5FF-8F2B2F194B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59B693-ABA4-46DD-9E83-F5FA19308E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ABF71BC9-20C8-4CAA-ABCF-AFAEAF1DE987}" type="parTrans" cxnId="{93C8C37F-4FDA-456D-8C77-27394DCEEC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A18853-14D8-4226-B30F-5EE831A79D07}" type="sibTrans" cxnId="{93C8C37F-4FDA-456D-8C77-27394DCEEC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B41A09-4F3B-4BA3-B6C1-52B0BCCADA6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部署的体系平台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B2B92-7B43-4B38-A1D6-757A099D1CEA}" type="parTrans" cxnId="{131B2C52-8E61-4299-BDD9-0A073DC98F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4A92BE-4CA3-43E9-8B52-638245493796}" type="sibTrans" cxnId="{131B2C52-8E61-4299-BDD9-0A073DC98F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17CDF-4FBC-49F0-A636-0CF418C8780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开源的基础框架及工具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D30AB-0254-4FE6-9D53-96332B89BC10}" type="parTrans" cxnId="{F5ADCA01-18F0-4A33-8C4E-FF1AE340B4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1949E-F0C8-4E72-A9B8-0F534CBE5F2F}" type="sibTrans" cxnId="{F5ADCA01-18F0-4A33-8C4E-FF1AE340B4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E5A708-0277-49E6-ADA3-719CDEBEC5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研发的应用系统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91A01-4DCF-4589-9270-B7826FCFBA0C}" type="parTrans" cxnId="{6FB034C4-D0AE-4453-A672-0E942CE3BE0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6BC77D-34E9-43C6-ACA9-C7078DBDA2EA}" type="sibTrans" cxnId="{6FB034C4-D0AE-4453-A672-0E942CE3BE0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351A4C-F987-4358-96B9-DDBD0EBB99F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C246FD-9D0C-4D10-AF1E-E553A6983C33}" type="parTrans" cxnId="{5CA3EFD5-E0F1-4433-8DD7-BCEB839616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571F5-805F-40AD-8C21-63642F04202A}" type="sibTrans" cxnId="{5CA3EFD5-E0F1-4433-8DD7-BCEB839616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02E94-191E-4589-87E5-69F6E98CAD5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C59F6ACD-7778-45BC-B812-0708907D87FF}" type="parTrans" cxnId="{D7449538-1267-465A-AAD3-A809E0E8C92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0E60-B76A-4DE5-9958-DFC0154821B5}" type="sibTrans" cxnId="{D7449538-1267-465A-AAD3-A809E0E8C92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F723D-B753-45BE-8A50-5822797B7BA3}">
      <dgm:prSet phldrT="[Text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Revital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农贸供应链系统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0E9F7E-B10D-4DB8-AF69-7FBAFDA544C5}" type="parTrans" cxnId="{0BD168AA-5076-44E1-85A9-3E45DE621A7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A2528-C129-43EC-B6B7-A90E729D0199}" type="sibTrans" cxnId="{0BD168AA-5076-44E1-85A9-3E45DE621A7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43BAD-A70B-4475-8E96-A141BF9D6CB7}" type="pres">
      <dgm:prSet presAssocID="{03347F64-D310-4FBA-85E8-6D4A5BFEC04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339F40-11AD-44AF-95AD-B8DC3D22BE9C}" type="pres">
      <dgm:prSet presAssocID="{03347F64-D310-4FBA-85E8-6D4A5BFEC04C}" presName="hierFlow" presStyleCnt="0"/>
      <dgm:spPr/>
    </dgm:pt>
    <dgm:pt modelId="{594CF9EB-968E-4B86-AA6C-73268F95958F}" type="pres">
      <dgm:prSet presAssocID="{03347F64-D310-4FBA-85E8-6D4A5BFEC04C}" presName="firstBuf" presStyleCnt="0"/>
      <dgm:spPr/>
    </dgm:pt>
    <dgm:pt modelId="{69888C30-ABFA-41CC-AE88-DE42AF7A77EE}" type="pres">
      <dgm:prSet presAssocID="{03347F64-D310-4FBA-85E8-6D4A5BFEC04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BF5381A-3BA7-48EB-9990-A3E68AA8FADD}" type="pres">
      <dgm:prSet presAssocID="{A3345E2D-11B4-4EB4-ADBF-4DD2D291C365}" presName="Name14" presStyleCnt="0"/>
      <dgm:spPr/>
    </dgm:pt>
    <dgm:pt modelId="{7EE9F7BB-6D11-4687-8A8D-C5B5AB92DC42}" type="pres">
      <dgm:prSet presAssocID="{A3345E2D-11B4-4EB4-ADBF-4DD2D291C365}" presName="level1Shape" presStyleLbl="node0" presStyleIdx="0" presStyleCnt="1">
        <dgm:presLayoutVars>
          <dgm:chPref val="3"/>
        </dgm:presLayoutVars>
      </dgm:prSet>
      <dgm:spPr/>
    </dgm:pt>
    <dgm:pt modelId="{861A15F5-217F-4CB3-ABEA-9D18D4BF4CE0}" type="pres">
      <dgm:prSet presAssocID="{A3345E2D-11B4-4EB4-ADBF-4DD2D291C365}" presName="hierChild2" presStyleCnt="0"/>
      <dgm:spPr/>
    </dgm:pt>
    <dgm:pt modelId="{19DC5600-E4A9-46AC-A5E6-066F9147C709}" type="pres">
      <dgm:prSet presAssocID="{0592E933-CC8C-4CB8-B862-897E33ADCD91}" presName="Name19" presStyleLbl="parChTrans1D2" presStyleIdx="0" presStyleCnt="2"/>
      <dgm:spPr/>
    </dgm:pt>
    <dgm:pt modelId="{66246E2E-BCB5-4DC0-B9D5-81B286A9F24D}" type="pres">
      <dgm:prSet presAssocID="{F3E463E7-D94D-4347-B941-53EC139359A2}" presName="Name21" presStyleCnt="0"/>
      <dgm:spPr/>
    </dgm:pt>
    <dgm:pt modelId="{87ABCA73-1C61-4384-95ED-E7C04AE946E3}" type="pres">
      <dgm:prSet presAssocID="{F3E463E7-D94D-4347-B941-53EC139359A2}" presName="level2Shape" presStyleLbl="node2" presStyleIdx="0" presStyleCnt="2"/>
      <dgm:spPr/>
    </dgm:pt>
    <dgm:pt modelId="{44899463-BA2B-402A-AB18-AF23AA60DFA4}" type="pres">
      <dgm:prSet presAssocID="{F3E463E7-D94D-4347-B941-53EC139359A2}" presName="hierChild3" presStyleCnt="0"/>
      <dgm:spPr/>
    </dgm:pt>
    <dgm:pt modelId="{973BCD99-845E-4F8E-A115-E35893FD5CF4}" type="pres">
      <dgm:prSet presAssocID="{2CC246FD-9D0C-4D10-AF1E-E553A6983C33}" presName="Name19" presStyleLbl="parChTrans1D3" presStyleIdx="0" presStyleCnt="4"/>
      <dgm:spPr/>
    </dgm:pt>
    <dgm:pt modelId="{82010BD5-A219-435A-B83A-2CCFAF588C98}" type="pres">
      <dgm:prSet presAssocID="{7F351A4C-F987-4358-96B9-DDBD0EBB99F9}" presName="Name21" presStyleCnt="0"/>
      <dgm:spPr/>
    </dgm:pt>
    <dgm:pt modelId="{8BD4D963-06A9-470A-A88D-6A6A99A2E264}" type="pres">
      <dgm:prSet presAssocID="{7F351A4C-F987-4358-96B9-DDBD0EBB99F9}" presName="level2Shape" presStyleLbl="node3" presStyleIdx="0" presStyleCnt="4"/>
      <dgm:spPr/>
    </dgm:pt>
    <dgm:pt modelId="{93395CDE-99A0-444D-939D-1402B87DC33D}" type="pres">
      <dgm:prSet presAssocID="{7F351A4C-F987-4358-96B9-DDBD0EBB99F9}" presName="hierChild3" presStyleCnt="0"/>
      <dgm:spPr/>
    </dgm:pt>
    <dgm:pt modelId="{BAB7D60F-45DD-4FBF-ACAB-A5A56A99956D}" type="pres">
      <dgm:prSet presAssocID="{C59F6ACD-7778-45BC-B812-0708907D87FF}" presName="Name19" presStyleLbl="parChTrans1D3" presStyleIdx="1" presStyleCnt="4"/>
      <dgm:spPr/>
    </dgm:pt>
    <dgm:pt modelId="{5D6A1B7B-63D4-4921-921D-1B11718AC683}" type="pres">
      <dgm:prSet presAssocID="{76402E94-191E-4589-87E5-69F6E98CAD50}" presName="Name21" presStyleCnt="0"/>
      <dgm:spPr/>
    </dgm:pt>
    <dgm:pt modelId="{1DF0E2D1-A70A-482F-BC08-FADBBCCE1083}" type="pres">
      <dgm:prSet presAssocID="{76402E94-191E-4589-87E5-69F6E98CAD50}" presName="level2Shape" presStyleLbl="node3" presStyleIdx="1" presStyleCnt="4"/>
      <dgm:spPr/>
    </dgm:pt>
    <dgm:pt modelId="{7B22312A-B35E-48AF-8A20-0F7FC171BC35}" type="pres">
      <dgm:prSet presAssocID="{76402E94-191E-4589-87E5-69F6E98CAD50}" presName="hierChild3" presStyleCnt="0"/>
      <dgm:spPr/>
    </dgm:pt>
    <dgm:pt modelId="{D02FA83F-FF63-4F10-8F92-389F14F52EE0}" type="pres">
      <dgm:prSet presAssocID="{650E9F7E-B10D-4DB8-AF69-7FBAFDA544C5}" presName="Name19" presStyleLbl="parChTrans1D2" presStyleIdx="1" presStyleCnt="2"/>
      <dgm:spPr/>
    </dgm:pt>
    <dgm:pt modelId="{AB79ED5F-1386-43FB-8B67-5B4BD97FFD26}" type="pres">
      <dgm:prSet presAssocID="{7E8F723D-B753-45BE-8A50-5822797B7BA3}" presName="Name21" presStyleCnt="0"/>
      <dgm:spPr/>
    </dgm:pt>
    <dgm:pt modelId="{9DC07016-5647-4AEB-B25E-92781F050CAB}" type="pres">
      <dgm:prSet presAssocID="{7E8F723D-B753-45BE-8A50-5822797B7BA3}" presName="level2Shape" presStyleLbl="node2" presStyleIdx="1" presStyleCnt="2"/>
      <dgm:spPr/>
    </dgm:pt>
    <dgm:pt modelId="{E3844DB3-796F-425D-8BC1-F14BD233CC81}" type="pres">
      <dgm:prSet presAssocID="{7E8F723D-B753-45BE-8A50-5822797B7BA3}" presName="hierChild3" presStyleCnt="0"/>
      <dgm:spPr/>
    </dgm:pt>
    <dgm:pt modelId="{ABE343B7-F50C-4CCE-BE99-1BFE1A9EEA1F}" type="pres">
      <dgm:prSet presAssocID="{0E743BD6-3C8D-405A-8B39-EEB606562D78}" presName="Name19" presStyleLbl="parChTrans1D3" presStyleIdx="2" presStyleCnt="4"/>
      <dgm:spPr/>
    </dgm:pt>
    <dgm:pt modelId="{1E3E2D4B-0316-4375-9F75-5563AB2E4C92}" type="pres">
      <dgm:prSet presAssocID="{C3ED70BD-ABBC-4444-B090-3E70637C11A8}" presName="Name21" presStyleCnt="0"/>
      <dgm:spPr/>
    </dgm:pt>
    <dgm:pt modelId="{5E3FF7F3-6EE6-46A2-ABE7-0A8AAA9AFCC6}" type="pres">
      <dgm:prSet presAssocID="{C3ED70BD-ABBC-4444-B090-3E70637C11A8}" presName="level2Shape" presStyleLbl="node3" presStyleIdx="2" presStyleCnt="4"/>
      <dgm:spPr/>
    </dgm:pt>
    <dgm:pt modelId="{A839984C-72F7-4675-9902-5A7B897B177E}" type="pres">
      <dgm:prSet presAssocID="{C3ED70BD-ABBC-4444-B090-3E70637C11A8}" presName="hierChild3" presStyleCnt="0"/>
      <dgm:spPr/>
    </dgm:pt>
    <dgm:pt modelId="{0FFE7E3D-A13F-4ECC-9195-257ACE243C09}" type="pres">
      <dgm:prSet presAssocID="{ABF71BC9-20C8-4CAA-ABCF-AFAEAF1DE987}" presName="Name19" presStyleLbl="parChTrans1D3" presStyleIdx="3" presStyleCnt="4"/>
      <dgm:spPr/>
    </dgm:pt>
    <dgm:pt modelId="{BE031872-0FEB-4CFA-9BE9-DB875BF20FB4}" type="pres">
      <dgm:prSet presAssocID="{9159B693-ABA4-46DD-9E83-F5FA19308ED7}" presName="Name21" presStyleCnt="0"/>
      <dgm:spPr/>
    </dgm:pt>
    <dgm:pt modelId="{1AB7D7B3-410B-48A7-8C74-4DDDD292246E}" type="pres">
      <dgm:prSet presAssocID="{9159B693-ABA4-46DD-9E83-F5FA19308ED7}" presName="level2Shape" presStyleLbl="node3" presStyleIdx="3" presStyleCnt="4"/>
      <dgm:spPr/>
    </dgm:pt>
    <dgm:pt modelId="{1E8E5447-D066-4FD9-919F-FA5B8EA4500D}" type="pres">
      <dgm:prSet presAssocID="{9159B693-ABA4-46DD-9E83-F5FA19308ED7}" presName="hierChild3" presStyleCnt="0"/>
      <dgm:spPr/>
    </dgm:pt>
    <dgm:pt modelId="{533754D7-C4E0-431F-88C6-EAAD685FD3DA}" type="pres">
      <dgm:prSet presAssocID="{03347F64-D310-4FBA-85E8-6D4A5BFEC04C}" presName="bgShapesFlow" presStyleCnt="0"/>
      <dgm:spPr/>
    </dgm:pt>
    <dgm:pt modelId="{484ABA1D-8E19-4088-A426-37052CF847A1}" type="pres">
      <dgm:prSet presAssocID="{DAD17CDF-4FBC-49F0-A636-0CF418C8780A}" presName="rectComp" presStyleCnt="0"/>
      <dgm:spPr/>
    </dgm:pt>
    <dgm:pt modelId="{74C36A77-E4CA-413A-BF55-32382E313BD9}" type="pres">
      <dgm:prSet presAssocID="{DAD17CDF-4FBC-49F0-A636-0CF418C8780A}" presName="bgRect" presStyleLbl="bgShp" presStyleIdx="0" presStyleCnt="3"/>
      <dgm:spPr/>
    </dgm:pt>
    <dgm:pt modelId="{431D4E90-1F99-43FC-8F78-1EAC379FF5F8}" type="pres">
      <dgm:prSet presAssocID="{DAD17CDF-4FBC-49F0-A636-0CF418C8780A}" presName="bgRectTx" presStyleLbl="bgShp" presStyleIdx="0" presStyleCnt="3">
        <dgm:presLayoutVars>
          <dgm:bulletEnabled val="1"/>
        </dgm:presLayoutVars>
      </dgm:prSet>
      <dgm:spPr/>
    </dgm:pt>
    <dgm:pt modelId="{5178AEF3-931C-4FE6-8DB6-9806BBAF3C99}" type="pres">
      <dgm:prSet presAssocID="{DAD17CDF-4FBC-49F0-A636-0CF418C8780A}" presName="spComp" presStyleCnt="0"/>
      <dgm:spPr/>
    </dgm:pt>
    <dgm:pt modelId="{475F21F6-5C94-4F04-9D48-C75F80B5555D}" type="pres">
      <dgm:prSet presAssocID="{DAD17CDF-4FBC-49F0-A636-0CF418C8780A}" presName="vSp" presStyleCnt="0"/>
      <dgm:spPr/>
    </dgm:pt>
    <dgm:pt modelId="{139B8B25-88BD-4F91-B39F-A328D1B6E58A}" type="pres">
      <dgm:prSet presAssocID="{A8E5A708-0277-49E6-ADA3-719CDEBEC5D8}" presName="rectComp" presStyleCnt="0"/>
      <dgm:spPr/>
    </dgm:pt>
    <dgm:pt modelId="{B67A3900-5EC1-4030-A26D-08D669161330}" type="pres">
      <dgm:prSet presAssocID="{A8E5A708-0277-49E6-ADA3-719CDEBEC5D8}" presName="bgRect" presStyleLbl="bgShp" presStyleIdx="1" presStyleCnt="3"/>
      <dgm:spPr/>
    </dgm:pt>
    <dgm:pt modelId="{4A7525E3-FAF4-4FC3-9733-DEA521568B1B}" type="pres">
      <dgm:prSet presAssocID="{A8E5A708-0277-49E6-ADA3-719CDEBEC5D8}" presName="bgRectTx" presStyleLbl="bgShp" presStyleIdx="1" presStyleCnt="3">
        <dgm:presLayoutVars>
          <dgm:bulletEnabled val="1"/>
        </dgm:presLayoutVars>
      </dgm:prSet>
      <dgm:spPr/>
    </dgm:pt>
    <dgm:pt modelId="{BCB267C0-A987-4E13-9A05-8FBE6A4E3B3A}" type="pres">
      <dgm:prSet presAssocID="{A8E5A708-0277-49E6-ADA3-719CDEBEC5D8}" presName="spComp" presStyleCnt="0"/>
      <dgm:spPr/>
    </dgm:pt>
    <dgm:pt modelId="{BDE35EDA-CA6D-4345-80BB-04E94C358655}" type="pres">
      <dgm:prSet presAssocID="{A8E5A708-0277-49E6-ADA3-719CDEBEC5D8}" presName="vSp" presStyleCnt="0"/>
      <dgm:spPr/>
    </dgm:pt>
    <dgm:pt modelId="{E86541B4-AEF3-4B30-BAC1-64E30C97C890}" type="pres">
      <dgm:prSet presAssocID="{66B41A09-4F3B-4BA3-B6C1-52B0BCCADA62}" presName="rectComp" presStyleCnt="0"/>
      <dgm:spPr/>
    </dgm:pt>
    <dgm:pt modelId="{1A560D14-AC48-41FB-B561-80B42D494326}" type="pres">
      <dgm:prSet presAssocID="{66B41A09-4F3B-4BA3-B6C1-52B0BCCADA62}" presName="bgRect" presStyleLbl="bgShp" presStyleIdx="2" presStyleCnt="3"/>
      <dgm:spPr/>
    </dgm:pt>
    <dgm:pt modelId="{20763B96-25D4-4B23-991B-AE435E424269}" type="pres">
      <dgm:prSet presAssocID="{66B41A09-4F3B-4BA3-B6C1-52B0BCCADA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5ADCA01-18F0-4A33-8C4E-FF1AE340B4CA}" srcId="{03347F64-D310-4FBA-85E8-6D4A5BFEC04C}" destId="{DAD17CDF-4FBC-49F0-A636-0CF418C8780A}" srcOrd="1" destOrd="0" parTransId="{EAED30AB-0254-4FE6-9D53-96332B89BC10}" sibTransId="{F4F1949E-F0C8-4E72-A9B8-0F534CBE5F2F}"/>
    <dgm:cxn modelId="{996DC71B-6470-4734-8B6A-DAA2BF5A33F0}" type="presOf" srcId="{66B41A09-4F3B-4BA3-B6C1-52B0BCCADA62}" destId="{20763B96-25D4-4B23-991B-AE435E424269}" srcOrd="1" destOrd="0" presId="urn:microsoft.com/office/officeart/2005/8/layout/hierarchy6"/>
    <dgm:cxn modelId="{D3D5CF2F-330E-4C3B-BF83-BE239FEF3C1D}" type="presOf" srcId="{66B41A09-4F3B-4BA3-B6C1-52B0BCCADA62}" destId="{1A560D14-AC48-41FB-B561-80B42D494326}" srcOrd="0" destOrd="0" presId="urn:microsoft.com/office/officeart/2005/8/layout/hierarchy6"/>
    <dgm:cxn modelId="{FB197D32-72F1-4759-B76E-76AD10D53F8E}" type="presOf" srcId="{76402E94-191E-4589-87E5-69F6E98CAD50}" destId="{1DF0E2D1-A70A-482F-BC08-FADBBCCE1083}" srcOrd="0" destOrd="0" presId="urn:microsoft.com/office/officeart/2005/8/layout/hierarchy6"/>
    <dgm:cxn modelId="{AA7E8D35-FCC0-4880-91CA-27F4783C5E74}" type="presOf" srcId="{7F351A4C-F987-4358-96B9-DDBD0EBB99F9}" destId="{8BD4D963-06A9-470A-A88D-6A6A99A2E264}" srcOrd="0" destOrd="0" presId="urn:microsoft.com/office/officeart/2005/8/layout/hierarchy6"/>
    <dgm:cxn modelId="{D7449538-1267-465A-AAD3-A809E0E8C923}" srcId="{F3E463E7-D94D-4347-B941-53EC139359A2}" destId="{76402E94-191E-4589-87E5-69F6E98CAD50}" srcOrd="1" destOrd="0" parTransId="{C59F6ACD-7778-45BC-B812-0708907D87FF}" sibTransId="{F20A0E60-B76A-4DE5-9958-DFC0154821B5}"/>
    <dgm:cxn modelId="{392E9A3B-B57F-435B-B479-923C7830B887}" type="presOf" srcId="{A8E5A708-0277-49E6-ADA3-719CDEBEC5D8}" destId="{B67A3900-5EC1-4030-A26D-08D669161330}" srcOrd="0" destOrd="0" presId="urn:microsoft.com/office/officeart/2005/8/layout/hierarchy6"/>
    <dgm:cxn modelId="{E2006F3E-A33C-420B-A078-DFEBB10E8DC5}" type="presOf" srcId="{ABF71BC9-20C8-4CAA-ABCF-AFAEAF1DE987}" destId="{0FFE7E3D-A13F-4ECC-9195-257ACE243C09}" srcOrd="0" destOrd="0" presId="urn:microsoft.com/office/officeart/2005/8/layout/hierarchy6"/>
    <dgm:cxn modelId="{C4F08B48-DB04-4631-9898-E218A0C44332}" type="presOf" srcId="{03347F64-D310-4FBA-85E8-6D4A5BFEC04C}" destId="{B1F43BAD-A70B-4475-8E96-A141BF9D6CB7}" srcOrd="0" destOrd="0" presId="urn:microsoft.com/office/officeart/2005/8/layout/hierarchy6"/>
    <dgm:cxn modelId="{A6633A6A-1236-4E22-83ED-F35DF1BAF74D}" type="presOf" srcId="{0E743BD6-3C8D-405A-8B39-EEB606562D78}" destId="{ABE343B7-F50C-4CCE-BE99-1BFE1A9EEA1F}" srcOrd="0" destOrd="0" presId="urn:microsoft.com/office/officeart/2005/8/layout/hierarchy6"/>
    <dgm:cxn modelId="{5002564A-B4F9-4781-9C2A-6114640D65CE}" type="presOf" srcId="{2CC246FD-9D0C-4D10-AF1E-E553A6983C33}" destId="{973BCD99-845E-4F8E-A115-E35893FD5CF4}" srcOrd="0" destOrd="0" presId="urn:microsoft.com/office/officeart/2005/8/layout/hierarchy6"/>
    <dgm:cxn modelId="{92B17D51-0033-4A62-8CB7-C9AFE8A20881}" type="presOf" srcId="{A8E5A708-0277-49E6-ADA3-719CDEBEC5D8}" destId="{4A7525E3-FAF4-4FC3-9733-DEA521568B1B}" srcOrd="1" destOrd="0" presId="urn:microsoft.com/office/officeart/2005/8/layout/hierarchy6"/>
    <dgm:cxn modelId="{131B2C52-8E61-4299-BDD9-0A073DC98FD1}" srcId="{03347F64-D310-4FBA-85E8-6D4A5BFEC04C}" destId="{66B41A09-4F3B-4BA3-B6C1-52B0BCCADA62}" srcOrd="3" destOrd="0" parTransId="{5ABB2B92-7B43-4B38-A1D6-757A099D1CEA}" sibTransId="{7C4A92BE-4CA3-43E9-8B52-638245493796}"/>
    <dgm:cxn modelId="{E6B15A73-7599-4DDA-AF73-94441DCBED52}" type="presOf" srcId="{650E9F7E-B10D-4DB8-AF69-7FBAFDA544C5}" destId="{D02FA83F-FF63-4F10-8F92-389F14F52EE0}" srcOrd="0" destOrd="0" presId="urn:microsoft.com/office/officeart/2005/8/layout/hierarchy6"/>
    <dgm:cxn modelId="{D3385A74-A638-4D9B-A9B2-D8AA65A44734}" type="presOf" srcId="{C3ED70BD-ABBC-4444-B090-3E70637C11A8}" destId="{5E3FF7F3-6EE6-46A2-ABE7-0A8AAA9AFCC6}" srcOrd="0" destOrd="0" presId="urn:microsoft.com/office/officeart/2005/8/layout/hierarchy6"/>
    <dgm:cxn modelId="{E3B0A17C-11B1-428E-85D9-740FECB2E29B}" srcId="{03347F64-D310-4FBA-85E8-6D4A5BFEC04C}" destId="{A3345E2D-11B4-4EB4-ADBF-4DD2D291C365}" srcOrd="0" destOrd="0" parTransId="{9AC1968C-B813-41B6-BB71-8C95A594BE55}" sibTransId="{88A3E333-B1F9-4975-A2CC-7FF0D14AF87D}"/>
    <dgm:cxn modelId="{93C8C37F-4FDA-456D-8C77-27394DCEEC10}" srcId="{7E8F723D-B753-45BE-8A50-5822797B7BA3}" destId="{9159B693-ABA4-46DD-9E83-F5FA19308ED7}" srcOrd="1" destOrd="0" parTransId="{ABF71BC9-20C8-4CAA-ABCF-AFAEAF1DE987}" sibTransId="{96A18853-14D8-4226-B30F-5EE831A79D07}"/>
    <dgm:cxn modelId="{95ECA185-5072-4BFE-98F4-F4EC0F0F04FD}" type="presOf" srcId="{0592E933-CC8C-4CB8-B862-897E33ADCD91}" destId="{19DC5600-E4A9-46AC-A5E6-066F9147C709}" srcOrd="0" destOrd="0" presId="urn:microsoft.com/office/officeart/2005/8/layout/hierarchy6"/>
    <dgm:cxn modelId="{A3C6248B-E480-4E39-B5FF-8F2B2F194B10}" srcId="{7E8F723D-B753-45BE-8A50-5822797B7BA3}" destId="{C3ED70BD-ABBC-4444-B090-3E70637C11A8}" srcOrd="0" destOrd="0" parTransId="{0E743BD6-3C8D-405A-8B39-EEB606562D78}" sibTransId="{4D45F9B3-2B19-4F87-8900-A4630411459C}"/>
    <dgm:cxn modelId="{67669C93-2116-4B94-AFC1-EEF4DFBFCF38}" srcId="{A3345E2D-11B4-4EB4-ADBF-4DD2D291C365}" destId="{F3E463E7-D94D-4347-B941-53EC139359A2}" srcOrd="0" destOrd="0" parTransId="{0592E933-CC8C-4CB8-B862-897E33ADCD91}" sibTransId="{BFC83A11-B5DD-4F72-B654-E0F41F09C140}"/>
    <dgm:cxn modelId="{F0AF0997-B30C-4EC0-9855-081390AD3A9E}" type="presOf" srcId="{DAD17CDF-4FBC-49F0-A636-0CF418C8780A}" destId="{431D4E90-1F99-43FC-8F78-1EAC379FF5F8}" srcOrd="1" destOrd="0" presId="urn:microsoft.com/office/officeart/2005/8/layout/hierarchy6"/>
    <dgm:cxn modelId="{0BD168AA-5076-44E1-85A9-3E45DE621A75}" srcId="{A3345E2D-11B4-4EB4-ADBF-4DD2D291C365}" destId="{7E8F723D-B753-45BE-8A50-5822797B7BA3}" srcOrd="1" destOrd="0" parTransId="{650E9F7E-B10D-4DB8-AF69-7FBAFDA544C5}" sibTransId="{EB3A2528-C129-43EC-B6B7-A90E729D0199}"/>
    <dgm:cxn modelId="{AC3ABBAC-3D27-46C0-A65E-2D4CF6BB1ADE}" type="presOf" srcId="{C59F6ACD-7778-45BC-B812-0708907D87FF}" destId="{BAB7D60F-45DD-4FBF-ACAB-A5A56A99956D}" srcOrd="0" destOrd="0" presId="urn:microsoft.com/office/officeart/2005/8/layout/hierarchy6"/>
    <dgm:cxn modelId="{7E06B6C3-8797-42E4-9E87-CDDFB0368A91}" type="presOf" srcId="{9159B693-ABA4-46DD-9E83-F5FA19308ED7}" destId="{1AB7D7B3-410B-48A7-8C74-4DDDD292246E}" srcOrd="0" destOrd="0" presId="urn:microsoft.com/office/officeart/2005/8/layout/hierarchy6"/>
    <dgm:cxn modelId="{6FB034C4-D0AE-4453-A672-0E942CE3BE0E}" srcId="{03347F64-D310-4FBA-85E8-6D4A5BFEC04C}" destId="{A8E5A708-0277-49E6-ADA3-719CDEBEC5D8}" srcOrd="2" destOrd="0" parTransId="{4B691A01-4DCF-4589-9270-B7826FCFBA0C}" sibTransId="{886BC77D-34E9-43C6-ACA9-C7078DBDA2EA}"/>
    <dgm:cxn modelId="{35955DC7-F68D-4E15-980C-753BADD73530}" type="presOf" srcId="{7E8F723D-B753-45BE-8A50-5822797B7BA3}" destId="{9DC07016-5647-4AEB-B25E-92781F050CAB}" srcOrd="0" destOrd="0" presId="urn:microsoft.com/office/officeart/2005/8/layout/hierarchy6"/>
    <dgm:cxn modelId="{5CA3EFD5-E0F1-4433-8DD7-BCEB83961632}" srcId="{F3E463E7-D94D-4347-B941-53EC139359A2}" destId="{7F351A4C-F987-4358-96B9-DDBD0EBB99F9}" srcOrd="0" destOrd="0" parTransId="{2CC246FD-9D0C-4D10-AF1E-E553A6983C33}" sibTransId="{FE3571F5-805F-40AD-8C21-63642F04202A}"/>
    <dgm:cxn modelId="{D18D0DE6-5E9D-4A25-B6D5-42DC42CED78F}" type="presOf" srcId="{A3345E2D-11B4-4EB4-ADBF-4DD2D291C365}" destId="{7EE9F7BB-6D11-4687-8A8D-C5B5AB92DC42}" srcOrd="0" destOrd="0" presId="urn:microsoft.com/office/officeart/2005/8/layout/hierarchy6"/>
    <dgm:cxn modelId="{02B6C9F0-9FA6-45B3-AA1E-B901D7C62EA5}" type="presOf" srcId="{F3E463E7-D94D-4347-B941-53EC139359A2}" destId="{87ABCA73-1C61-4384-95ED-E7C04AE946E3}" srcOrd="0" destOrd="0" presId="urn:microsoft.com/office/officeart/2005/8/layout/hierarchy6"/>
    <dgm:cxn modelId="{C353B5FB-288A-4104-8431-AE3E9F70594D}" type="presOf" srcId="{DAD17CDF-4FBC-49F0-A636-0CF418C8780A}" destId="{74C36A77-E4CA-413A-BF55-32382E313BD9}" srcOrd="0" destOrd="0" presId="urn:microsoft.com/office/officeart/2005/8/layout/hierarchy6"/>
    <dgm:cxn modelId="{0923DE8B-1E18-4552-8BC6-8DAC190C4E37}" type="presParOf" srcId="{B1F43BAD-A70B-4475-8E96-A141BF9D6CB7}" destId="{3C339F40-11AD-44AF-95AD-B8DC3D22BE9C}" srcOrd="0" destOrd="0" presId="urn:microsoft.com/office/officeart/2005/8/layout/hierarchy6"/>
    <dgm:cxn modelId="{2A74284A-8365-42BD-B416-D71A7E2C16D6}" type="presParOf" srcId="{3C339F40-11AD-44AF-95AD-B8DC3D22BE9C}" destId="{594CF9EB-968E-4B86-AA6C-73268F95958F}" srcOrd="0" destOrd="0" presId="urn:microsoft.com/office/officeart/2005/8/layout/hierarchy6"/>
    <dgm:cxn modelId="{BDF10010-C517-45D4-94DB-2435056FD48E}" type="presParOf" srcId="{3C339F40-11AD-44AF-95AD-B8DC3D22BE9C}" destId="{69888C30-ABFA-41CC-AE88-DE42AF7A77EE}" srcOrd="1" destOrd="0" presId="urn:microsoft.com/office/officeart/2005/8/layout/hierarchy6"/>
    <dgm:cxn modelId="{8B640D6B-B61E-4098-990E-1C0B383C0424}" type="presParOf" srcId="{69888C30-ABFA-41CC-AE88-DE42AF7A77EE}" destId="{8BF5381A-3BA7-48EB-9990-A3E68AA8FADD}" srcOrd="0" destOrd="0" presId="urn:microsoft.com/office/officeart/2005/8/layout/hierarchy6"/>
    <dgm:cxn modelId="{1E4F92D8-3868-452A-9DB2-6315509E9472}" type="presParOf" srcId="{8BF5381A-3BA7-48EB-9990-A3E68AA8FADD}" destId="{7EE9F7BB-6D11-4687-8A8D-C5B5AB92DC42}" srcOrd="0" destOrd="0" presId="urn:microsoft.com/office/officeart/2005/8/layout/hierarchy6"/>
    <dgm:cxn modelId="{6671D853-6B47-49C6-A6FF-F21E754EDC9E}" type="presParOf" srcId="{8BF5381A-3BA7-48EB-9990-A3E68AA8FADD}" destId="{861A15F5-217F-4CB3-ABEA-9D18D4BF4CE0}" srcOrd="1" destOrd="0" presId="urn:microsoft.com/office/officeart/2005/8/layout/hierarchy6"/>
    <dgm:cxn modelId="{5F942BC5-1910-4574-B20D-4E6246D89F5E}" type="presParOf" srcId="{861A15F5-217F-4CB3-ABEA-9D18D4BF4CE0}" destId="{19DC5600-E4A9-46AC-A5E6-066F9147C709}" srcOrd="0" destOrd="0" presId="urn:microsoft.com/office/officeart/2005/8/layout/hierarchy6"/>
    <dgm:cxn modelId="{4627B43E-9EBC-4636-AF6B-08524BEDE407}" type="presParOf" srcId="{861A15F5-217F-4CB3-ABEA-9D18D4BF4CE0}" destId="{66246E2E-BCB5-4DC0-B9D5-81B286A9F24D}" srcOrd="1" destOrd="0" presId="urn:microsoft.com/office/officeart/2005/8/layout/hierarchy6"/>
    <dgm:cxn modelId="{FA284D0A-B9F1-4A93-9775-0570C937EB31}" type="presParOf" srcId="{66246E2E-BCB5-4DC0-B9D5-81B286A9F24D}" destId="{87ABCA73-1C61-4384-95ED-E7C04AE946E3}" srcOrd="0" destOrd="0" presId="urn:microsoft.com/office/officeart/2005/8/layout/hierarchy6"/>
    <dgm:cxn modelId="{E65490AC-E3C6-423F-ACF6-0A20F29F615B}" type="presParOf" srcId="{66246E2E-BCB5-4DC0-B9D5-81B286A9F24D}" destId="{44899463-BA2B-402A-AB18-AF23AA60DFA4}" srcOrd="1" destOrd="0" presId="urn:microsoft.com/office/officeart/2005/8/layout/hierarchy6"/>
    <dgm:cxn modelId="{69CAFBF9-947B-4DCF-9815-F79AA65DD3E2}" type="presParOf" srcId="{44899463-BA2B-402A-AB18-AF23AA60DFA4}" destId="{973BCD99-845E-4F8E-A115-E35893FD5CF4}" srcOrd="0" destOrd="0" presId="urn:microsoft.com/office/officeart/2005/8/layout/hierarchy6"/>
    <dgm:cxn modelId="{611A3DFD-828E-4ECA-A58F-2B4E710AC51D}" type="presParOf" srcId="{44899463-BA2B-402A-AB18-AF23AA60DFA4}" destId="{82010BD5-A219-435A-B83A-2CCFAF588C98}" srcOrd="1" destOrd="0" presId="urn:microsoft.com/office/officeart/2005/8/layout/hierarchy6"/>
    <dgm:cxn modelId="{D59641F5-C6EC-496C-B95D-5CB4D3ADA82A}" type="presParOf" srcId="{82010BD5-A219-435A-B83A-2CCFAF588C98}" destId="{8BD4D963-06A9-470A-A88D-6A6A99A2E264}" srcOrd="0" destOrd="0" presId="urn:microsoft.com/office/officeart/2005/8/layout/hierarchy6"/>
    <dgm:cxn modelId="{F161FF34-5162-4CAD-8DA4-61F323B63ABF}" type="presParOf" srcId="{82010BD5-A219-435A-B83A-2CCFAF588C98}" destId="{93395CDE-99A0-444D-939D-1402B87DC33D}" srcOrd="1" destOrd="0" presId="urn:microsoft.com/office/officeart/2005/8/layout/hierarchy6"/>
    <dgm:cxn modelId="{1ADF1B4B-C986-418D-8BB8-0E032ADE957F}" type="presParOf" srcId="{44899463-BA2B-402A-AB18-AF23AA60DFA4}" destId="{BAB7D60F-45DD-4FBF-ACAB-A5A56A99956D}" srcOrd="2" destOrd="0" presId="urn:microsoft.com/office/officeart/2005/8/layout/hierarchy6"/>
    <dgm:cxn modelId="{0A8F18A1-3268-4F5F-9F48-A9CDA853C327}" type="presParOf" srcId="{44899463-BA2B-402A-AB18-AF23AA60DFA4}" destId="{5D6A1B7B-63D4-4921-921D-1B11718AC683}" srcOrd="3" destOrd="0" presId="urn:microsoft.com/office/officeart/2005/8/layout/hierarchy6"/>
    <dgm:cxn modelId="{FC0539C0-1BDF-4DA4-B400-17D2F5660DA8}" type="presParOf" srcId="{5D6A1B7B-63D4-4921-921D-1B11718AC683}" destId="{1DF0E2D1-A70A-482F-BC08-FADBBCCE1083}" srcOrd="0" destOrd="0" presId="urn:microsoft.com/office/officeart/2005/8/layout/hierarchy6"/>
    <dgm:cxn modelId="{7B0FC19C-E5B0-4E24-8A3F-057A7D408F58}" type="presParOf" srcId="{5D6A1B7B-63D4-4921-921D-1B11718AC683}" destId="{7B22312A-B35E-48AF-8A20-0F7FC171BC35}" srcOrd="1" destOrd="0" presId="urn:microsoft.com/office/officeart/2005/8/layout/hierarchy6"/>
    <dgm:cxn modelId="{D58E8CB6-FF66-4CBB-BBAF-C371EF6FB9CB}" type="presParOf" srcId="{861A15F5-217F-4CB3-ABEA-9D18D4BF4CE0}" destId="{D02FA83F-FF63-4F10-8F92-389F14F52EE0}" srcOrd="2" destOrd="0" presId="urn:microsoft.com/office/officeart/2005/8/layout/hierarchy6"/>
    <dgm:cxn modelId="{CED84A00-85C6-4D96-8977-33C0C0EEE163}" type="presParOf" srcId="{861A15F5-217F-4CB3-ABEA-9D18D4BF4CE0}" destId="{AB79ED5F-1386-43FB-8B67-5B4BD97FFD26}" srcOrd="3" destOrd="0" presId="urn:microsoft.com/office/officeart/2005/8/layout/hierarchy6"/>
    <dgm:cxn modelId="{5870DC40-F20D-4B7F-9125-6F0123D56E4E}" type="presParOf" srcId="{AB79ED5F-1386-43FB-8B67-5B4BD97FFD26}" destId="{9DC07016-5647-4AEB-B25E-92781F050CAB}" srcOrd="0" destOrd="0" presId="urn:microsoft.com/office/officeart/2005/8/layout/hierarchy6"/>
    <dgm:cxn modelId="{65ABAA73-5CA9-43BA-AAEE-D669DB8D38F5}" type="presParOf" srcId="{AB79ED5F-1386-43FB-8B67-5B4BD97FFD26}" destId="{E3844DB3-796F-425D-8BC1-F14BD233CC81}" srcOrd="1" destOrd="0" presId="urn:microsoft.com/office/officeart/2005/8/layout/hierarchy6"/>
    <dgm:cxn modelId="{DCC4C774-4B5A-4A8F-9322-9F12DD3320C7}" type="presParOf" srcId="{E3844DB3-796F-425D-8BC1-F14BD233CC81}" destId="{ABE343B7-F50C-4CCE-BE99-1BFE1A9EEA1F}" srcOrd="0" destOrd="0" presId="urn:microsoft.com/office/officeart/2005/8/layout/hierarchy6"/>
    <dgm:cxn modelId="{A141D56E-4343-483B-B075-D27686AFE941}" type="presParOf" srcId="{E3844DB3-796F-425D-8BC1-F14BD233CC81}" destId="{1E3E2D4B-0316-4375-9F75-5563AB2E4C92}" srcOrd="1" destOrd="0" presId="urn:microsoft.com/office/officeart/2005/8/layout/hierarchy6"/>
    <dgm:cxn modelId="{B1E68313-1FB5-4F81-B630-B34E1D060559}" type="presParOf" srcId="{1E3E2D4B-0316-4375-9F75-5563AB2E4C92}" destId="{5E3FF7F3-6EE6-46A2-ABE7-0A8AAA9AFCC6}" srcOrd="0" destOrd="0" presId="urn:microsoft.com/office/officeart/2005/8/layout/hierarchy6"/>
    <dgm:cxn modelId="{DDB67645-92A3-4CDC-A0C1-159FF0357474}" type="presParOf" srcId="{1E3E2D4B-0316-4375-9F75-5563AB2E4C92}" destId="{A839984C-72F7-4675-9902-5A7B897B177E}" srcOrd="1" destOrd="0" presId="urn:microsoft.com/office/officeart/2005/8/layout/hierarchy6"/>
    <dgm:cxn modelId="{FCDD403B-46E3-4EF6-A169-F2156227021B}" type="presParOf" srcId="{E3844DB3-796F-425D-8BC1-F14BD233CC81}" destId="{0FFE7E3D-A13F-4ECC-9195-257ACE243C09}" srcOrd="2" destOrd="0" presId="urn:microsoft.com/office/officeart/2005/8/layout/hierarchy6"/>
    <dgm:cxn modelId="{0599A66A-5ED0-4572-8EB6-12348A557361}" type="presParOf" srcId="{E3844DB3-796F-425D-8BC1-F14BD233CC81}" destId="{BE031872-0FEB-4CFA-9BE9-DB875BF20FB4}" srcOrd="3" destOrd="0" presId="urn:microsoft.com/office/officeart/2005/8/layout/hierarchy6"/>
    <dgm:cxn modelId="{DDB01EF5-C330-4770-A028-69F1F0938999}" type="presParOf" srcId="{BE031872-0FEB-4CFA-9BE9-DB875BF20FB4}" destId="{1AB7D7B3-410B-48A7-8C74-4DDDD292246E}" srcOrd="0" destOrd="0" presId="urn:microsoft.com/office/officeart/2005/8/layout/hierarchy6"/>
    <dgm:cxn modelId="{07F4F8A4-A2CF-4EAA-92D3-B7CD6A7299B3}" type="presParOf" srcId="{BE031872-0FEB-4CFA-9BE9-DB875BF20FB4}" destId="{1E8E5447-D066-4FD9-919F-FA5B8EA4500D}" srcOrd="1" destOrd="0" presId="urn:microsoft.com/office/officeart/2005/8/layout/hierarchy6"/>
    <dgm:cxn modelId="{18FFAEC0-694F-41D6-9A58-9996A1D52DDB}" type="presParOf" srcId="{B1F43BAD-A70B-4475-8E96-A141BF9D6CB7}" destId="{533754D7-C4E0-431F-88C6-EAAD685FD3DA}" srcOrd="1" destOrd="0" presId="urn:microsoft.com/office/officeart/2005/8/layout/hierarchy6"/>
    <dgm:cxn modelId="{9FECC7A2-AEF8-4979-A40E-0C1602485421}" type="presParOf" srcId="{533754D7-C4E0-431F-88C6-EAAD685FD3DA}" destId="{484ABA1D-8E19-4088-A426-37052CF847A1}" srcOrd="0" destOrd="0" presId="urn:microsoft.com/office/officeart/2005/8/layout/hierarchy6"/>
    <dgm:cxn modelId="{E3C4454F-3A62-4726-BFFA-1C44F1831345}" type="presParOf" srcId="{484ABA1D-8E19-4088-A426-37052CF847A1}" destId="{74C36A77-E4CA-413A-BF55-32382E313BD9}" srcOrd="0" destOrd="0" presId="urn:microsoft.com/office/officeart/2005/8/layout/hierarchy6"/>
    <dgm:cxn modelId="{0D593CFD-F164-44F8-A791-3BA138EC5DE3}" type="presParOf" srcId="{484ABA1D-8E19-4088-A426-37052CF847A1}" destId="{431D4E90-1F99-43FC-8F78-1EAC379FF5F8}" srcOrd="1" destOrd="0" presId="urn:microsoft.com/office/officeart/2005/8/layout/hierarchy6"/>
    <dgm:cxn modelId="{CE92D483-BFD1-43D3-AA8E-8BC9C8C0D499}" type="presParOf" srcId="{533754D7-C4E0-431F-88C6-EAAD685FD3DA}" destId="{5178AEF3-931C-4FE6-8DB6-9806BBAF3C99}" srcOrd="1" destOrd="0" presId="urn:microsoft.com/office/officeart/2005/8/layout/hierarchy6"/>
    <dgm:cxn modelId="{2D8D4DF5-4A64-4BF8-A7ED-912AFE2F62DA}" type="presParOf" srcId="{5178AEF3-931C-4FE6-8DB6-9806BBAF3C99}" destId="{475F21F6-5C94-4F04-9D48-C75F80B5555D}" srcOrd="0" destOrd="0" presId="urn:microsoft.com/office/officeart/2005/8/layout/hierarchy6"/>
    <dgm:cxn modelId="{421E8CC9-14F6-4004-BE4A-ABDAE06AF24A}" type="presParOf" srcId="{533754D7-C4E0-431F-88C6-EAAD685FD3DA}" destId="{139B8B25-88BD-4F91-B39F-A328D1B6E58A}" srcOrd="2" destOrd="0" presId="urn:microsoft.com/office/officeart/2005/8/layout/hierarchy6"/>
    <dgm:cxn modelId="{83E65379-4BC7-4CB5-BCD5-099AD0FFA543}" type="presParOf" srcId="{139B8B25-88BD-4F91-B39F-A328D1B6E58A}" destId="{B67A3900-5EC1-4030-A26D-08D669161330}" srcOrd="0" destOrd="0" presId="urn:microsoft.com/office/officeart/2005/8/layout/hierarchy6"/>
    <dgm:cxn modelId="{11B9AEAF-6DE1-4A16-AF8B-B62E65558BDA}" type="presParOf" srcId="{139B8B25-88BD-4F91-B39F-A328D1B6E58A}" destId="{4A7525E3-FAF4-4FC3-9733-DEA521568B1B}" srcOrd="1" destOrd="0" presId="urn:microsoft.com/office/officeart/2005/8/layout/hierarchy6"/>
    <dgm:cxn modelId="{92684ABE-8869-4445-8D4E-8503B4A40292}" type="presParOf" srcId="{533754D7-C4E0-431F-88C6-EAAD685FD3DA}" destId="{BCB267C0-A987-4E13-9A05-8FBE6A4E3B3A}" srcOrd="3" destOrd="0" presId="urn:microsoft.com/office/officeart/2005/8/layout/hierarchy6"/>
    <dgm:cxn modelId="{07D0B170-C613-4A6E-AAAB-5AB0AA631315}" type="presParOf" srcId="{BCB267C0-A987-4E13-9A05-8FBE6A4E3B3A}" destId="{BDE35EDA-CA6D-4345-80BB-04E94C358655}" srcOrd="0" destOrd="0" presId="urn:microsoft.com/office/officeart/2005/8/layout/hierarchy6"/>
    <dgm:cxn modelId="{3426C762-6CDF-4898-93F3-224FD64E4DAD}" type="presParOf" srcId="{533754D7-C4E0-431F-88C6-EAAD685FD3DA}" destId="{E86541B4-AEF3-4B30-BAC1-64E30C97C890}" srcOrd="4" destOrd="0" presId="urn:microsoft.com/office/officeart/2005/8/layout/hierarchy6"/>
    <dgm:cxn modelId="{7BEAC824-6628-4584-8FF0-B1FCBD73B0E6}" type="presParOf" srcId="{E86541B4-AEF3-4B30-BAC1-64E30C97C890}" destId="{1A560D14-AC48-41FB-B561-80B42D494326}" srcOrd="0" destOrd="0" presId="urn:microsoft.com/office/officeart/2005/8/layout/hierarchy6"/>
    <dgm:cxn modelId="{B016AD3A-AA8A-44EB-9C2D-00B9355265E5}" type="presParOf" srcId="{E86541B4-AEF3-4B30-BAC1-64E30C97C890}" destId="{20763B96-25D4-4B23-991B-AE435E4242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CCE9A-5C20-47A9-AF86-DED1EBF49491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智能秤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36E5A-7811-430E-98F6-1FB8C427DA7A}" type="parTrans" cxnId="{61349768-56AA-4B99-A5FA-62C4E038259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23E-6C2D-4C75-9E33-C06296CFC284}" type="sibTrans" cxnId="{61349768-56AA-4B99-A5FA-62C4E038259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238906-BA5B-48E1-90B4-0F7FD10122C5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16DDBF-C5D3-483A-BF23-8BB0419AD8A4}" type="parTrans" cxnId="{BFAC97D1-BBE8-4F5A-95B1-A29DFCEC1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B941D-6FB1-44D3-9C4F-1F588D755C56}" type="sibTrans" cxnId="{BFAC97D1-BBE8-4F5A-95B1-A29DFCEC1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FB49AE-987E-4245-A8F0-070CAEBE875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浏览器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7FC59-F8F2-47A4-93D8-25D8B03470EE}" type="parTrans" cxnId="{28859557-92D6-481C-8680-87F1764E5F33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963F76-7D34-4E51-8CA7-B2F56F3F5AEF}" type="sibTrans" cxnId="{28859557-92D6-481C-8680-87F1764E5F33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LinFactNeighborY="-13461"/>
      <dgm:spPr/>
    </dgm:pt>
    <dgm:pt modelId="{8FCFDDF3-AC40-4EEE-B238-E526D79D2BD5}" type="pres">
      <dgm:prSet presAssocID="{7EE7DBF9-0EAC-4B56-A47C-2440EA1EC943}" presName="hierChild3" presStyleCnt="0"/>
      <dgm:spPr/>
    </dgm:pt>
    <dgm:pt modelId="{CD9B5492-F7AD-4F31-949D-E8432A545948}" type="pres">
      <dgm:prSet presAssocID="{CA87FC59-F8F2-47A4-93D8-25D8B03470EE}" presName="Name19" presStyleLbl="parChTrans1D3" presStyleIdx="0" presStyleCnt="4"/>
      <dgm:spPr/>
    </dgm:pt>
    <dgm:pt modelId="{AEDEA513-0497-4FFC-830C-324CB19E8BC7}" type="pres">
      <dgm:prSet presAssocID="{36FB49AE-987E-4245-A8F0-070CAEBE8751}" presName="Name21" presStyleCnt="0"/>
      <dgm:spPr/>
    </dgm:pt>
    <dgm:pt modelId="{1062D52C-4D15-4FD6-8AD0-388E641FF80B}" type="pres">
      <dgm:prSet presAssocID="{36FB49AE-987E-4245-A8F0-070CAEBE8751}" presName="level2Shape" presStyleLbl="node3" presStyleIdx="0" presStyleCnt="4"/>
      <dgm:spPr/>
    </dgm:pt>
    <dgm:pt modelId="{90DF29CB-7B83-47F0-B9DA-24A14F73FA81}" type="pres">
      <dgm:prSet presAssocID="{36FB49AE-987E-4245-A8F0-070CAEBE8751}" presName="hierChild3" presStyleCnt="0"/>
      <dgm:spPr/>
    </dgm:pt>
    <dgm:pt modelId="{BBFDA75C-4E4E-4DAC-8AFD-B1BB44F674EE}" type="pres">
      <dgm:prSet presAssocID="{38236E5A-7811-430E-98F6-1FB8C427DA7A}" presName="Name19" presStyleLbl="parChTrans1D3" presStyleIdx="1" presStyleCnt="4"/>
      <dgm:spPr/>
    </dgm:pt>
    <dgm:pt modelId="{DCA1160D-3CA8-4755-B96D-C324B7CF7891}" type="pres">
      <dgm:prSet presAssocID="{BB4CCE9A-5C20-47A9-AF86-DED1EBF49491}" presName="Name21" presStyleCnt="0"/>
      <dgm:spPr/>
    </dgm:pt>
    <dgm:pt modelId="{FB6E13A1-A1DA-434D-B33C-8C179C933EE6}" type="pres">
      <dgm:prSet presAssocID="{BB4CCE9A-5C20-47A9-AF86-DED1EBF49491}" presName="level2Shape" presStyleLbl="node3" presStyleIdx="1" presStyleCnt="4"/>
      <dgm:spPr/>
    </dgm:pt>
    <dgm:pt modelId="{FE58649F-6C2B-474A-A72E-8D979F6EA791}" type="pres">
      <dgm:prSet presAssocID="{BB4CCE9A-5C20-47A9-AF86-DED1EBF49491}" presName="hierChild3" presStyleCnt="0"/>
      <dgm:spPr/>
    </dgm:pt>
    <dgm:pt modelId="{3E5CDE1C-C15F-48E7-A347-32EB10E8A6EA}" type="pres">
      <dgm:prSet presAssocID="{0516DDBF-C5D3-483A-BF23-8BB0419AD8A4}" presName="Name19" presStyleLbl="parChTrans1D3" presStyleIdx="2" presStyleCnt="4"/>
      <dgm:spPr/>
    </dgm:pt>
    <dgm:pt modelId="{5DE9253D-A829-4251-BA36-2FFF5A45B3A9}" type="pres">
      <dgm:prSet presAssocID="{7A238906-BA5B-48E1-90B4-0F7FD10122C5}" presName="Name21" presStyleCnt="0"/>
      <dgm:spPr/>
    </dgm:pt>
    <dgm:pt modelId="{08D78DE9-7C0E-4252-916E-D4184E03E9C5}" type="pres">
      <dgm:prSet presAssocID="{7A238906-BA5B-48E1-90B4-0F7FD10122C5}" presName="level2Shape" presStyleLbl="node3" presStyleIdx="2" presStyleCnt="4"/>
      <dgm:spPr/>
    </dgm:pt>
    <dgm:pt modelId="{14B9C514-E07E-4FAB-9616-C2F6AA58D6C1}" type="pres">
      <dgm:prSet presAssocID="{7A238906-BA5B-48E1-90B4-0F7FD10122C5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3" presStyleCnt="4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3" presStyleCnt="4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42E88E0B-E5D4-4593-B3E7-97BF82A4AB07}" type="presOf" srcId="{36FB49AE-987E-4245-A8F0-070CAEBE8751}" destId="{1062D52C-4D15-4FD6-8AD0-388E641FF80B}" srcOrd="0" destOrd="0" presId="urn:microsoft.com/office/officeart/2005/8/layout/hierarchy6"/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319AA025-41C4-4E75-9D66-99E96A1CDF03}" type="presOf" srcId="{BB4CCE9A-5C20-47A9-AF86-DED1EBF49491}" destId="{FB6E13A1-A1DA-434D-B33C-8C179C933EE6}" srcOrd="0" destOrd="0" presId="urn:microsoft.com/office/officeart/2005/8/layout/hierarchy6"/>
    <dgm:cxn modelId="{61349768-56AA-4B99-A5FA-62C4E0382594}" srcId="{7EE7DBF9-0EAC-4B56-A47C-2440EA1EC943}" destId="{BB4CCE9A-5C20-47A9-AF86-DED1EBF49491}" srcOrd="1" destOrd="0" parTransId="{38236E5A-7811-430E-98F6-1FB8C427DA7A}" sibTransId="{C2A4523E-6C2D-4C75-9E33-C06296CFC284}"/>
    <dgm:cxn modelId="{90D80B4D-C9E9-4F2A-8A7B-46962AF4F1B1}" srcId="{7EE7DBF9-0EAC-4B56-A47C-2440EA1EC943}" destId="{438E6C14-2298-47C8-9CC1-14C9E4CF251E}" srcOrd="3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28859557-92D6-481C-8680-87F1764E5F33}" srcId="{7EE7DBF9-0EAC-4B56-A47C-2440EA1EC943}" destId="{36FB49AE-987E-4245-A8F0-070CAEBE8751}" srcOrd="0" destOrd="0" parTransId="{CA87FC59-F8F2-47A4-93D8-25D8B03470EE}" sibTransId="{CE963F76-7D34-4E51-8CA7-B2F56F3F5AEF}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595FA981-A164-4AE0-9B12-55CD9C43761A}" type="presOf" srcId="{CA87FC59-F8F2-47A4-93D8-25D8B03470EE}" destId="{CD9B5492-F7AD-4F31-949D-E8432A545948}" srcOrd="0" destOrd="0" presId="urn:microsoft.com/office/officeart/2005/8/layout/hierarchy6"/>
    <dgm:cxn modelId="{D0299782-30CD-4E12-ADF9-5FCB5102B0D1}" type="presOf" srcId="{38236E5A-7811-430E-98F6-1FB8C427DA7A}" destId="{BBFDA75C-4E4E-4DAC-8AFD-B1BB44F674EE}" srcOrd="0" destOrd="0" presId="urn:microsoft.com/office/officeart/2005/8/layout/hierarchy6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BFAC97D1-BBE8-4F5A-95B1-A29DFCEC1615}" srcId="{7EE7DBF9-0EAC-4B56-A47C-2440EA1EC943}" destId="{7A238906-BA5B-48E1-90B4-0F7FD10122C5}" srcOrd="2" destOrd="0" parTransId="{0516DDBF-C5D3-483A-BF23-8BB0419AD8A4}" sibTransId="{7A9B941D-6FB1-44D3-9C4F-1F588D755C56}"/>
    <dgm:cxn modelId="{C83D9BDB-8591-41CF-9855-DD9A3423892B}" type="presOf" srcId="{0516DDBF-C5D3-483A-BF23-8BB0419AD8A4}" destId="{3E5CDE1C-C15F-48E7-A347-32EB10E8A6EA}" srcOrd="0" destOrd="0" presId="urn:microsoft.com/office/officeart/2005/8/layout/hierarchy6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DB7B55E0-B9CD-4A68-992D-A1C963AAACAA}" type="presOf" srcId="{7A238906-BA5B-48E1-90B4-0F7FD10122C5}" destId="{08D78DE9-7C0E-4252-916E-D4184E03E9C5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7309ED08-B15C-45C8-B011-E259F73C26A2}" type="presParOf" srcId="{8FCFDDF3-AC40-4EEE-B238-E526D79D2BD5}" destId="{CD9B5492-F7AD-4F31-949D-E8432A545948}" srcOrd="0" destOrd="0" presId="urn:microsoft.com/office/officeart/2005/8/layout/hierarchy6"/>
    <dgm:cxn modelId="{D1AB14AD-FC81-480C-94A5-0593B8EFB0EC}" type="presParOf" srcId="{8FCFDDF3-AC40-4EEE-B238-E526D79D2BD5}" destId="{AEDEA513-0497-4FFC-830C-324CB19E8BC7}" srcOrd="1" destOrd="0" presId="urn:microsoft.com/office/officeart/2005/8/layout/hierarchy6"/>
    <dgm:cxn modelId="{504B91BB-3AAC-44BC-A1CE-2DCF2D81F5B8}" type="presParOf" srcId="{AEDEA513-0497-4FFC-830C-324CB19E8BC7}" destId="{1062D52C-4D15-4FD6-8AD0-388E641FF80B}" srcOrd="0" destOrd="0" presId="urn:microsoft.com/office/officeart/2005/8/layout/hierarchy6"/>
    <dgm:cxn modelId="{3AD5A6B4-B027-4769-A312-AF4E6A71DAB1}" type="presParOf" srcId="{AEDEA513-0497-4FFC-830C-324CB19E8BC7}" destId="{90DF29CB-7B83-47F0-B9DA-24A14F73FA81}" srcOrd="1" destOrd="0" presId="urn:microsoft.com/office/officeart/2005/8/layout/hierarchy6"/>
    <dgm:cxn modelId="{F3ACB8C1-2512-4AD4-8483-E9BC298FCD0A}" type="presParOf" srcId="{8FCFDDF3-AC40-4EEE-B238-E526D79D2BD5}" destId="{BBFDA75C-4E4E-4DAC-8AFD-B1BB44F674EE}" srcOrd="2" destOrd="0" presId="urn:microsoft.com/office/officeart/2005/8/layout/hierarchy6"/>
    <dgm:cxn modelId="{C224ED4E-0419-4306-91A2-2B4D7100D887}" type="presParOf" srcId="{8FCFDDF3-AC40-4EEE-B238-E526D79D2BD5}" destId="{DCA1160D-3CA8-4755-B96D-C324B7CF7891}" srcOrd="3" destOrd="0" presId="urn:microsoft.com/office/officeart/2005/8/layout/hierarchy6"/>
    <dgm:cxn modelId="{F22B8BA2-3723-423B-A833-ABE19A6DB915}" type="presParOf" srcId="{DCA1160D-3CA8-4755-B96D-C324B7CF7891}" destId="{FB6E13A1-A1DA-434D-B33C-8C179C933EE6}" srcOrd="0" destOrd="0" presId="urn:microsoft.com/office/officeart/2005/8/layout/hierarchy6"/>
    <dgm:cxn modelId="{DAA2D750-C05D-456E-9242-50C44D58660D}" type="presParOf" srcId="{DCA1160D-3CA8-4755-B96D-C324B7CF7891}" destId="{FE58649F-6C2B-474A-A72E-8D979F6EA791}" srcOrd="1" destOrd="0" presId="urn:microsoft.com/office/officeart/2005/8/layout/hierarchy6"/>
    <dgm:cxn modelId="{C55C90E8-8D6F-42F9-8608-F601C15E6F6E}" type="presParOf" srcId="{8FCFDDF3-AC40-4EEE-B238-E526D79D2BD5}" destId="{3E5CDE1C-C15F-48E7-A347-32EB10E8A6EA}" srcOrd="4" destOrd="0" presId="urn:microsoft.com/office/officeart/2005/8/layout/hierarchy6"/>
    <dgm:cxn modelId="{03806343-A86F-46DC-A6CF-57CF0100C9FA}" type="presParOf" srcId="{8FCFDDF3-AC40-4EEE-B238-E526D79D2BD5}" destId="{5DE9253D-A829-4251-BA36-2FFF5A45B3A9}" srcOrd="5" destOrd="0" presId="urn:microsoft.com/office/officeart/2005/8/layout/hierarchy6"/>
    <dgm:cxn modelId="{E6FCBB2A-8F2E-45AF-ADA9-29F5D82849B7}" type="presParOf" srcId="{5DE9253D-A829-4251-BA36-2FFF5A45B3A9}" destId="{08D78DE9-7C0E-4252-916E-D4184E03E9C5}" srcOrd="0" destOrd="0" presId="urn:microsoft.com/office/officeart/2005/8/layout/hierarchy6"/>
    <dgm:cxn modelId="{88B643B2-DC06-4754-9A9C-119D73F40E9E}" type="presParOf" srcId="{5DE9253D-A829-4251-BA36-2FFF5A45B3A9}" destId="{14B9C514-E07E-4FAB-9616-C2F6AA58D6C1}" srcOrd="1" destOrd="0" presId="urn:microsoft.com/office/officeart/2005/8/layout/hierarchy6"/>
    <dgm:cxn modelId="{D47E946A-3A8E-4CBA-BA19-035A715D2CFC}" type="presParOf" srcId="{8FCFDDF3-AC40-4EEE-B238-E526D79D2BD5}" destId="{B1811306-799A-4C4B-BAF7-5478AD995C19}" srcOrd="6" destOrd="0" presId="urn:microsoft.com/office/officeart/2005/8/layout/hierarchy6"/>
    <dgm:cxn modelId="{76B38956-B079-425C-9987-ADA6D8770B26}" type="presParOf" srcId="{8FCFDDF3-AC40-4EEE-B238-E526D79D2BD5}" destId="{84A5270A-A991-4883-8E22-1A0905791E20}" srcOrd="7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B4EF354-C536-4C68-9498-2B79ECF925DC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E1F18E-C229-4626-A589-7F6CEAB29C8C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9FC9B-D185-41B1-A5C7-AFD448234278}" type="parTrans" cxnId="{1AFEABD7-5C26-4976-9047-C832860D529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7A65AB-7206-4FE4-9B1D-1952C011249B}" type="sibTrans" cxnId="{1AFEABD7-5C26-4976-9047-C832860D529F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10262-E548-4E19-A12C-15380821F5F0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1776F-81C5-4A9F-82F0-ACB4872E4313}" type="parTrans" cxnId="{5BF6D675-11E9-48B0-9478-9F2738F8B2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CB4E2-3C17-4B4E-B099-7CC488067A2C}" type="sibTrans" cxnId="{5BF6D675-11E9-48B0-9478-9F2738F8B231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E00982-02AE-4ED3-90D8-F772D6007EF9}" type="pres">
      <dgm:prSet presAssocID="{1B4EF354-C536-4C68-9498-2B79ECF925DC}" presName="cycle" presStyleCnt="0">
        <dgm:presLayoutVars>
          <dgm:dir/>
          <dgm:resizeHandles val="exact"/>
        </dgm:presLayoutVars>
      </dgm:prSet>
      <dgm:spPr/>
    </dgm:pt>
    <dgm:pt modelId="{C643EFE4-C226-467B-90E3-67D04D274838}" type="pres">
      <dgm:prSet presAssocID="{90E1F18E-C229-4626-A589-7F6CEAB29C8C}" presName="node" presStyleLbl="node1" presStyleIdx="0" presStyleCnt="2">
        <dgm:presLayoutVars>
          <dgm:bulletEnabled val="1"/>
        </dgm:presLayoutVars>
      </dgm:prSet>
      <dgm:spPr/>
    </dgm:pt>
    <dgm:pt modelId="{4F09B6CB-FDD5-44A0-99A8-B8752C04AF42}" type="pres">
      <dgm:prSet presAssocID="{90E1F18E-C229-4626-A589-7F6CEAB29C8C}" presName="spNode" presStyleCnt="0"/>
      <dgm:spPr/>
    </dgm:pt>
    <dgm:pt modelId="{47DE6EFD-1C87-47A7-B86B-A7BC75CFF087}" type="pres">
      <dgm:prSet presAssocID="{637A65AB-7206-4FE4-9B1D-1952C011249B}" presName="sibTrans" presStyleLbl="sibTrans1D1" presStyleIdx="0" presStyleCnt="2"/>
      <dgm:spPr/>
    </dgm:pt>
    <dgm:pt modelId="{59D1BD11-74D5-4211-99F9-0E7A1DCA9FC0}" type="pres">
      <dgm:prSet presAssocID="{70B10262-E548-4E19-A12C-15380821F5F0}" presName="node" presStyleLbl="node1" presStyleIdx="1" presStyleCnt="2">
        <dgm:presLayoutVars>
          <dgm:bulletEnabled val="1"/>
        </dgm:presLayoutVars>
      </dgm:prSet>
      <dgm:spPr/>
    </dgm:pt>
    <dgm:pt modelId="{837ACA42-40CA-45C3-9453-DBECE48AAD71}" type="pres">
      <dgm:prSet presAssocID="{70B10262-E548-4E19-A12C-15380821F5F0}" presName="spNode" presStyleCnt="0"/>
      <dgm:spPr/>
    </dgm:pt>
    <dgm:pt modelId="{519D21D0-EC1E-440D-9056-9E277C2CFDCA}" type="pres">
      <dgm:prSet presAssocID="{762CB4E2-3C17-4B4E-B099-7CC488067A2C}" presName="sibTrans" presStyleLbl="sibTrans1D1" presStyleIdx="1" presStyleCnt="2"/>
      <dgm:spPr/>
    </dgm:pt>
  </dgm:ptLst>
  <dgm:cxnLst>
    <dgm:cxn modelId="{94366473-ED05-4497-B18D-F547B3F3D25C}" type="presOf" srcId="{1B4EF354-C536-4C68-9498-2B79ECF925DC}" destId="{82E00982-02AE-4ED3-90D8-F772D6007EF9}" srcOrd="0" destOrd="0" presId="urn:microsoft.com/office/officeart/2005/8/layout/cycle6"/>
    <dgm:cxn modelId="{5BF6D675-11E9-48B0-9478-9F2738F8B231}" srcId="{1B4EF354-C536-4C68-9498-2B79ECF925DC}" destId="{70B10262-E548-4E19-A12C-15380821F5F0}" srcOrd="1" destOrd="0" parTransId="{9091776F-81C5-4A9F-82F0-ACB4872E4313}" sibTransId="{762CB4E2-3C17-4B4E-B099-7CC488067A2C}"/>
    <dgm:cxn modelId="{FDD1DC91-AE93-4662-BE2F-A82F244284A9}" type="presOf" srcId="{762CB4E2-3C17-4B4E-B099-7CC488067A2C}" destId="{519D21D0-EC1E-440D-9056-9E277C2CFDCA}" srcOrd="0" destOrd="0" presId="urn:microsoft.com/office/officeart/2005/8/layout/cycle6"/>
    <dgm:cxn modelId="{8E919D9F-8E38-430D-A586-403469B4BA69}" type="presOf" srcId="{70B10262-E548-4E19-A12C-15380821F5F0}" destId="{59D1BD11-74D5-4211-99F9-0E7A1DCA9FC0}" srcOrd="0" destOrd="0" presId="urn:microsoft.com/office/officeart/2005/8/layout/cycle6"/>
    <dgm:cxn modelId="{1CF90DD0-EFD1-4AB2-ACD2-66CB702BBBD6}" type="presOf" srcId="{637A65AB-7206-4FE4-9B1D-1952C011249B}" destId="{47DE6EFD-1C87-47A7-B86B-A7BC75CFF087}" srcOrd="0" destOrd="0" presId="urn:microsoft.com/office/officeart/2005/8/layout/cycle6"/>
    <dgm:cxn modelId="{1AFEABD7-5C26-4976-9047-C832860D529F}" srcId="{1B4EF354-C536-4C68-9498-2B79ECF925DC}" destId="{90E1F18E-C229-4626-A589-7F6CEAB29C8C}" srcOrd="0" destOrd="0" parTransId="{F2A9FC9B-D185-41B1-A5C7-AFD448234278}" sibTransId="{637A65AB-7206-4FE4-9B1D-1952C011249B}"/>
    <dgm:cxn modelId="{A368DCE5-E05D-4DFB-8110-1988133CDFA2}" type="presOf" srcId="{90E1F18E-C229-4626-A589-7F6CEAB29C8C}" destId="{C643EFE4-C226-467B-90E3-67D04D274838}" srcOrd="0" destOrd="0" presId="urn:microsoft.com/office/officeart/2005/8/layout/cycle6"/>
    <dgm:cxn modelId="{6AC9ACC2-2586-4442-8D66-13156E490D6B}" type="presParOf" srcId="{82E00982-02AE-4ED3-90D8-F772D6007EF9}" destId="{C643EFE4-C226-467B-90E3-67D04D274838}" srcOrd="0" destOrd="0" presId="urn:microsoft.com/office/officeart/2005/8/layout/cycle6"/>
    <dgm:cxn modelId="{667BAB63-B106-49E5-91C3-2DF055E3A8A8}" type="presParOf" srcId="{82E00982-02AE-4ED3-90D8-F772D6007EF9}" destId="{4F09B6CB-FDD5-44A0-99A8-B8752C04AF42}" srcOrd="1" destOrd="0" presId="urn:microsoft.com/office/officeart/2005/8/layout/cycle6"/>
    <dgm:cxn modelId="{151DA77F-6316-4734-9EF0-3CF091CA7250}" type="presParOf" srcId="{82E00982-02AE-4ED3-90D8-F772D6007EF9}" destId="{47DE6EFD-1C87-47A7-B86B-A7BC75CFF087}" srcOrd="2" destOrd="0" presId="urn:microsoft.com/office/officeart/2005/8/layout/cycle6"/>
    <dgm:cxn modelId="{C8937EAF-5500-4D66-A2CD-7CAE7E65FDC3}" type="presParOf" srcId="{82E00982-02AE-4ED3-90D8-F772D6007EF9}" destId="{59D1BD11-74D5-4211-99F9-0E7A1DCA9FC0}" srcOrd="3" destOrd="0" presId="urn:microsoft.com/office/officeart/2005/8/layout/cycle6"/>
    <dgm:cxn modelId="{013A605A-9472-40CD-835F-6AB7B54AC587}" type="presParOf" srcId="{82E00982-02AE-4ED3-90D8-F772D6007EF9}" destId="{837ACA42-40CA-45C3-9453-DBECE48AAD71}" srcOrd="4" destOrd="0" presId="urn:microsoft.com/office/officeart/2005/8/layout/cycle6"/>
    <dgm:cxn modelId="{12A6F8A2-721B-48DF-AD76-0EB7656FE0CD}" type="presParOf" srcId="{82E00982-02AE-4ED3-90D8-F772D6007EF9}" destId="{519D21D0-EC1E-440D-9056-9E277C2CFDC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17E537-8D77-4AED-85F7-B5B9A667D3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</dgm:pt>
    <dgm:pt modelId="{66CE8899-E96F-4344-99D0-23ABF93CBAE3}">
      <dgm:prSet phldrT="[Text]"/>
      <dgm:spPr/>
      <dgm:t>
        <a:bodyPr/>
        <a:lstStyle/>
        <a:p>
          <a:pPr>
            <a:buNone/>
          </a:pP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实现面向租约的业务交易及协同</a:t>
          </a:r>
          <a:endParaRPr lang="en-US" dirty="0"/>
        </a:p>
      </dgm:t>
    </dgm:pt>
    <dgm:pt modelId="{AB6B70C8-06EA-4D76-80B0-892EF5DDCB55}" type="parTrans" cxnId="{1B52642B-63AF-4154-ACBB-4E669C5F3D63}">
      <dgm:prSet/>
      <dgm:spPr/>
      <dgm:t>
        <a:bodyPr/>
        <a:lstStyle/>
        <a:p>
          <a:endParaRPr lang="en-US"/>
        </a:p>
      </dgm:t>
    </dgm:pt>
    <dgm:pt modelId="{06648EE2-2ED0-433D-9093-B424A904168F}" type="sibTrans" cxnId="{1B52642B-63AF-4154-ACBB-4E669C5F3D63}">
      <dgm:prSet/>
      <dgm:spPr/>
      <dgm:t>
        <a:bodyPr/>
        <a:lstStyle/>
        <a:p>
          <a:endParaRPr lang="en-US"/>
        </a:p>
      </dgm:t>
    </dgm:pt>
    <dgm:pt modelId="{ADF1B70E-8758-4A2A-8F6B-2835521283BF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实现碳积分账户及操作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42A4A-3EB9-48DD-9411-908DC8631122}" type="parTrans" cxnId="{E5085B35-5BE6-4F5E-A65D-752F47B7CA3E}">
      <dgm:prSet/>
      <dgm:spPr/>
      <dgm:t>
        <a:bodyPr/>
        <a:lstStyle/>
        <a:p>
          <a:endParaRPr lang="en-US"/>
        </a:p>
      </dgm:t>
    </dgm:pt>
    <dgm:pt modelId="{C2851387-9CD3-4D8D-B853-296256DD8C95}" type="sibTrans" cxnId="{E5085B35-5BE6-4F5E-A65D-752F47B7CA3E}">
      <dgm:prSet/>
      <dgm:spPr/>
      <dgm:t>
        <a:bodyPr/>
        <a:lstStyle/>
        <a:p>
          <a:endParaRPr lang="en-US"/>
        </a:p>
      </dgm:t>
    </dgm:pt>
    <dgm:pt modelId="{958CDBC1-349A-44D1-A251-FA734E9E98A0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支持多种项目类型，支持业务规则定制化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49AC77-E38F-4FDE-8C49-B375F1CA8B15}" type="parTrans" cxnId="{8ED26B1F-7C19-4597-8599-2667EE17079B}">
      <dgm:prSet/>
      <dgm:spPr/>
      <dgm:t>
        <a:bodyPr/>
        <a:lstStyle/>
        <a:p>
          <a:endParaRPr lang="en-US"/>
        </a:p>
      </dgm:t>
    </dgm:pt>
    <dgm:pt modelId="{F8445251-64D6-448F-BC01-BC9D3B849634}" type="sibTrans" cxnId="{8ED26B1F-7C19-4597-8599-2667EE17079B}">
      <dgm:prSet/>
      <dgm:spPr/>
      <dgm:t>
        <a:bodyPr/>
        <a:lstStyle/>
        <a:p>
          <a:endParaRPr lang="en-US"/>
        </a:p>
      </dgm:t>
    </dgm:pt>
    <dgm:pt modelId="{33F2760A-0C89-49F0-ABAC-51E209F14EDA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用户感受远程操控性、教育娱乐性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EC4DDA-C3AB-4337-A341-755A9DE937A0}" type="parTrans" cxnId="{8C44E170-66D3-4B5D-B56E-26891219DB16}">
      <dgm:prSet/>
      <dgm:spPr/>
      <dgm:t>
        <a:bodyPr/>
        <a:lstStyle/>
        <a:p>
          <a:endParaRPr lang="en-US"/>
        </a:p>
      </dgm:t>
    </dgm:pt>
    <dgm:pt modelId="{29BBE9CB-6F26-486F-BD80-5FA4B8F8053E}" type="sibTrans" cxnId="{8C44E170-66D3-4B5D-B56E-26891219DB16}">
      <dgm:prSet/>
      <dgm:spPr/>
      <dgm:t>
        <a:bodyPr/>
        <a:lstStyle/>
        <a:p>
          <a:endParaRPr lang="en-US"/>
        </a:p>
      </dgm:t>
    </dgm:pt>
    <dgm:pt modelId="{4FF12A02-150A-4213-8D66-9DC1B576C811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降低运维门槛及成本，适于非科技型机构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F79579-BC4F-4559-A25F-94D77E0D6206}" type="parTrans" cxnId="{44FBE85B-CBEC-4086-A74C-7C1839D30956}">
      <dgm:prSet/>
      <dgm:spPr/>
      <dgm:t>
        <a:bodyPr/>
        <a:lstStyle/>
        <a:p>
          <a:endParaRPr lang="en-US"/>
        </a:p>
      </dgm:t>
    </dgm:pt>
    <dgm:pt modelId="{714F998F-A36E-495A-9179-01298C04C678}" type="sibTrans" cxnId="{44FBE85B-CBEC-4086-A74C-7C1839D30956}">
      <dgm:prSet/>
      <dgm:spPr/>
      <dgm:t>
        <a:bodyPr/>
        <a:lstStyle/>
        <a:p>
          <a:endParaRPr lang="en-US"/>
        </a:p>
      </dgm:t>
    </dgm:pt>
    <dgm:pt modelId="{A628159F-1AA1-47EA-AA0B-D7D8A2E219A9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降低使用门槛和成本、不要求高配合频率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C7A79B-8FE3-437F-BEC2-0936D79FFE90}" type="parTrans" cxnId="{FB666F67-61C2-4D8B-BB10-F53B241919C8}">
      <dgm:prSet/>
      <dgm:spPr/>
      <dgm:t>
        <a:bodyPr/>
        <a:lstStyle/>
        <a:p>
          <a:endParaRPr lang="en-US"/>
        </a:p>
      </dgm:t>
    </dgm:pt>
    <dgm:pt modelId="{35130C80-CF00-4737-B347-DBD80919F571}" type="sibTrans" cxnId="{FB666F67-61C2-4D8B-BB10-F53B241919C8}">
      <dgm:prSet/>
      <dgm:spPr/>
      <dgm:t>
        <a:bodyPr/>
        <a:lstStyle/>
        <a:p>
          <a:endParaRPr lang="en-US"/>
        </a:p>
      </dgm:t>
    </dgm:pt>
    <dgm:pt modelId="{BE38728F-DEDB-461C-9F4E-7D6E7EB88B90}" type="pres">
      <dgm:prSet presAssocID="{D517E537-8D77-4AED-85F7-B5B9A667D3D8}" presName="vert0" presStyleCnt="0">
        <dgm:presLayoutVars>
          <dgm:dir/>
          <dgm:animOne val="branch"/>
          <dgm:animLvl val="lvl"/>
        </dgm:presLayoutVars>
      </dgm:prSet>
      <dgm:spPr/>
    </dgm:pt>
    <dgm:pt modelId="{684F2F22-548A-468F-A9DC-4672F1D92A6B}" type="pres">
      <dgm:prSet presAssocID="{66CE8899-E96F-4344-99D0-23ABF93CBAE3}" presName="thickLine" presStyleLbl="alignNode1" presStyleIdx="0" presStyleCnt="6"/>
      <dgm:spPr/>
    </dgm:pt>
    <dgm:pt modelId="{48FB3E31-2E28-4D7C-8A41-F877AA3C2A97}" type="pres">
      <dgm:prSet presAssocID="{66CE8899-E96F-4344-99D0-23ABF93CBAE3}" presName="horz1" presStyleCnt="0"/>
      <dgm:spPr/>
    </dgm:pt>
    <dgm:pt modelId="{FB891511-C717-4346-B01C-62E4022EC6F1}" type="pres">
      <dgm:prSet presAssocID="{66CE8899-E96F-4344-99D0-23ABF93CBAE3}" presName="tx1" presStyleLbl="revTx" presStyleIdx="0" presStyleCnt="6"/>
      <dgm:spPr/>
    </dgm:pt>
    <dgm:pt modelId="{43D47200-4A3B-41A8-A954-4354A79A8787}" type="pres">
      <dgm:prSet presAssocID="{66CE8899-E96F-4344-99D0-23ABF93CBAE3}" presName="vert1" presStyleCnt="0"/>
      <dgm:spPr/>
    </dgm:pt>
    <dgm:pt modelId="{6B250C50-2BAB-4A69-89F3-A0817E7C7A4F}" type="pres">
      <dgm:prSet presAssocID="{ADF1B70E-8758-4A2A-8F6B-2835521283BF}" presName="thickLine" presStyleLbl="alignNode1" presStyleIdx="1" presStyleCnt="6"/>
      <dgm:spPr/>
    </dgm:pt>
    <dgm:pt modelId="{4C3B95BB-B17C-4722-B1EE-2E2AB031E9EC}" type="pres">
      <dgm:prSet presAssocID="{ADF1B70E-8758-4A2A-8F6B-2835521283BF}" presName="horz1" presStyleCnt="0"/>
      <dgm:spPr/>
    </dgm:pt>
    <dgm:pt modelId="{37D2E151-AA3D-4F3B-9C4F-366AB14EB1C4}" type="pres">
      <dgm:prSet presAssocID="{ADF1B70E-8758-4A2A-8F6B-2835521283BF}" presName="tx1" presStyleLbl="revTx" presStyleIdx="1" presStyleCnt="6"/>
      <dgm:spPr/>
    </dgm:pt>
    <dgm:pt modelId="{F9EB342A-A653-4807-B011-86A4BE4E0DFB}" type="pres">
      <dgm:prSet presAssocID="{ADF1B70E-8758-4A2A-8F6B-2835521283BF}" presName="vert1" presStyleCnt="0"/>
      <dgm:spPr/>
    </dgm:pt>
    <dgm:pt modelId="{6E8B73E8-5188-4A45-A254-AB5B38578148}" type="pres">
      <dgm:prSet presAssocID="{958CDBC1-349A-44D1-A251-FA734E9E98A0}" presName="thickLine" presStyleLbl="alignNode1" presStyleIdx="2" presStyleCnt="6"/>
      <dgm:spPr/>
    </dgm:pt>
    <dgm:pt modelId="{257A3A19-F961-45C3-8DB6-F5D7BDB1D8D1}" type="pres">
      <dgm:prSet presAssocID="{958CDBC1-349A-44D1-A251-FA734E9E98A0}" presName="horz1" presStyleCnt="0"/>
      <dgm:spPr/>
    </dgm:pt>
    <dgm:pt modelId="{7798613E-22FF-40FF-8564-D728F073530A}" type="pres">
      <dgm:prSet presAssocID="{958CDBC1-349A-44D1-A251-FA734E9E98A0}" presName="tx1" presStyleLbl="revTx" presStyleIdx="2" presStyleCnt="6"/>
      <dgm:spPr/>
    </dgm:pt>
    <dgm:pt modelId="{290530B7-5D8A-48C0-A885-2C5AD7872EEB}" type="pres">
      <dgm:prSet presAssocID="{958CDBC1-349A-44D1-A251-FA734E9E98A0}" presName="vert1" presStyleCnt="0"/>
      <dgm:spPr/>
    </dgm:pt>
    <dgm:pt modelId="{D7B43C08-9C39-4E66-906D-48F556AB31BF}" type="pres">
      <dgm:prSet presAssocID="{33F2760A-0C89-49F0-ABAC-51E209F14EDA}" presName="thickLine" presStyleLbl="alignNode1" presStyleIdx="3" presStyleCnt="6"/>
      <dgm:spPr/>
    </dgm:pt>
    <dgm:pt modelId="{9FA9BEB0-9D2F-44C4-BBB4-FC6F347E1BE1}" type="pres">
      <dgm:prSet presAssocID="{33F2760A-0C89-49F0-ABAC-51E209F14EDA}" presName="horz1" presStyleCnt="0"/>
      <dgm:spPr/>
    </dgm:pt>
    <dgm:pt modelId="{2614F7B8-5587-4147-B19A-6195530CAC61}" type="pres">
      <dgm:prSet presAssocID="{33F2760A-0C89-49F0-ABAC-51E209F14EDA}" presName="tx1" presStyleLbl="revTx" presStyleIdx="3" presStyleCnt="6"/>
      <dgm:spPr/>
    </dgm:pt>
    <dgm:pt modelId="{71E2B7BB-0BBF-49E2-96BE-1EEFF31F1FA1}" type="pres">
      <dgm:prSet presAssocID="{33F2760A-0C89-49F0-ABAC-51E209F14EDA}" presName="vert1" presStyleCnt="0"/>
      <dgm:spPr/>
    </dgm:pt>
    <dgm:pt modelId="{8BB49FAF-17ED-4C89-B28D-C49C9483F1DE}" type="pres">
      <dgm:prSet presAssocID="{4FF12A02-150A-4213-8D66-9DC1B576C811}" presName="thickLine" presStyleLbl="alignNode1" presStyleIdx="4" presStyleCnt="6"/>
      <dgm:spPr/>
    </dgm:pt>
    <dgm:pt modelId="{590C0557-ADE0-4980-926B-7742CD8AC83D}" type="pres">
      <dgm:prSet presAssocID="{4FF12A02-150A-4213-8D66-9DC1B576C811}" presName="horz1" presStyleCnt="0"/>
      <dgm:spPr/>
    </dgm:pt>
    <dgm:pt modelId="{F0AFF80F-5F2F-424C-AB85-344C0128682C}" type="pres">
      <dgm:prSet presAssocID="{4FF12A02-150A-4213-8D66-9DC1B576C811}" presName="tx1" presStyleLbl="revTx" presStyleIdx="4" presStyleCnt="6"/>
      <dgm:spPr/>
    </dgm:pt>
    <dgm:pt modelId="{7D5F0DFB-F8B9-47A6-BA24-1DA7C857CF7B}" type="pres">
      <dgm:prSet presAssocID="{4FF12A02-150A-4213-8D66-9DC1B576C811}" presName="vert1" presStyleCnt="0"/>
      <dgm:spPr/>
    </dgm:pt>
    <dgm:pt modelId="{2942DD07-5516-4C63-9873-7CF255E7343F}" type="pres">
      <dgm:prSet presAssocID="{A628159F-1AA1-47EA-AA0B-D7D8A2E219A9}" presName="thickLine" presStyleLbl="alignNode1" presStyleIdx="5" presStyleCnt="6"/>
      <dgm:spPr/>
    </dgm:pt>
    <dgm:pt modelId="{CD1FCF9E-BFDF-4158-AFB2-3A280511D1B8}" type="pres">
      <dgm:prSet presAssocID="{A628159F-1AA1-47EA-AA0B-D7D8A2E219A9}" presName="horz1" presStyleCnt="0"/>
      <dgm:spPr/>
    </dgm:pt>
    <dgm:pt modelId="{24FFD15B-6514-43E4-805C-5163EA8224AC}" type="pres">
      <dgm:prSet presAssocID="{A628159F-1AA1-47EA-AA0B-D7D8A2E219A9}" presName="tx1" presStyleLbl="revTx" presStyleIdx="5" presStyleCnt="6"/>
      <dgm:spPr/>
    </dgm:pt>
    <dgm:pt modelId="{9F1F206C-AC6C-40EE-91F1-74F77A422C6F}" type="pres">
      <dgm:prSet presAssocID="{A628159F-1AA1-47EA-AA0B-D7D8A2E219A9}" presName="vert1" presStyleCnt="0"/>
      <dgm:spPr/>
    </dgm:pt>
  </dgm:ptLst>
  <dgm:cxnLst>
    <dgm:cxn modelId="{D535E41D-EA1A-42D8-91CB-C0B872B58D13}" type="presOf" srcId="{D517E537-8D77-4AED-85F7-B5B9A667D3D8}" destId="{BE38728F-DEDB-461C-9F4E-7D6E7EB88B90}" srcOrd="0" destOrd="0" presId="urn:microsoft.com/office/officeart/2008/layout/LinedList"/>
    <dgm:cxn modelId="{8ED26B1F-7C19-4597-8599-2667EE17079B}" srcId="{D517E537-8D77-4AED-85F7-B5B9A667D3D8}" destId="{958CDBC1-349A-44D1-A251-FA734E9E98A0}" srcOrd="2" destOrd="0" parTransId="{EC49AC77-E38F-4FDE-8C49-B375F1CA8B15}" sibTransId="{F8445251-64D6-448F-BC01-BC9D3B849634}"/>
    <dgm:cxn modelId="{C953FA20-A721-44CB-8624-50ABA89D5F58}" type="presOf" srcId="{4FF12A02-150A-4213-8D66-9DC1B576C811}" destId="{F0AFF80F-5F2F-424C-AB85-344C0128682C}" srcOrd="0" destOrd="0" presId="urn:microsoft.com/office/officeart/2008/layout/LinedList"/>
    <dgm:cxn modelId="{1B52642B-63AF-4154-ACBB-4E669C5F3D63}" srcId="{D517E537-8D77-4AED-85F7-B5B9A667D3D8}" destId="{66CE8899-E96F-4344-99D0-23ABF93CBAE3}" srcOrd="0" destOrd="0" parTransId="{AB6B70C8-06EA-4D76-80B0-892EF5DDCB55}" sibTransId="{06648EE2-2ED0-433D-9093-B424A904168F}"/>
    <dgm:cxn modelId="{E5085B35-5BE6-4F5E-A65D-752F47B7CA3E}" srcId="{D517E537-8D77-4AED-85F7-B5B9A667D3D8}" destId="{ADF1B70E-8758-4A2A-8F6B-2835521283BF}" srcOrd="1" destOrd="0" parTransId="{48A42A4A-3EB9-48DD-9411-908DC8631122}" sibTransId="{C2851387-9CD3-4D8D-B853-296256DD8C95}"/>
    <dgm:cxn modelId="{44FBE85B-CBEC-4086-A74C-7C1839D30956}" srcId="{D517E537-8D77-4AED-85F7-B5B9A667D3D8}" destId="{4FF12A02-150A-4213-8D66-9DC1B576C811}" srcOrd="4" destOrd="0" parTransId="{4EF79579-BC4F-4559-A25F-94D77E0D6206}" sibTransId="{714F998F-A36E-495A-9179-01298C04C678}"/>
    <dgm:cxn modelId="{FB666F67-61C2-4D8B-BB10-F53B241919C8}" srcId="{D517E537-8D77-4AED-85F7-B5B9A667D3D8}" destId="{A628159F-1AA1-47EA-AA0B-D7D8A2E219A9}" srcOrd="5" destOrd="0" parTransId="{9DC7A79B-8FE3-437F-BEC2-0936D79FFE90}" sibTransId="{35130C80-CF00-4737-B347-DBD80919F571}"/>
    <dgm:cxn modelId="{C730744D-9B26-43E5-AAB0-022295DABA40}" type="presOf" srcId="{66CE8899-E96F-4344-99D0-23ABF93CBAE3}" destId="{FB891511-C717-4346-B01C-62E4022EC6F1}" srcOrd="0" destOrd="0" presId="urn:microsoft.com/office/officeart/2008/layout/LinedList"/>
    <dgm:cxn modelId="{71215750-DBC8-47E3-BA93-E05199C20F82}" type="presOf" srcId="{ADF1B70E-8758-4A2A-8F6B-2835521283BF}" destId="{37D2E151-AA3D-4F3B-9C4F-366AB14EB1C4}" srcOrd="0" destOrd="0" presId="urn:microsoft.com/office/officeart/2008/layout/LinedList"/>
    <dgm:cxn modelId="{8C44E170-66D3-4B5D-B56E-26891219DB16}" srcId="{D517E537-8D77-4AED-85F7-B5B9A667D3D8}" destId="{33F2760A-0C89-49F0-ABAC-51E209F14EDA}" srcOrd="3" destOrd="0" parTransId="{F8EC4DDA-C3AB-4337-A341-755A9DE937A0}" sibTransId="{29BBE9CB-6F26-486F-BD80-5FA4B8F8053E}"/>
    <dgm:cxn modelId="{1D5096CE-DB51-4E53-B15F-1892C1349928}" type="presOf" srcId="{A628159F-1AA1-47EA-AA0B-D7D8A2E219A9}" destId="{24FFD15B-6514-43E4-805C-5163EA8224AC}" srcOrd="0" destOrd="0" presId="urn:microsoft.com/office/officeart/2008/layout/LinedList"/>
    <dgm:cxn modelId="{913DC2D9-B1CE-4116-A7E9-84035A972701}" type="presOf" srcId="{33F2760A-0C89-49F0-ABAC-51E209F14EDA}" destId="{2614F7B8-5587-4147-B19A-6195530CAC61}" srcOrd="0" destOrd="0" presId="urn:microsoft.com/office/officeart/2008/layout/LinedList"/>
    <dgm:cxn modelId="{2C948CEB-83C5-492B-BCAC-6DAAD3E71E46}" type="presOf" srcId="{958CDBC1-349A-44D1-A251-FA734E9E98A0}" destId="{7798613E-22FF-40FF-8564-D728F073530A}" srcOrd="0" destOrd="0" presId="urn:microsoft.com/office/officeart/2008/layout/LinedList"/>
    <dgm:cxn modelId="{8D1F24D3-8D30-4EF7-9E2B-99932E077546}" type="presParOf" srcId="{BE38728F-DEDB-461C-9F4E-7D6E7EB88B90}" destId="{684F2F22-548A-468F-A9DC-4672F1D92A6B}" srcOrd="0" destOrd="0" presId="urn:microsoft.com/office/officeart/2008/layout/LinedList"/>
    <dgm:cxn modelId="{A449AA7F-5DA6-430C-AC85-7F81F25D3EC5}" type="presParOf" srcId="{BE38728F-DEDB-461C-9F4E-7D6E7EB88B90}" destId="{48FB3E31-2E28-4D7C-8A41-F877AA3C2A97}" srcOrd="1" destOrd="0" presId="urn:microsoft.com/office/officeart/2008/layout/LinedList"/>
    <dgm:cxn modelId="{4F99D2F9-4E8D-4690-8B05-858469A59F28}" type="presParOf" srcId="{48FB3E31-2E28-4D7C-8A41-F877AA3C2A97}" destId="{FB891511-C717-4346-B01C-62E4022EC6F1}" srcOrd="0" destOrd="0" presId="urn:microsoft.com/office/officeart/2008/layout/LinedList"/>
    <dgm:cxn modelId="{AF07DEE7-74D3-4C30-9426-F0308AE67E15}" type="presParOf" srcId="{48FB3E31-2E28-4D7C-8A41-F877AA3C2A97}" destId="{43D47200-4A3B-41A8-A954-4354A79A8787}" srcOrd="1" destOrd="0" presId="urn:microsoft.com/office/officeart/2008/layout/LinedList"/>
    <dgm:cxn modelId="{FF9A2F0F-5085-41C7-B184-50AF688640AF}" type="presParOf" srcId="{BE38728F-DEDB-461C-9F4E-7D6E7EB88B90}" destId="{6B250C50-2BAB-4A69-89F3-A0817E7C7A4F}" srcOrd="2" destOrd="0" presId="urn:microsoft.com/office/officeart/2008/layout/LinedList"/>
    <dgm:cxn modelId="{C60284BC-67F4-42C0-9D5C-99EEB4B09ACA}" type="presParOf" srcId="{BE38728F-DEDB-461C-9F4E-7D6E7EB88B90}" destId="{4C3B95BB-B17C-4722-B1EE-2E2AB031E9EC}" srcOrd="3" destOrd="0" presId="urn:microsoft.com/office/officeart/2008/layout/LinedList"/>
    <dgm:cxn modelId="{04651379-46C1-41E1-82DE-E785AFE32BE7}" type="presParOf" srcId="{4C3B95BB-B17C-4722-B1EE-2E2AB031E9EC}" destId="{37D2E151-AA3D-4F3B-9C4F-366AB14EB1C4}" srcOrd="0" destOrd="0" presId="urn:microsoft.com/office/officeart/2008/layout/LinedList"/>
    <dgm:cxn modelId="{AACDCA47-1DAB-4B78-8F6C-E4452A65151B}" type="presParOf" srcId="{4C3B95BB-B17C-4722-B1EE-2E2AB031E9EC}" destId="{F9EB342A-A653-4807-B011-86A4BE4E0DFB}" srcOrd="1" destOrd="0" presId="urn:microsoft.com/office/officeart/2008/layout/LinedList"/>
    <dgm:cxn modelId="{76D5A0C6-ABC9-41FB-B0B0-A14D0B93AC0C}" type="presParOf" srcId="{BE38728F-DEDB-461C-9F4E-7D6E7EB88B90}" destId="{6E8B73E8-5188-4A45-A254-AB5B38578148}" srcOrd="4" destOrd="0" presId="urn:microsoft.com/office/officeart/2008/layout/LinedList"/>
    <dgm:cxn modelId="{B91B54AB-0B13-4764-97BD-648B45783003}" type="presParOf" srcId="{BE38728F-DEDB-461C-9F4E-7D6E7EB88B90}" destId="{257A3A19-F961-45C3-8DB6-F5D7BDB1D8D1}" srcOrd="5" destOrd="0" presId="urn:microsoft.com/office/officeart/2008/layout/LinedList"/>
    <dgm:cxn modelId="{FB399758-3322-4A13-9DF6-D8436744AC5A}" type="presParOf" srcId="{257A3A19-F961-45C3-8DB6-F5D7BDB1D8D1}" destId="{7798613E-22FF-40FF-8564-D728F073530A}" srcOrd="0" destOrd="0" presId="urn:microsoft.com/office/officeart/2008/layout/LinedList"/>
    <dgm:cxn modelId="{BD6EA7BD-2B57-403D-94A0-B4BB6961FCA6}" type="presParOf" srcId="{257A3A19-F961-45C3-8DB6-F5D7BDB1D8D1}" destId="{290530B7-5D8A-48C0-A885-2C5AD7872EEB}" srcOrd="1" destOrd="0" presId="urn:microsoft.com/office/officeart/2008/layout/LinedList"/>
    <dgm:cxn modelId="{C8F444CA-DBF3-4EDA-85FE-08510DA30170}" type="presParOf" srcId="{BE38728F-DEDB-461C-9F4E-7D6E7EB88B90}" destId="{D7B43C08-9C39-4E66-906D-48F556AB31BF}" srcOrd="6" destOrd="0" presId="urn:microsoft.com/office/officeart/2008/layout/LinedList"/>
    <dgm:cxn modelId="{67997B1B-635D-45F1-B67D-7EE1477D7320}" type="presParOf" srcId="{BE38728F-DEDB-461C-9F4E-7D6E7EB88B90}" destId="{9FA9BEB0-9D2F-44C4-BBB4-FC6F347E1BE1}" srcOrd="7" destOrd="0" presId="urn:microsoft.com/office/officeart/2008/layout/LinedList"/>
    <dgm:cxn modelId="{2B065DE4-D5FF-48AE-AD7E-6ECB925C1E85}" type="presParOf" srcId="{9FA9BEB0-9D2F-44C4-BBB4-FC6F347E1BE1}" destId="{2614F7B8-5587-4147-B19A-6195530CAC61}" srcOrd="0" destOrd="0" presId="urn:microsoft.com/office/officeart/2008/layout/LinedList"/>
    <dgm:cxn modelId="{48FB9ED7-A337-4C36-B535-FDC01A1D8668}" type="presParOf" srcId="{9FA9BEB0-9D2F-44C4-BBB4-FC6F347E1BE1}" destId="{71E2B7BB-0BBF-49E2-96BE-1EEFF31F1FA1}" srcOrd="1" destOrd="0" presId="urn:microsoft.com/office/officeart/2008/layout/LinedList"/>
    <dgm:cxn modelId="{01CA93BF-C84B-40C3-AB3F-80603E794670}" type="presParOf" srcId="{BE38728F-DEDB-461C-9F4E-7D6E7EB88B90}" destId="{8BB49FAF-17ED-4C89-B28D-C49C9483F1DE}" srcOrd="8" destOrd="0" presId="urn:microsoft.com/office/officeart/2008/layout/LinedList"/>
    <dgm:cxn modelId="{0188B586-3AA3-4160-9DB3-F031663DB755}" type="presParOf" srcId="{BE38728F-DEDB-461C-9F4E-7D6E7EB88B90}" destId="{590C0557-ADE0-4980-926B-7742CD8AC83D}" srcOrd="9" destOrd="0" presId="urn:microsoft.com/office/officeart/2008/layout/LinedList"/>
    <dgm:cxn modelId="{5E6E5A80-3F6C-4CC1-A7F9-3993EF3207A6}" type="presParOf" srcId="{590C0557-ADE0-4980-926B-7742CD8AC83D}" destId="{F0AFF80F-5F2F-424C-AB85-344C0128682C}" srcOrd="0" destOrd="0" presId="urn:microsoft.com/office/officeart/2008/layout/LinedList"/>
    <dgm:cxn modelId="{557D9F67-688D-46C4-ABD3-596F49AB4E46}" type="presParOf" srcId="{590C0557-ADE0-4980-926B-7742CD8AC83D}" destId="{7D5F0DFB-F8B9-47A6-BA24-1DA7C857CF7B}" srcOrd="1" destOrd="0" presId="urn:microsoft.com/office/officeart/2008/layout/LinedList"/>
    <dgm:cxn modelId="{A792B4FC-194C-42F6-94FA-F1AE2A59037B}" type="presParOf" srcId="{BE38728F-DEDB-461C-9F4E-7D6E7EB88B90}" destId="{2942DD07-5516-4C63-9873-7CF255E7343F}" srcOrd="10" destOrd="0" presId="urn:microsoft.com/office/officeart/2008/layout/LinedList"/>
    <dgm:cxn modelId="{50889CEC-28EF-427D-8F39-98FA0E24C249}" type="presParOf" srcId="{BE38728F-DEDB-461C-9F4E-7D6E7EB88B90}" destId="{CD1FCF9E-BFDF-4158-AFB2-3A280511D1B8}" srcOrd="11" destOrd="0" presId="urn:microsoft.com/office/officeart/2008/layout/LinedList"/>
    <dgm:cxn modelId="{D0A115EA-C176-4C83-96D1-50ED298F104D}" type="presParOf" srcId="{CD1FCF9E-BFDF-4158-AFB2-3A280511D1B8}" destId="{24FFD15B-6514-43E4-805C-5163EA8224AC}" srcOrd="0" destOrd="0" presId="urn:microsoft.com/office/officeart/2008/layout/LinedList"/>
    <dgm:cxn modelId="{C4CC413F-36AE-4C31-A2E1-6518B9E23A34}" type="presParOf" srcId="{CD1FCF9E-BFDF-4158-AFB2-3A280511D1B8}" destId="{9F1F206C-AC6C-40EE-91F1-74F77A422C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DBA1C34-1B5B-4D95-9382-4ACE61B95FE4}" type="doc">
      <dgm:prSet loTypeId="urn:microsoft.com/office/officeart/2005/8/layout/hierarchy6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05356-AF38-4285-9292-C02029565C68}">
      <dgm:prSet phldrT="[Text]" custT="1"/>
      <dgm:spPr/>
      <dgm:t>
        <a:bodyPr anchor="b"/>
        <a:lstStyle/>
        <a:p>
          <a:r>
            <a:rPr lang="zh-CN" altLang="en-US" sz="1600" dirty="0">
              <a:latin typeface="+mn-ea"/>
              <a:ea typeface="+mn-ea"/>
            </a:rPr>
            <a:t>元宇宙服务器</a:t>
          </a:r>
          <a:endParaRPr lang="en-US" sz="1600" dirty="0">
            <a:latin typeface="+mn-ea"/>
            <a:ea typeface="+mn-ea"/>
          </a:endParaRPr>
        </a:p>
      </dgm:t>
    </dgm:pt>
    <dgm:pt modelId="{F8EAF170-5FD9-4232-AB34-F994B1BAFD7E}" type="par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B4D36DE-7D2F-4B00-8AF9-34645016754C}" type="sib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47F4D300-2439-4C02-A47B-F8C7C650C669}">
      <dgm:prSet phldrT="[Text]" custT="1"/>
      <dgm:spPr/>
      <dgm:t>
        <a:bodyPr anchor="ctr"/>
        <a:lstStyle/>
        <a:p>
          <a:r>
            <a:rPr lang="zh-CN" altLang="en-US" sz="1600" dirty="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35115C52-9D26-4E7D-ACC3-5A0BBDBBD7DB}" type="par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469012E-7221-47BE-BF09-0DD2834AF775}" type="sib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F74D5A47-6623-4221-BB87-77054F86F22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代理服务器</a:t>
          </a:r>
          <a:endParaRPr lang="en-US" sz="1600" dirty="0">
            <a:latin typeface="+mn-ea"/>
            <a:ea typeface="+mn-ea"/>
          </a:endParaRPr>
        </a:p>
      </dgm:t>
    </dgm:pt>
    <dgm:pt modelId="{9B555F16-3868-4734-87A3-1A915DE3BE2E}" type="par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A959A76-5E1A-48D3-84C8-9B308D507752}" type="sib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69470C2B-7AA5-4908-BEC9-FB9559405559}">
      <dgm:prSet phldrT="[Text]" custT="1"/>
      <dgm:spPr/>
      <dgm:t>
        <a:bodyPr anchor="ctr"/>
        <a:lstStyle/>
        <a:p>
          <a:r>
            <a:rPr lang="zh-CN" altLang="en-US" sz="1600" dirty="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07BA783B-FF12-497A-9D2F-65C07C76FEE1}" type="parTrans" cxnId="{6B6806DB-5051-4281-8064-22ECEE36CA64}">
      <dgm:prSet/>
      <dgm:spPr/>
      <dgm:t>
        <a:bodyPr/>
        <a:lstStyle/>
        <a:p>
          <a:endParaRPr lang="en-US"/>
        </a:p>
      </dgm:t>
    </dgm:pt>
    <dgm:pt modelId="{9CCEBFB7-058A-46F7-B084-C4052C38B2E2}" type="sibTrans" cxnId="{6B6806DB-5051-4281-8064-22ECEE36CA64}">
      <dgm:prSet/>
      <dgm:spPr/>
      <dgm:t>
        <a:bodyPr/>
        <a:lstStyle/>
        <a:p>
          <a:endParaRPr lang="en-US"/>
        </a:p>
      </dgm:t>
    </dgm:pt>
    <dgm:pt modelId="{1402EEE0-7666-4B8E-90CA-6FD4233C7799}">
      <dgm:prSet phldrT="[Text]" custT="1"/>
      <dgm:spPr/>
      <dgm:t>
        <a:bodyPr anchor="ctr"/>
        <a:lstStyle/>
        <a:p>
          <a:r>
            <a:rPr lang="zh-CN" altLang="en-US" sz="160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8D94A6EE-C376-49AB-AAA5-EB567D04E74A}" type="parTrans" cxnId="{2431C3D8-757D-459F-A34F-52C91A33A36F}">
      <dgm:prSet/>
      <dgm:spPr/>
      <dgm:t>
        <a:bodyPr/>
        <a:lstStyle/>
        <a:p>
          <a:endParaRPr lang="en-US"/>
        </a:p>
      </dgm:t>
    </dgm:pt>
    <dgm:pt modelId="{59E7EF61-AD6B-4EE7-BADB-75756F89B265}" type="sibTrans" cxnId="{2431C3D8-757D-459F-A34F-52C91A33A36F}">
      <dgm:prSet/>
      <dgm:spPr/>
      <dgm:t>
        <a:bodyPr/>
        <a:lstStyle/>
        <a:p>
          <a:endParaRPr lang="en-US"/>
        </a:p>
      </dgm:t>
    </dgm:pt>
    <dgm:pt modelId="{8FFC710B-47D1-4E26-8EAB-7E1719AFD325}" type="pres">
      <dgm:prSet presAssocID="{8DBA1C34-1B5B-4D95-9382-4ACE61B95F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4A4F70-0012-4E7D-90C1-39C14E5F78E4}" type="pres">
      <dgm:prSet presAssocID="{8DBA1C34-1B5B-4D95-9382-4ACE61B95FE4}" presName="hierFlow" presStyleCnt="0"/>
      <dgm:spPr/>
    </dgm:pt>
    <dgm:pt modelId="{1D8A2F68-2B14-4358-AF5E-136583BD520B}" type="pres">
      <dgm:prSet presAssocID="{8DBA1C34-1B5B-4D95-9382-4ACE61B95F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B7C039-8BAA-428C-9625-909AB603032D}" type="pres">
      <dgm:prSet presAssocID="{21005356-AF38-4285-9292-C02029565C68}" presName="Name14" presStyleCnt="0"/>
      <dgm:spPr/>
    </dgm:pt>
    <dgm:pt modelId="{047FE8B3-66C7-4FE6-8E1D-D5C68695858C}" type="pres">
      <dgm:prSet presAssocID="{21005356-AF38-4285-9292-C02029565C68}" presName="level1Shape" presStyleLbl="node0" presStyleIdx="0" presStyleCnt="1" custScaleX="107069" custScaleY="90357" custLinFactNeighborX="1112" custLinFactNeighborY="-31580">
        <dgm:presLayoutVars>
          <dgm:chPref val="3"/>
        </dgm:presLayoutVars>
      </dgm:prSet>
      <dgm:spPr/>
    </dgm:pt>
    <dgm:pt modelId="{B1CC55D6-E5EE-4D1A-8908-7B9A6BCDCC89}" type="pres">
      <dgm:prSet presAssocID="{21005356-AF38-4285-9292-C02029565C68}" presName="hierChild2" presStyleCnt="0"/>
      <dgm:spPr/>
    </dgm:pt>
    <dgm:pt modelId="{0716BCFA-6ADE-4BF7-A67A-A94C4282352B}" type="pres">
      <dgm:prSet presAssocID="{9B555F16-3868-4734-87A3-1A915DE3BE2E}" presName="Name19" presStyleLbl="parChTrans1D2" presStyleIdx="0" presStyleCnt="1"/>
      <dgm:spPr/>
    </dgm:pt>
    <dgm:pt modelId="{A0EA28E3-82E4-4229-B782-65A048202CAD}" type="pres">
      <dgm:prSet presAssocID="{F74D5A47-6623-4221-BB87-77054F86F229}" presName="Name21" presStyleCnt="0"/>
      <dgm:spPr/>
    </dgm:pt>
    <dgm:pt modelId="{0DF8EB25-7DC2-4924-9DE2-7E09CCD2D4A6}" type="pres">
      <dgm:prSet presAssocID="{F74D5A47-6623-4221-BB87-77054F86F229}" presName="level2Shape" presStyleLbl="node2" presStyleIdx="0" presStyleCnt="1" custScaleX="107763" custScaleY="38275" custLinFactNeighborX="1217" custLinFactNeighborY="-51454"/>
      <dgm:spPr/>
    </dgm:pt>
    <dgm:pt modelId="{BE9D8296-C0E5-4610-A6EC-48ACC142F6E0}" type="pres">
      <dgm:prSet presAssocID="{F74D5A47-6623-4221-BB87-77054F86F229}" presName="hierChild3" presStyleCnt="0"/>
      <dgm:spPr/>
    </dgm:pt>
    <dgm:pt modelId="{826FCAA9-F5C9-450A-9692-47368ED84B24}" type="pres">
      <dgm:prSet presAssocID="{35115C52-9D26-4E7D-ACC3-5A0BBDBBD7DB}" presName="Name19" presStyleLbl="parChTrans1D3" presStyleIdx="0" presStyleCnt="3"/>
      <dgm:spPr/>
    </dgm:pt>
    <dgm:pt modelId="{406A5060-7CB5-41D4-8A66-D99EB9725295}" type="pres">
      <dgm:prSet presAssocID="{47F4D300-2439-4C02-A47B-F8C7C650C669}" presName="Name21" presStyleCnt="0"/>
      <dgm:spPr/>
    </dgm:pt>
    <dgm:pt modelId="{EB1670A6-764D-44E8-92BC-BA10383BA5EB}" type="pres">
      <dgm:prSet presAssocID="{47F4D300-2439-4C02-A47B-F8C7C650C669}" presName="level2Shape" presStyleLbl="node3" presStyleIdx="0" presStyleCnt="3" custScaleX="69683" custScaleY="47317" custLinFactNeighborY="7860"/>
      <dgm:spPr/>
    </dgm:pt>
    <dgm:pt modelId="{10976D2A-1138-4B0D-9A09-A53C85A2B49D}" type="pres">
      <dgm:prSet presAssocID="{47F4D300-2439-4C02-A47B-F8C7C650C669}" presName="hierChild3" presStyleCnt="0"/>
      <dgm:spPr/>
    </dgm:pt>
    <dgm:pt modelId="{D076A477-F77B-47D8-8778-ABE243767693}" type="pres">
      <dgm:prSet presAssocID="{07BA783B-FF12-497A-9D2F-65C07C76FEE1}" presName="Name19" presStyleLbl="parChTrans1D3" presStyleIdx="1" presStyleCnt="3"/>
      <dgm:spPr/>
    </dgm:pt>
    <dgm:pt modelId="{D21CC793-5957-4E3C-B65E-65F6289BB66A}" type="pres">
      <dgm:prSet presAssocID="{69470C2B-7AA5-4908-BEC9-FB9559405559}" presName="Name21" presStyleCnt="0"/>
      <dgm:spPr/>
    </dgm:pt>
    <dgm:pt modelId="{0D7D27FA-6788-4DFA-B9EE-20F35B6FA0BF}" type="pres">
      <dgm:prSet presAssocID="{69470C2B-7AA5-4908-BEC9-FB9559405559}" presName="level2Shape" presStyleLbl="node3" presStyleIdx="1" presStyleCnt="3" custScaleX="69683" custScaleY="47457" custLinFactNeighborY="7860"/>
      <dgm:spPr/>
    </dgm:pt>
    <dgm:pt modelId="{205DD331-205F-49AF-B5AD-6EDD311FA518}" type="pres">
      <dgm:prSet presAssocID="{69470C2B-7AA5-4908-BEC9-FB9559405559}" presName="hierChild3" presStyleCnt="0"/>
      <dgm:spPr/>
    </dgm:pt>
    <dgm:pt modelId="{32DFDA32-77CF-4FB6-BC61-83833104925E}" type="pres">
      <dgm:prSet presAssocID="{8D94A6EE-C376-49AB-AAA5-EB567D04E74A}" presName="Name19" presStyleLbl="parChTrans1D3" presStyleIdx="2" presStyleCnt="3"/>
      <dgm:spPr/>
    </dgm:pt>
    <dgm:pt modelId="{4C99B655-F0F8-42D7-BC77-FA1BDC1085EE}" type="pres">
      <dgm:prSet presAssocID="{1402EEE0-7666-4B8E-90CA-6FD4233C7799}" presName="Name21" presStyleCnt="0"/>
      <dgm:spPr/>
    </dgm:pt>
    <dgm:pt modelId="{E4A4F54E-45AF-43F9-8A16-463A29666C19}" type="pres">
      <dgm:prSet presAssocID="{1402EEE0-7666-4B8E-90CA-6FD4233C7799}" presName="level2Shape" presStyleLbl="node3" presStyleIdx="2" presStyleCnt="3" custScaleX="69683" custScaleY="47457" custLinFactNeighborY="7860"/>
      <dgm:spPr/>
    </dgm:pt>
    <dgm:pt modelId="{80A6B697-AB7A-4D34-9D4E-CC40E0C34A1E}" type="pres">
      <dgm:prSet presAssocID="{1402EEE0-7666-4B8E-90CA-6FD4233C7799}" presName="hierChild3" presStyleCnt="0"/>
      <dgm:spPr/>
    </dgm:pt>
    <dgm:pt modelId="{FA5C6445-4312-4E5E-9133-20CAE3A71C2C}" type="pres">
      <dgm:prSet presAssocID="{8DBA1C34-1B5B-4D95-9382-4ACE61B95FE4}" presName="bgShapesFlow" presStyleCnt="0"/>
      <dgm:spPr/>
    </dgm:pt>
  </dgm:ptLst>
  <dgm:cxnLst>
    <dgm:cxn modelId="{15A9160D-97AB-4123-A4FB-9B5A79673B17}" type="presOf" srcId="{1402EEE0-7666-4B8E-90CA-6FD4233C7799}" destId="{E4A4F54E-45AF-43F9-8A16-463A29666C19}" srcOrd="0" destOrd="0" presId="urn:microsoft.com/office/officeart/2005/8/layout/hierarchy6"/>
    <dgm:cxn modelId="{31968741-B95D-42EE-8B9F-8D0233D6E37E}" srcId="{8DBA1C34-1B5B-4D95-9382-4ACE61B95FE4}" destId="{21005356-AF38-4285-9292-C02029565C68}" srcOrd="0" destOrd="0" parTransId="{F8EAF170-5FD9-4232-AB34-F994B1BAFD7E}" sibTransId="{8B4D36DE-7D2F-4B00-8AF9-34645016754C}"/>
    <dgm:cxn modelId="{41CC3C50-5DC2-4B44-A3A9-31AEA21EA09F}" type="presOf" srcId="{9B555F16-3868-4734-87A3-1A915DE3BE2E}" destId="{0716BCFA-6ADE-4BF7-A67A-A94C4282352B}" srcOrd="0" destOrd="0" presId="urn:microsoft.com/office/officeart/2005/8/layout/hierarchy6"/>
    <dgm:cxn modelId="{DD98A751-2B50-4A39-8A55-C04D11C3D913}" type="presOf" srcId="{8D94A6EE-C376-49AB-AAA5-EB567D04E74A}" destId="{32DFDA32-77CF-4FB6-BC61-83833104925E}" srcOrd="0" destOrd="0" presId="urn:microsoft.com/office/officeart/2005/8/layout/hierarchy6"/>
    <dgm:cxn modelId="{3DBBA57D-5A2A-49D2-97C2-EA5D7363526C}" type="presOf" srcId="{69470C2B-7AA5-4908-BEC9-FB9559405559}" destId="{0D7D27FA-6788-4DFA-B9EE-20F35B6FA0BF}" srcOrd="0" destOrd="0" presId="urn:microsoft.com/office/officeart/2005/8/layout/hierarchy6"/>
    <dgm:cxn modelId="{F51AB0AD-56DB-4C1B-B7ED-DA5F6855F1AA}" type="presOf" srcId="{21005356-AF38-4285-9292-C02029565C68}" destId="{047FE8B3-66C7-4FE6-8E1D-D5C68695858C}" srcOrd="0" destOrd="0" presId="urn:microsoft.com/office/officeart/2005/8/layout/hierarchy6"/>
    <dgm:cxn modelId="{D834B2C4-5EA6-450E-BC23-5EAF2CE2DFA3}" type="presOf" srcId="{F74D5A47-6623-4221-BB87-77054F86F229}" destId="{0DF8EB25-7DC2-4924-9DE2-7E09CCD2D4A6}" srcOrd="0" destOrd="0" presId="urn:microsoft.com/office/officeart/2005/8/layout/hierarchy6"/>
    <dgm:cxn modelId="{097C06C8-AC89-4084-82B2-8D06CF171AA1}" type="presOf" srcId="{07BA783B-FF12-497A-9D2F-65C07C76FEE1}" destId="{D076A477-F77B-47D8-8778-ABE243767693}" srcOrd="0" destOrd="0" presId="urn:microsoft.com/office/officeart/2005/8/layout/hierarchy6"/>
    <dgm:cxn modelId="{2C00C6CB-ABD1-4B22-A0AB-35138838A2F7}" srcId="{F74D5A47-6623-4221-BB87-77054F86F229}" destId="{47F4D300-2439-4C02-A47B-F8C7C650C669}" srcOrd="0" destOrd="0" parTransId="{35115C52-9D26-4E7D-ACC3-5A0BBDBBD7DB}" sibTransId="{D469012E-7221-47BE-BF09-0DD2834AF775}"/>
    <dgm:cxn modelId="{F1DA6FD1-9DCB-4CFB-916C-5F4217E14842}" srcId="{21005356-AF38-4285-9292-C02029565C68}" destId="{F74D5A47-6623-4221-BB87-77054F86F229}" srcOrd="0" destOrd="0" parTransId="{9B555F16-3868-4734-87A3-1A915DE3BE2E}" sibTransId="{2A959A76-5E1A-48D3-84C8-9B308D507752}"/>
    <dgm:cxn modelId="{4BA338D4-A845-4F7D-8363-75B3C1F7ED68}" type="presOf" srcId="{8DBA1C34-1B5B-4D95-9382-4ACE61B95FE4}" destId="{8FFC710B-47D1-4E26-8EAB-7E1719AFD325}" srcOrd="0" destOrd="0" presId="urn:microsoft.com/office/officeart/2005/8/layout/hierarchy6"/>
    <dgm:cxn modelId="{D9F9D1D6-B044-412A-B0DB-A06886C4E9B0}" type="presOf" srcId="{35115C52-9D26-4E7D-ACC3-5A0BBDBBD7DB}" destId="{826FCAA9-F5C9-450A-9692-47368ED84B24}" srcOrd="0" destOrd="0" presId="urn:microsoft.com/office/officeart/2005/8/layout/hierarchy6"/>
    <dgm:cxn modelId="{2431C3D8-757D-459F-A34F-52C91A33A36F}" srcId="{F74D5A47-6623-4221-BB87-77054F86F229}" destId="{1402EEE0-7666-4B8E-90CA-6FD4233C7799}" srcOrd="2" destOrd="0" parTransId="{8D94A6EE-C376-49AB-AAA5-EB567D04E74A}" sibTransId="{59E7EF61-AD6B-4EE7-BADB-75756F89B265}"/>
    <dgm:cxn modelId="{6B6806DB-5051-4281-8064-22ECEE36CA64}" srcId="{F74D5A47-6623-4221-BB87-77054F86F229}" destId="{69470C2B-7AA5-4908-BEC9-FB9559405559}" srcOrd="1" destOrd="0" parTransId="{07BA783B-FF12-497A-9D2F-65C07C76FEE1}" sibTransId="{9CCEBFB7-058A-46F7-B084-C4052C38B2E2}"/>
    <dgm:cxn modelId="{2E5510EF-FA08-439C-8209-67531D6F43AF}" type="presOf" srcId="{47F4D300-2439-4C02-A47B-F8C7C650C669}" destId="{EB1670A6-764D-44E8-92BC-BA10383BA5EB}" srcOrd="0" destOrd="0" presId="urn:microsoft.com/office/officeart/2005/8/layout/hierarchy6"/>
    <dgm:cxn modelId="{D7198492-FC2C-4ADD-88A8-BF4FB163499C}" type="presParOf" srcId="{8FFC710B-47D1-4E26-8EAB-7E1719AFD325}" destId="{954A4F70-0012-4E7D-90C1-39C14E5F78E4}" srcOrd="0" destOrd="0" presId="urn:microsoft.com/office/officeart/2005/8/layout/hierarchy6"/>
    <dgm:cxn modelId="{265388B4-13AB-4838-88C2-C1F387B0902D}" type="presParOf" srcId="{954A4F70-0012-4E7D-90C1-39C14E5F78E4}" destId="{1D8A2F68-2B14-4358-AF5E-136583BD520B}" srcOrd="0" destOrd="0" presId="urn:microsoft.com/office/officeart/2005/8/layout/hierarchy6"/>
    <dgm:cxn modelId="{2ED84976-1DB4-4596-B080-233BF9562F97}" type="presParOf" srcId="{1D8A2F68-2B14-4358-AF5E-136583BD520B}" destId="{9DB7C039-8BAA-428C-9625-909AB603032D}" srcOrd="0" destOrd="0" presId="urn:microsoft.com/office/officeart/2005/8/layout/hierarchy6"/>
    <dgm:cxn modelId="{0C5B3C45-B3E4-4649-8879-34BA7444826A}" type="presParOf" srcId="{9DB7C039-8BAA-428C-9625-909AB603032D}" destId="{047FE8B3-66C7-4FE6-8E1D-D5C68695858C}" srcOrd="0" destOrd="0" presId="urn:microsoft.com/office/officeart/2005/8/layout/hierarchy6"/>
    <dgm:cxn modelId="{869B49B8-4263-40D6-A5D6-822281A1662B}" type="presParOf" srcId="{9DB7C039-8BAA-428C-9625-909AB603032D}" destId="{B1CC55D6-E5EE-4D1A-8908-7B9A6BCDCC89}" srcOrd="1" destOrd="0" presId="urn:microsoft.com/office/officeart/2005/8/layout/hierarchy6"/>
    <dgm:cxn modelId="{9AEBDFC7-D09E-42A4-8F4A-5CFAD2EB18A0}" type="presParOf" srcId="{B1CC55D6-E5EE-4D1A-8908-7B9A6BCDCC89}" destId="{0716BCFA-6ADE-4BF7-A67A-A94C4282352B}" srcOrd="0" destOrd="0" presId="urn:microsoft.com/office/officeart/2005/8/layout/hierarchy6"/>
    <dgm:cxn modelId="{B1A22473-1B84-4653-AA1E-1BCD8138E7CA}" type="presParOf" srcId="{B1CC55D6-E5EE-4D1A-8908-7B9A6BCDCC89}" destId="{A0EA28E3-82E4-4229-B782-65A048202CAD}" srcOrd="1" destOrd="0" presId="urn:microsoft.com/office/officeart/2005/8/layout/hierarchy6"/>
    <dgm:cxn modelId="{2179D5BC-780A-4276-8D91-7E43C1662636}" type="presParOf" srcId="{A0EA28E3-82E4-4229-B782-65A048202CAD}" destId="{0DF8EB25-7DC2-4924-9DE2-7E09CCD2D4A6}" srcOrd="0" destOrd="0" presId="urn:microsoft.com/office/officeart/2005/8/layout/hierarchy6"/>
    <dgm:cxn modelId="{14D05A40-FA59-40B4-94F1-821EF990674D}" type="presParOf" srcId="{A0EA28E3-82E4-4229-B782-65A048202CAD}" destId="{BE9D8296-C0E5-4610-A6EC-48ACC142F6E0}" srcOrd="1" destOrd="0" presId="urn:microsoft.com/office/officeart/2005/8/layout/hierarchy6"/>
    <dgm:cxn modelId="{383D220C-FB9A-4187-8959-E4D321F2ED67}" type="presParOf" srcId="{BE9D8296-C0E5-4610-A6EC-48ACC142F6E0}" destId="{826FCAA9-F5C9-450A-9692-47368ED84B24}" srcOrd="0" destOrd="0" presId="urn:microsoft.com/office/officeart/2005/8/layout/hierarchy6"/>
    <dgm:cxn modelId="{9D50DA27-D0B7-43A1-882F-805B9A038040}" type="presParOf" srcId="{BE9D8296-C0E5-4610-A6EC-48ACC142F6E0}" destId="{406A5060-7CB5-41D4-8A66-D99EB9725295}" srcOrd="1" destOrd="0" presId="urn:microsoft.com/office/officeart/2005/8/layout/hierarchy6"/>
    <dgm:cxn modelId="{798C01B3-62C9-4EEE-8796-2AC87BD31265}" type="presParOf" srcId="{406A5060-7CB5-41D4-8A66-D99EB9725295}" destId="{EB1670A6-764D-44E8-92BC-BA10383BA5EB}" srcOrd="0" destOrd="0" presId="urn:microsoft.com/office/officeart/2005/8/layout/hierarchy6"/>
    <dgm:cxn modelId="{91066C61-3CB3-44ED-86FF-8427E3E86BC6}" type="presParOf" srcId="{406A5060-7CB5-41D4-8A66-D99EB9725295}" destId="{10976D2A-1138-4B0D-9A09-A53C85A2B49D}" srcOrd="1" destOrd="0" presId="urn:microsoft.com/office/officeart/2005/8/layout/hierarchy6"/>
    <dgm:cxn modelId="{23FA97EA-DB44-4465-AB7A-8C4639FB7B0D}" type="presParOf" srcId="{BE9D8296-C0E5-4610-A6EC-48ACC142F6E0}" destId="{D076A477-F77B-47D8-8778-ABE243767693}" srcOrd="2" destOrd="0" presId="urn:microsoft.com/office/officeart/2005/8/layout/hierarchy6"/>
    <dgm:cxn modelId="{BB993D18-5020-4B47-A832-F81CB067A5DD}" type="presParOf" srcId="{BE9D8296-C0E5-4610-A6EC-48ACC142F6E0}" destId="{D21CC793-5957-4E3C-B65E-65F6289BB66A}" srcOrd="3" destOrd="0" presId="urn:microsoft.com/office/officeart/2005/8/layout/hierarchy6"/>
    <dgm:cxn modelId="{E5E65497-4E56-4779-8504-7FC3FAAB3865}" type="presParOf" srcId="{D21CC793-5957-4E3C-B65E-65F6289BB66A}" destId="{0D7D27FA-6788-4DFA-B9EE-20F35B6FA0BF}" srcOrd="0" destOrd="0" presId="urn:microsoft.com/office/officeart/2005/8/layout/hierarchy6"/>
    <dgm:cxn modelId="{E311AF38-6A43-49DB-B936-6FC0ED36BD2D}" type="presParOf" srcId="{D21CC793-5957-4E3C-B65E-65F6289BB66A}" destId="{205DD331-205F-49AF-B5AD-6EDD311FA518}" srcOrd="1" destOrd="0" presId="urn:microsoft.com/office/officeart/2005/8/layout/hierarchy6"/>
    <dgm:cxn modelId="{04EC10A1-3EDA-43F7-B97A-05AAD459142A}" type="presParOf" srcId="{BE9D8296-C0E5-4610-A6EC-48ACC142F6E0}" destId="{32DFDA32-77CF-4FB6-BC61-83833104925E}" srcOrd="4" destOrd="0" presId="urn:microsoft.com/office/officeart/2005/8/layout/hierarchy6"/>
    <dgm:cxn modelId="{2E14B762-F0E4-40C0-8588-48BADD193B7F}" type="presParOf" srcId="{BE9D8296-C0E5-4610-A6EC-48ACC142F6E0}" destId="{4C99B655-F0F8-42D7-BC77-FA1BDC1085EE}" srcOrd="5" destOrd="0" presId="urn:microsoft.com/office/officeart/2005/8/layout/hierarchy6"/>
    <dgm:cxn modelId="{626F169A-0DBD-46A9-B7A2-94D2EBDD5C29}" type="presParOf" srcId="{4C99B655-F0F8-42D7-BC77-FA1BDC1085EE}" destId="{E4A4F54E-45AF-43F9-8A16-463A29666C19}" srcOrd="0" destOrd="0" presId="urn:microsoft.com/office/officeart/2005/8/layout/hierarchy6"/>
    <dgm:cxn modelId="{61F4179D-97DA-41D5-937D-746D8CD89221}" type="presParOf" srcId="{4C99B655-F0F8-42D7-BC77-FA1BDC1085EE}" destId="{80A6B697-AB7A-4D34-9D4E-CC40E0C34A1E}" srcOrd="1" destOrd="0" presId="urn:microsoft.com/office/officeart/2005/8/layout/hierarchy6"/>
    <dgm:cxn modelId="{43514C4C-E26D-461B-9E1C-F8D303A6F900}" type="presParOf" srcId="{8FFC710B-47D1-4E26-8EAB-7E1719AFD325}" destId="{FA5C6445-4312-4E5E-9133-20CAE3A71C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4DAFB20-FF3E-45D1-88E0-F230898D4D01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5F38CBB-823F-43D1-9559-C8F8D4EA5A0B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节点的云后端</a:t>
          </a:r>
          <a:endParaRPr lang="en-US" sz="1400" dirty="0">
            <a:latin typeface="+mn-ea"/>
            <a:ea typeface="+mn-ea"/>
          </a:endParaRPr>
        </a:p>
      </dgm:t>
    </dgm:pt>
    <dgm:pt modelId="{0E18CD7C-D427-44D4-B346-B51D091944C3}" type="parTrans" cxnId="{1F4203E5-30E6-40F7-8F2D-3B277A6DB266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CE7B3CA9-576A-4380-B11C-EAC8DF43DAFF}" type="sibTrans" cxnId="{1F4203E5-30E6-40F7-8F2D-3B277A6DB266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67EBACD-C770-4978-B012-811677769804}" type="asst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引用外部服务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050" dirty="0">
              <a:latin typeface="+mn-ea"/>
              <a:ea typeface="+mn-ea"/>
            </a:rPr>
            <a:t>地图、气象、支付、</a:t>
          </a:r>
          <a:r>
            <a:rPr lang="en-US" altLang="zh-CN" sz="1050" dirty="0">
              <a:latin typeface="+mn-ea"/>
              <a:ea typeface="+mn-ea"/>
            </a:rPr>
            <a:t>CDN</a:t>
          </a:r>
          <a:endParaRPr lang="en-US" sz="1400" dirty="0">
            <a:latin typeface="+mn-ea"/>
            <a:ea typeface="+mn-ea"/>
          </a:endParaRPr>
        </a:p>
      </dgm:t>
    </dgm:pt>
    <dgm:pt modelId="{BA0A9ECC-5C13-4A01-8D2E-D3E6D483961E}" type="parTrans" cxnId="{B08FF15C-B6C7-4880-9EB1-C936E802C6E5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038C940-4EEB-4134-BD79-FD2219EABAF2}" type="sibTrans" cxnId="{B08FF15C-B6C7-4880-9EB1-C936E802C6E5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CA061EC6-644E-4941-B767-1D9CE5A17630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浏览器、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品端桌面</a:t>
          </a:r>
          <a:endParaRPr lang="en-US" sz="1400" dirty="0">
            <a:latin typeface="+mn-ea"/>
            <a:ea typeface="+mn-ea"/>
          </a:endParaRPr>
        </a:p>
      </dgm:t>
    </dgm:pt>
    <dgm:pt modelId="{AC02E509-8460-4768-80DA-2DD06A92FE0D}" type="parTrans" cxnId="{8E9C8877-4DA1-4604-9ED9-AEB2C5579BE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05A21FF-3DA1-47E5-811D-EE97EF2C0CFD}" type="sibTrans" cxnId="{8E9C8877-4DA1-4604-9ED9-AEB2C5579BE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9E825C8B-B822-404C-9FC5-46E2C067B96E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移动</a:t>
          </a:r>
          <a:r>
            <a:rPr lang="en-US" altLang="zh-CN" sz="1400" dirty="0">
              <a:latin typeface="+mn-ea"/>
              <a:ea typeface="+mn-ea"/>
            </a:rPr>
            <a:t>PWA</a:t>
          </a:r>
          <a:r>
            <a:rPr lang="zh-CN" altLang="en-US" sz="1400" dirty="0">
              <a:latin typeface="+mn-ea"/>
              <a:ea typeface="+mn-ea"/>
            </a:rPr>
            <a:t>、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微信公众号</a:t>
          </a:r>
          <a:endParaRPr lang="en-US" sz="1400" dirty="0">
            <a:latin typeface="+mn-ea"/>
            <a:ea typeface="+mn-ea"/>
          </a:endParaRPr>
        </a:p>
      </dgm:t>
    </dgm:pt>
    <dgm:pt modelId="{99A98D7A-711F-4AA4-9A9D-7B9F8203D6E5}" type="parTrans" cxnId="{04880A91-D42E-4D6A-8DA3-946218E058B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7316CA0F-0100-4778-9C6D-46C130A7BBE7}" type="sibTrans" cxnId="{04880A91-D42E-4D6A-8DA3-946218E058B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D2E464B8-D10F-4A45-BE6F-EC45A7F6E8EF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品关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物联网关</a:t>
          </a:r>
          <a:endParaRPr lang="en-US" sz="1400" dirty="0">
            <a:latin typeface="+mn-ea"/>
            <a:ea typeface="+mn-ea"/>
          </a:endParaRPr>
        </a:p>
      </dgm:t>
    </dgm:pt>
    <dgm:pt modelId="{23E51A02-DC01-4F74-8E3E-82C7019CF85A}" type="parTrans" cxnId="{7247AF6B-19DB-47FD-AA37-6CFF9737485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FBDFCE7-D906-4F80-A173-922D04AE72A7}" type="sibTrans" cxnId="{7247AF6B-19DB-47FD-AA37-6CFF9737485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B56D21B9-7A6F-4433-B1E1-ACCB1996471D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第三方接入</a:t>
          </a:r>
          <a:endParaRPr lang="en-US" sz="1400" dirty="0">
            <a:latin typeface="+mn-ea"/>
            <a:ea typeface="+mn-ea"/>
          </a:endParaRPr>
        </a:p>
      </dgm:t>
    </dgm:pt>
    <dgm:pt modelId="{AA5D6F48-1976-4FE2-A191-153FD0E088CB}" type="parTrans" cxnId="{52E650DA-A03E-46A3-BB68-B7FA547A4DEB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1EC869B2-8366-4972-907E-772979CC2968}" type="sibTrans" cxnId="{52E650DA-A03E-46A3-BB68-B7FA547A4DEB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B557380-E77C-4E59-AEE6-D4F9C1C91AEC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头戴设备</a:t>
          </a:r>
          <a:endParaRPr lang="en-US" sz="1400" dirty="0">
            <a:latin typeface="+mn-ea"/>
            <a:ea typeface="+mn-ea"/>
          </a:endParaRPr>
        </a:p>
      </dgm:t>
    </dgm:pt>
    <dgm:pt modelId="{B89BF099-DE0A-4A8A-81DE-39FB8C887F5C}" type="parTrans" cxnId="{317E8B57-614B-42E0-99D8-F37A1FD7FEC6}">
      <dgm:prSet/>
      <dgm:spPr/>
      <dgm:t>
        <a:bodyPr/>
        <a:lstStyle/>
        <a:p>
          <a:endParaRPr lang="en-US" sz="1400"/>
        </a:p>
      </dgm:t>
    </dgm:pt>
    <dgm:pt modelId="{A680F97B-1D8F-4F87-9B15-4FD99C17990E}" type="sibTrans" cxnId="{317E8B57-614B-42E0-99D8-F37A1FD7FEC6}">
      <dgm:prSet/>
      <dgm:spPr/>
      <dgm:t>
        <a:bodyPr/>
        <a:lstStyle/>
        <a:p>
          <a:endParaRPr lang="en-US" sz="1400"/>
        </a:p>
      </dgm:t>
    </dgm:pt>
    <dgm:pt modelId="{2CA3CE55-BA4A-44A8-8711-D72D7B00A5D1}" type="pres">
      <dgm:prSet presAssocID="{A4DAFB20-FF3E-45D1-88E0-F230898D4D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D9E1A4-610F-46BB-AAA3-4FC3A9D05F1F}" type="pres">
      <dgm:prSet presAssocID="{65F38CBB-823F-43D1-9559-C8F8D4EA5A0B}" presName="hierRoot1" presStyleCnt="0">
        <dgm:presLayoutVars>
          <dgm:hierBranch val="init"/>
        </dgm:presLayoutVars>
      </dgm:prSet>
      <dgm:spPr/>
    </dgm:pt>
    <dgm:pt modelId="{7CE5058F-E026-4D34-AC7F-39CD3587525C}" type="pres">
      <dgm:prSet presAssocID="{65F38CBB-823F-43D1-9559-C8F8D4EA5A0B}" presName="rootComposite1" presStyleCnt="0"/>
      <dgm:spPr/>
    </dgm:pt>
    <dgm:pt modelId="{A3000E81-260B-4EF1-BD09-188B59FAD785}" type="pres">
      <dgm:prSet presAssocID="{65F38CBB-823F-43D1-9559-C8F8D4EA5A0B}" presName="rootText1" presStyleLbl="node0" presStyleIdx="0" presStyleCnt="1" custScaleX="119280">
        <dgm:presLayoutVars>
          <dgm:chPref val="3"/>
        </dgm:presLayoutVars>
      </dgm:prSet>
      <dgm:spPr/>
    </dgm:pt>
    <dgm:pt modelId="{11E52769-B06C-4ABF-89A7-0BD81528DBAD}" type="pres">
      <dgm:prSet presAssocID="{65F38CBB-823F-43D1-9559-C8F8D4EA5A0B}" presName="rootPict1" presStyleLbl="alignImgPlace1" presStyleIdx="0" presStyleCnt="7" custLinFactNeighborX="-334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0C06417-F0DF-4DA4-B665-9C35E783DCB3}" type="pres">
      <dgm:prSet presAssocID="{65F38CBB-823F-43D1-9559-C8F8D4EA5A0B}" presName="rootConnector1" presStyleLbl="node1" presStyleIdx="0" presStyleCnt="0"/>
      <dgm:spPr/>
    </dgm:pt>
    <dgm:pt modelId="{799A4408-CC3B-47A9-A070-1EAE74FA338A}" type="pres">
      <dgm:prSet presAssocID="{65F38CBB-823F-43D1-9559-C8F8D4EA5A0B}" presName="hierChild2" presStyleCnt="0"/>
      <dgm:spPr/>
    </dgm:pt>
    <dgm:pt modelId="{39A76938-8302-49E0-A74A-B714CF0CD997}" type="pres">
      <dgm:prSet presAssocID="{AC02E509-8460-4768-80DA-2DD06A92FE0D}" presName="Name37" presStyleLbl="parChTrans1D2" presStyleIdx="0" presStyleCnt="6"/>
      <dgm:spPr/>
    </dgm:pt>
    <dgm:pt modelId="{81C8ED8B-0CCB-4C3A-91FE-78BDCD325098}" type="pres">
      <dgm:prSet presAssocID="{CA061EC6-644E-4941-B767-1D9CE5A17630}" presName="hierRoot2" presStyleCnt="0">
        <dgm:presLayoutVars>
          <dgm:hierBranch val="init"/>
        </dgm:presLayoutVars>
      </dgm:prSet>
      <dgm:spPr/>
    </dgm:pt>
    <dgm:pt modelId="{0A183BA7-006F-44E0-BF8F-90C007F5A3BA}" type="pres">
      <dgm:prSet presAssocID="{CA061EC6-644E-4941-B767-1D9CE5A17630}" presName="rootComposite" presStyleCnt="0"/>
      <dgm:spPr/>
    </dgm:pt>
    <dgm:pt modelId="{75B42CC0-FD40-4E95-974C-4FDBF1F7EFB8}" type="pres">
      <dgm:prSet presAssocID="{CA061EC6-644E-4941-B767-1D9CE5A17630}" presName="rootText" presStyleLbl="node2" presStyleIdx="0" presStyleCnt="5">
        <dgm:presLayoutVars>
          <dgm:chPref val="3"/>
        </dgm:presLayoutVars>
      </dgm:prSet>
      <dgm:spPr/>
    </dgm:pt>
    <dgm:pt modelId="{CC0A7C34-181A-4572-A764-8A103DCC47A2}" type="pres">
      <dgm:prSet presAssocID="{CA061EC6-644E-4941-B767-1D9CE5A17630}" presName="rootPict" presStyleLbl="align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D5BD8BE-72BA-4911-B369-6B82D0C4B552}" type="pres">
      <dgm:prSet presAssocID="{CA061EC6-644E-4941-B767-1D9CE5A17630}" presName="rootConnector" presStyleLbl="node2" presStyleIdx="0" presStyleCnt="5"/>
      <dgm:spPr/>
    </dgm:pt>
    <dgm:pt modelId="{C19DBC21-EDEF-429E-9462-3EA22553E58D}" type="pres">
      <dgm:prSet presAssocID="{CA061EC6-644E-4941-B767-1D9CE5A17630}" presName="hierChild4" presStyleCnt="0"/>
      <dgm:spPr/>
    </dgm:pt>
    <dgm:pt modelId="{BF405475-65AD-4549-97FD-5725098F408E}" type="pres">
      <dgm:prSet presAssocID="{CA061EC6-644E-4941-B767-1D9CE5A17630}" presName="hierChild5" presStyleCnt="0"/>
      <dgm:spPr/>
    </dgm:pt>
    <dgm:pt modelId="{ADC7BDD4-5C79-4331-BBF4-C3B87C325C7B}" type="pres">
      <dgm:prSet presAssocID="{99A98D7A-711F-4AA4-9A9D-7B9F8203D6E5}" presName="Name37" presStyleLbl="parChTrans1D2" presStyleIdx="1" presStyleCnt="6"/>
      <dgm:spPr/>
    </dgm:pt>
    <dgm:pt modelId="{F93E2B84-5EAE-4CF0-A4FE-2C67AB810836}" type="pres">
      <dgm:prSet presAssocID="{9E825C8B-B822-404C-9FC5-46E2C067B96E}" presName="hierRoot2" presStyleCnt="0">
        <dgm:presLayoutVars>
          <dgm:hierBranch val="init"/>
        </dgm:presLayoutVars>
      </dgm:prSet>
      <dgm:spPr/>
    </dgm:pt>
    <dgm:pt modelId="{C3DADA48-2FC3-4A26-8AEC-42470BB2C55E}" type="pres">
      <dgm:prSet presAssocID="{9E825C8B-B822-404C-9FC5-46E2C067B96E}" presName="rootComposite" presStyleCnt="0"/>
      <dgm:spPr/>
    </dgm:pt>
    <dgm:pt modelId="{7CB91402-8C4E-4525-9D6C-736B01977988}" type="pres">
      <dgm:prSet presAssocID="{9E825C8B-B822-404C-9FC5-46E2C067B96E}" presName="rootText" presStyleLbl="node2" presStyleIdx="1" presStyleCnt="5">
        <dgm:presLayoutVars>
          <dgm:chPref val="3"/>
        </dgm:presLayoutVars>
      </dgm:prSet>
      <dgm:spPr/>
    </dgm:pt>
    <dgm:pt modelId="{665318CE-28DD-4BBA-BF2D-8D43493BBCE6}" type="pres">
      <dgm:prSet presAssocID="{9E825C8B-B822-404C-9FC5-46E2C067B96E}" presName="rootPict" presStyleLbl="align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C788448-29D0-4431-99DF-3D1ED957F199}" type="pres">
      <dgm:prSet presAssocID="{9E825C8B-B822-404C-9FC5-46E2C067B96E}" presName="rootConnector" presStyleLbl="node2" presStyleIdx="1" presStyleCnt="5"/>
      <dgm:spPr/>
    </dgm:pt>
    <dgm:pt modelId="{2300DDF6-32F2-431B-BF35-B0FEBE1645BE}" type="pres">
      <dgm:prSet presAssocID="{9E825C8B-B822-404C-9FC5-46E2C067B96E}" presName="hierChild4" presStyleCnt="0"/>
      <dgm:spPr/>
    </dgm:pt>
    <dgm:pt modelId="{5F34FC57-FC0E-4D3A-B172-368A0D420CF8}" type="pres">
      <dgm:prSet presAssocID="{9E825C8B-B822-404C-9FC5-46E2C067B96E}" presName="hierChild5" presStyleCnt="0"/>
      <dgm:spPr/>
    </dgm:pt>
    <dgm:pt modelId="{1A3D1EEB-9493-443E-8A20-2238952A5770}" type="pres">
      <dgm:prSet presAssocID="{B89BF099-DE0A-4A8A-81DE-39FB8C887F5C}" presName="Name37" presStyleLbl="parChTrans1D2" presStyleIdx="2" presStyleCnt="6"/>
      <dgm:spPr/>
    </dgm:pt>
    <dgm:pt modelId="{416D9C6F-AC6A-4A5D-A9A9-52002A4B43E3}" type="pres">
      <dgm:prSet presAssocID="{0B557380-E77C-4E59-AEE6-D4F9C1C91AEC}" presName="hierRoot2" presStyleCnt="0">
        <dgm:presLayoutVars>
          <dgm:hierBranch val="init"/>
        </dgm:presLayoutVars>
      </dgm:prSet>
      <dgm:spPr/>
    </dgm:pt>
    <dgm:pt modelId="{64416A6B-7274-4F9B-BCE8-3B81B9353656}" type="pres">
      <dgm:prSet presAssocID="{0B557380-E77C-4E59-AEE6-D4F9C1C91AEC}" presName="rootComposite" presStyleCnt="0"/>
      <dgm:spPr/>
    </dgm:pt>
    <dgm:pt modelId="{CEEC54CC-809B-4D08-8681-7D25CE241DCA}" type="pres">
      <dgm:prSet presAssocID="{0B557380-E77C-4E59-AEE6-D4F9C1C91AEC}" presName="rootText" presStyleLbl="node2" presStyleIdx="2" presStyleCnt="5">
        <dgm:presLayoutVars>
          <dgm:chPref val="3"/>
        </dgm:presLayoutVars>
      </dgm:prSet>
      <dgm:spPr/>
    </dgm:pt>
    <dgm:pt modelId="{AFA82C91-4D07-4EC6-8AEE-A8787417CCCD}" type="pres">
      <dgm:prSet presAssocID="{0B557380-E77C-4E59-AEE6-D4F9C1C91AEC}" presName="rootPict" presStyleLbl="alignImgPlac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C9B87B81-7FC7-4A98-B2FF-EC940F113DAE}" type="pres">
      <dgm:prSet presAssocID="{0B557380-E77C-4E59-AEE6-D4F9C1C91AEC}" presName="rootConnector" presStyleLbl="node2" presStyleIdx="2" presStyleCnt="5"/>
      <dgm:spPr/>
    </dgm:pt>
    <dgm:pt modelId="{7F4D5C14-572D-40F3-8433-A197612BDD49}" type="pres">
      <dgm:prSet presAssocID="{0B557380-E77C-4E59-AEE6-D4F9C1C91AEC}" presName="hierChild4" presStyleCnt="0"/>
      <dgm:spPr/>
    </dgm:pt>
    <dgm:pt modelId="{9FA66C13-0C84-4D52-8A4A-3F4C6E563C30}" type="pres">
      <dgm:prSet presAssocID="{0B557380-E77C-4E59-AEE6-D4F9C1C91AEC}" presName="hierChild5" presStyleCnt="0"/>
      <dgm:spPr/>
    </dgm:pt>
    <dgm:pt modelId="{23DB0306-D036-47E4-91C9-AB67D320332D}" type="pres">
      <dgm:prSet presAssocID="{23E51A02-DC01-4F74-8E3E-82C7019CF85A}" presName="Name37" presStyleLbl="parChTrans1D2" presStyleIdx="3" presStyleCnt="6"/>
      <dgm:spPr/>
    </dgm:pt>
    <dgm:pt modelId="{7489F9D5-92C1-4709-92DF-1AA773BADF38}" type="pres">
      <dgm:prSet presAssocID="{D2E464B8-D10F-4A45-BE6F-EC45A7F6E8EF}" presName="hierRoot2" presStyleCnt="0">
        <dgm:presLayoutVars>
          <dgm:hierBranch val="init"/>
        </dgm:presLayoutVars>
      </dgm:prSet>
      <dgm:spPr/>
    </dgm:pt>
    <dgm:pt modelId="{90DD2456-C9FB-4D77-B451-E7334707A24A}" type="pres">
      <dgm:prSet presAssocID="{D2E464B8-D10F-4A45-BE6F-EC45A7F6E8EF}" presName="rootComposite" presStyleCnt="0"/>
      <dgm:spPr/>
    </dgm:pt>
    <dgm:pt modelId="{DA3C954B-50C8-4347-8E5D-53FA297AE25F}" type="pres">
      <dgm:prSet presAssocID="{D2E464B8-D10F-4A45-BE6F-EC45A7F6E8EF}" presName="rootText" presStyleLbl="node2" presStyleIdx="3" presStyleCnt="5">
        <dgm:presLayoutVars>
          <dgm:chPref val="3"/>
        </dgm:presLayoutVars>
      </dgm:prSet>
      <dgm:spPr/>
    </dgm:pt>
    <dgm:pt modelId="{646C5C41-8756-444C-9A0A-6F2E63958E07}" type="pres">
      <dgm:prSet presAssocID="{D2E464B8-D10F-4A45-BE6F-EC45A7F6E8EF}" presName="rootPict" presStyleLbl="align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F1F1227-56DA-405D-907B-AAED6F84A62F}" type="pres">
      <dgm:prSet presAssocID="{D2E464B8-D10F-4A45-BE6F-EC45A7F6E8EF}" presName="rootConnector" presStyleLbl="node2" presStyleIdx="3" presStyleCnt="5"/>
      <dgm:spPr/>
    </dgm:pt>
    <dgm:pt modelId="{C3B35E79-46DF-4567-9546-75637AC6703F}" type="pres">
      <dgm:prSet presAssocID="{D2E464B8-D10F-4A45-BE6F-EC45A7F6E8EF}" presName="hierChild4" presStyleCnt="0"/>
      <dgm:spPr/>
    </dgm:pt>
    <dgm:pt modelId="{AE0CD9D8-FD17-4AB9-9C19-B411EDAD4A58}" type="pres">
      <dgm:prSet presAssocID="{D2E464B8-D10F-4A45-BE6F-EC45A7F6E8EF}" presName="hierChild5" presStyleCnt="0"/>
      <dgm:spPr/>
    </dgm:pt>
    <dgm:pt modelId="{CC76EA95-515A-40C6-888B-4779DAFD84B7}" type="pres">
      <dgm:prSet presAssocID="{AA5D6F48-1976-4FE2-A191-153FD0E088CB}" presName="Name37" presStyleLbl="parChTrans1D2" presStyleIdx="4" presStyleCnt="6"/>
      <dgm:spPr/>
    </dgm:pt>
    <dgm:pt modelId="{7E328E6F-3255-4878-9538-D54A38CD1107}" type="pres">
      <dgm:prSet presAssocID="{B56D21B9-7A6F-4433-B1E1-ACCB1996471D}" presName="hierRoot2" presStyleCnt="0">
        <dgm:presLayoutVars>
          <dgm:hierBranch val="init"/>
        </dgm:presLayoutVars>
      </dgm:prSet>
      <dgm:spPr/>
    </dgm:pt>
    <dgm:pt modelId="{6C392EDA-7B14-4406-BFAC-1109E78A2D82}" type="pres">
      <dgm:prSet presAssocID="{B56D21B9-7A6F-4433-B1E1-ACCB1996471D}" presName="rootComposite" presStyleCnt="0"/>
      <dgm:spPr/>
    </dgm:pt>
    <dgm:pt modelId="{284B2375-5EA6-4FE1-A691-8AE341776CE2}" type="pres">
      <dgm:prSet presAssocID="{B56D21B9-7A6F-4433-B1E1-ACCB1996471D}" presName="rootText" presStyleLbl="node2" presStyleIdx="4" presStyleCnt="5">
        <dgm:presLayoutVars>
          <dgm:chPref val="3"/>
        </dgm:presLayoutVars>
      </dgm:prSet>
      <dgm:spPr/>
    </dgm:pt>
    <dgm:pt modelId="{BCC8D6C9-006A-49EC-BF7D-0674012D3A9A}" type="pres">
      <dgm:prSet presAssocID="{B56D21B9-7A6F-4433-B1E1-ACCB1996471D}" presName="rootPict" presStyleLbl="align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8E6660E-3E1D-4F54-8F56-A217DC9805AF}" type="pres">
      <dgm:prSet presAssocID="{B56D21B9-7A6F-4433-B1E1-ACCB1996471D}" presName="rootConnector" presStyleLbl="node2" presStyleIdx="4" presStyleCnt="5"/>
      <dgm:spPr/>
    </dgm:pt>
    <dgm:pt modelId="{CD1CB0A7-6457-4978-8764-8D47AE8C8BEB}" type="pres">
      <dgm:prSet presAssocID="{B56D21B9-7A6F-4433-B1E1-ACCB1996471D}" presName="hierChild4" presStyleCnt="0"/>
      <dgm:spPr/>
    </dgm:pt>
    <dgm:pt modelId="{857300D3-D6CF-4E52-8244-CDD691C43717}" type="pres">
      <dgm:prSet presAssocID="{B56D21B9-7A6F-4433-B1E1-ACCB1996471D}" presName="hierChild5" presStyleCnt="0"/>
      <dgm:spPr/>
    </dgm:pt>
    <dgm:pt modelId="{9DD1C062-5138-4447-970A-C7E4631F1EA2}" type="pres">
      <dgm:prSet presAssocID="{65F38CBB-823F-43D1-9559-C8F8D4EA5A0B}" presName="hierChild3" presStyleCnt="0"/>
      <dgm:spPr/>
    </dgm:pt>
    <dgm:pt modelId="{F56B73A3-F27C-4FAB-8C81-A6FD1AAF7A99}" type="pres">
      <dgm:prSet presAssocID="{BA0A9ECC-5C13-4A01-8D2E-D3E6D483961E}" presName="Name111" presStyleLbl="parChTrans1D2" presStyleIdx="5" presStyleCnt="6"/>
      <dgm:spPr/>
    </dgm:pt>
    <dgm:pt modelId="{CAC2DA75-7417-4F81-9B6F-1CC5FACC4999}" type="pres">
      <dgm:prSet presAssocID="{067EBACD-C770-4978-B012-811677769804}" presName="hierRoot3" presStyleCnt="0">
        <dgm:presLayoutVars>
          <dgm:hierBranch val="init"/>
        </dgm:presLayoutVars>
      </dgm:prSet>
      <dgm:spPr/>
    </dgm:pt>
    <dgm:pt modelId="{29F9E893-A625-4FDE-8153-A6FCBA36AFB8}" type="pres">
      <dgm:prSet presAssocID="{067EBACD-C770-4978-B012-811677769804}" presName="rootComposite3" presStyleCnt="0"/>
      <dgm:spPr/>
    </dgm:pt>
    <dgm:pt modelId="{51DB9A9D-9074-4576-9FBB-BBCA9DE81D47}" type="pres">
      <dgm:prSet presAssocID="{067EBACD-C770-4978-B012-811677769804}" presName="rootText3" presStyleLbl="asst1" presStyleIdx="0" presStyleCnt="1" custScaleX="118263" custLinFactNeighborX="-37879" custLinFactNeighborY="-10956">
        <dgm:presLayoutVars>
          <dgm:chPref val="3"/>
        </dgm:presLayoutVars>
      </dgm:prSet>
      <dgm:spPr/>
    </dgm:pt>
    <dgm:pt modelId="{92DD0B7F-BD89-4413-AE63-06D91122C825}" type="pres">
      <dgm:prSet presAssocID="{067EBACD-C770-4978-B012-811677769804}" presName="rootPict3" presStyleLbl="alignImgPlace1" presStyleIdx="6" presStyleCnt="7" custLinFactX="-58105" custLinFactNeighborX="-100000" custLinFactNeighborY="-1369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617D02E-31F5-41CB-A86C-F237D65387AC}" type="pres">
      <dgm:prSet presAssocID="{067EBACD-C770-4978-B012-811677769804}" presName="rootConnector3" presStyleLbl="asst1" presStyleIdx="0" presStyleCnt="1"/>
      <dgm:spPr/>
    </dgm:pt>
    <dgm:pt modelId="{2D02FA1E-6BEF-4713-872F-A848396A2A27}" type="pres">
      <dgm:prSet presAssocID="{067EBACD-C770-4978-B012-811677769804}" presName="hierChild6" presStyleCnt="0"/>
      <dgm:spPr/>
    </dgm:pt>
    <dgm:pt modelId="{FD1F8CAF-86D3-4BEF-B4A3-EC12598769CA}" type="pres">
      <dgm:prSet presAssocID="{067EBACD-C770-4978-B012-811677769804}" presName="hierChild7" presStyleCnt="0"/>
      <dgm:spPr/>
    </dgm:pt>
  </dgm:ptLst>
  <dgm:cxnLst>
    <dgm:cxn modelId="{2D139535-3E4F-481E-BF70-CFB26152D4F1}" type="presOf" srcId="{067EBACD-C770-4978-B012-811677769804}" destId="{4617D02E-31F5-41CB-A86C-F237D65387AC}" srcOrd="1" destOrd="0" presId="urn:microsoft.com/office/officeart/2005/8/layout/pictureOrgChart+Icon"/>
    <dgm:cxn modelId="{55E2EE3C-3C8F-44CA-B4B0-D6D305FF12C2}" type="presOf" srcId="{CA061EC6-644E-4941-B767-1D9CE5A17630}" destId="{CD5BD8BE-72BA-4911-B369-6B82D0C4B552}" srcOrd="1" destOrd="0" presId="urn:microsoft.com/office/officeart/2005/8/layout/pictureOrgChart+Icon"/>
    <dgm:cxn modelId="{B08FF15C-B6C7-4880-9EB1-C936E802C6E5}" srcId="{65F38CBB-823F-43D1-9559-C8F8D4EA5A0B}" destId="{067EBACD-C770-4978-B012-811677769804}" srcOrd="0" destOrd="0" parTransId="{BA0A9ECC-5C13-4A01-8D2E-D3E6D483961E}" sibTransId="{0038C940-4EEB-4134-BD79-FD2219EABAF2}"/>
    <dgm:cxn modelId="{601B2563-9D28-44E6-BE80-DA394309A5E2}" type="presOf" srcId="{9E825C8B-B822-404C-9FC5-46E2C067B96E}" destId="{7CB91402-8C4E-4525-9D6C-736B01977988}" srcOrd="0" destOrd="0" presId="urn:microsoft.com/office/officeart/2005/8/layout/pictureOrgChart+Icon"/>
    <dgm:cxn modelId="{08429966-D595-467B-81AD-845236F16B82}" type="presOf" srcId="{99A98D7A-711F-4AA4-9A9D-7B9F8203D6E5}" destId="{ADC7BDD4-5C79-4331-BBF4-C3B87C325C7B}" srcOrd="0" destOrd="0" presId="urn:microsoft.com/office/officeart/2005/8/layout/pictureOrgChart+Icon"/>
    <dgm:cxn modelId="{19A2406B-0FE9-4C16-B39E-2BE98C985962}" type="presOf" srcId="{B89BF099-DE0A-4A8A-81DE-39FB8C887F5C}" destId="{1A3D1EEB-9493-443E-8A20-2238952A5770}" srcOrd="0" destOrd="0" presId="urn:microsoft.com/office/officeart/2005/8/layout/pictureOrgChart+Icon"/>
    <dgm:cxn modelId="{7247AF6B-19DB-47FD-AA37-6CFF97374850}" srcId="{65F38CBB-823F-43D1-9559-C8F8D4EA5A0B}" destId="{D2E464B8-D10F-4A45-BE6F-EC45A7F6E8EF}" srcOrd="4" destOrd="0" parTransId="{23E51A02-DC01-4F74-8E3E-82C7019CF85A}" sibTransId="{4FBDFCE7-D906-4F80-A173-922D04AE72A7}"/>
    <dgm:cxn modelId="{7BF1424C-A06A-4483-A52B-0BCB4ADCEDAC}" type="presOf" srcId="{9E825C8B-B822-404C-9FC5-46E2C067B96E}" destId="{DC788448-29D0-4431-99DF-3D1ED957F199}" srcOrd="1" destOrd="0" presId="urn:microsoft.com/office/officeart/2005/8/layout/pictureOrgChart+Icon"/>
    <dgm:cxn modelId="{0EEDE34D-40BA-4B84-A318-371A635A9399}" type="presOf" srcId="{067EBACD-C770-4978-B012-811677769804}" destId="{51DB9A9D-9074-4576-9FBB-BBCA9DE81D47}" srcOrd="0" destOrd="0" presId="urn:microsoft.com/office/officeart/2005/8/layout/pictureOrgChart+Icon"/>
    <dgm:cxn modelId="{1B7A996E-76D7-465F-AA22-4B6856EBFAD1}" type="presOf" srcId="{B56D21B9-7A6F-4433-B1E1-ACCB1996471D}" destId="{284B2375-5EA6-4FE1-A691-8AE341776CE2}" srcOrd="0" destOrd="0" presId="urn:microsoft.com/office/officeart/2005/8/layout/pictureOrgChart+Icon"/>
    <dgm:cxn modelId="{59C2706F-C901-425A-99A4-34F8E80CD021}" type="presOf" srcId="{0B557380-E77C-4E59-AEE6-D4F9C1C91AEC}" destId="{C9B87B81-7FC7-4A98-B2FF-EC940F113DAE}" srcOrd="1" destOrd="0" presId="urn:microsoft.com/office/officeart/2005/8/layout/pictureOrgChart+Icon"/>
    <dgm:cxn modelId="{8E9C8877-4DA1-4604-9ED9-AEB2C5579BE2}" srcId="{65F38CBB-823F-43D1-9559-C8F8D4EA5A0B}" destId="{CA061EC6-644E-4941-B767-1D9CE5A17630}" srcOrd="1" destOrd="0" parTransId="{AC02E509-8460-4768-80DA-2DD06A92FE0D}" sibTransId="{405A21FF-3DA1-47E5-811D-EE97EF2C0CFD}"/>
    <dgm:cxn modelId="{317E8B57-614B-42E0-99D8-F37A1FD7FEC6}" srcId="{65F38CBB-823F-43D1-9559-C8F8D4EA5A0B}" destId="{0B557380-E77C-4E59-AEE6-D4F9C1C91AEC}" srcOrd="3" destOrd="0" parTransId="{B89BF099-DE0A-4A8A-81DE-39FB8C887F5C}" sibTransId="{A680F97B-1D8F-4F87-9B15-4FD99C17990E}"/>
    <dgm:cxn modelId="{A495AE77-600D-4E97-84F2-8315569647D7}" type="presOf" srcId="{0B557380-E77C-4E59-AEE6-D4F9C1C91AEC}" destId="{CEEC54CC-809B-4D08-8681-7D25CE241DCA}" srcOrd="0" destOrd="0" presId="urn:microsoft.com/office/officeart/2005/8/layout/pictureOrgChart+Icon"/>
    <dgm:cxn modelId="{96426C58-A62F-4031-8B3B-0D16BA6CDCAF}" type="presOf" srcId="{AA5D6F48-1976-4FE2-A191-153FD0E088CB}" destId="{CC76EA95-515A-40C6-888B-4779DAFD84B7}" srcOrd="0" destOrd="0" presId="urn:microsoft.com/office/officeart/2005/8/layout/pictureOrgChart+Icon"/>
    <dgm:cxn modelId="{8B9B177B-FCC8-4EFA-B465-F57451F3544D}" type="presOf" srcId="{B56D21B9-7A6F-4433-B1E1-ACCB1996471D}" destId="{A8E6660E-3E1D-4F54-8F56-A217DC9805AF}" srcOrd="1" destOrd="0" presId="urn:microsoft.com/office/officeart/2005/8/layout/pictureOrgChart+Icon"/>
    <dgm:cxn modelId="{9AFD8383-E3AC-466C-8AB4-A7B00F92EDB1}" type="presOf" srcId="{D2E464B8-D10F-4A45-BE6F-EC45A7F6E8EF}" destId="{3F1F1227-56DA-405D-907B-AAED6F84A62F}" srcOrd="1" destOrd="0" presId="urn:microsoft.com/office/officeart/2005/8/layout/pictureOrgChart+Icon"/>
    <dgm:cxn modelId="{04880A91-D42E-4D6A-8DA3-946218E058BD}" srcId="{65F38CBB-823F-43D1-9559-C8F8D4EA5A0B}" destId="{9E825C8B-B822-404C-9FC5-46E2C067B96E}" srcOrd="2" destOrd="0" parTransId="{99A98D7A-711F-4AA4-9A9D-7B9F8203D6E5}" sibTransId="{7316CA0F-0100-4778-9C6D-46C130A7BBE7}"/>
    <dgm:cxn modelId="{8EC340A7-3A6D-4DC0-9F32-6B60C402288B}" type="presOf" srcId="{CA061EC6-644E-4941-B767-1D9CE5A17630}" destId="{75B42CC0-FD40-4E95-974C-4FDBF1F7EFB8}" srcOrd="0" destOrd="0" presId="urn:microsoft.com/office/officeart/2005/8/layout/pictureOrgChart+Icon"/>
    <dgm:cxn modelId="{97F8D3AB-A84C-4BDF-B877-08C2C226480C}" type="presOf" srcId="{65F38CBB-823F-43D1-9559-C8F8D4EA5A0B}" destId="{A3000E81-260B-4EF1-BD09-188B59FAD785}" srcOrd="0" destOrd="0" presId="urn:microsoft.com/office/officeart/2005/8/layout/pictureOrgChart+Icon"/>
    <dgm:cxn modelId="{191CDAAF-C6A9-464F-88CD-5C4FE75E401D}" type="presOf" srcId="{65F38CBB-823F-43D1-9559-C8F8D4EA5A0B}" destId="{E0C06417-F0DF-4DA4-B665-9C35E783DCB3}" srcOrd="1" destOrd="0" presId="urn:microsoft.com/office/officeart/2005/8/layout/pictureOrgChart+Icon"/>
    <dgm:cxn modelId="{A3585BBD-77E1-4143-9851-D9C0FCC70164}" type="presOf" srcId="{BA0A9ECC-5C13-4A01-8D2E-D3E6D483961E}" destId="{F56B73A3-F27C-4FAB-8C81-A6FD1AAF7A99}" srcOrd="0" destOrd="0" presId="urn:microsoft.com/office/officeart/2005/8/layout/pictureOrgChart+Icon"/>
    <dgm:cxn modelId="{603B0FC1-AE0B-43BA-842B-D7A7A4CFDF00}" type="presOf" srcId="{AC02E509-8460-4768-80DA-2DD06A92FE0D}" destId="{39A76938-8302-49E0-A74A-B714CF0CD997}" srcOrd="0" destOrd="0" presId="urn:microsoft.com/office/officeart/2005/8/layout/pictureOrgChart+Icon"/>
    <dgm:cxn modelId="{36F185D2-A40A-4612-A125-257364EF776D}" type="presOf" srcId="{D2E464B8-D10F-4A45-BE6F-EC45A7F6E8EF}" destId="{DA3C954B-50C8-4347-8E5D-53FA297AE25F}" srcOrd="0" destOrd="0" presId="urn:microsoft.com/office/officeart/2005/8/layout/pictureOrgChart+Icon"/>
    <dgm:cxn modelId="{52E650DA-A03E-46A3-BB68-B7FA547A4DEB}" srcId="{65F38CBB-823F-43D1-9559-C8F8D4EA5A0B}" destId="{B56D21B9-7A6F-4433-B1E1-ACCB1996471D}" srcOrd="5" destOrd="0" parTransId="{AA5D6F48-1976-4FE2-A191-153FD0E088CB}" sibTransId="{1EC869B2-8366-4972-907E-772979CC2968}"/>
    <dgm:cxn modelId="{1F4203E5-30E6-40F7-8F2D-3B277A6DB266}" srcId="{A4DAFB20-FF3E-45D1-88E0-F230898D4D01}" destId="{65F38CBB-823F-43D1-9559-C8F8D4EA5A0B}" srcOrd="0" destOrd="0" parTransId="{0E18CD7C-D427-44D4-B346-B51D091944C3}" sibTransId="{CE7B3CA9-576A-4380-B11C-EAC8DF43DAFF}"/>
    <dgm:cxn modelId="{9B5063E6-CABD-46D1-8F83-783E9338E9FE}" type="presOf" srcId="{23E51A02-DC01-4F74-8E3E-82C7019CF85A}" destId="{23DB0306-D036-47E4-91C9-AB67D320332D}" srcOrd="0" destOrd="0" presId="urn:microsoft.com/office/officeart/2005/8/layout/pictureOrgChart+Icon"/>
    <dgm:cxn modelId="{96DDABEE-D411-47E5-91CC-D89211EF77AA}" type="presOf" srcId="{A4DAFB20-FF3E-45D1-88E0-F230898D4D01}" destId="{2CA3CE55-BA4A-44A8-8711-D72D7B00A5D1}" srcOrd="0" destOrd="0" presId="urn:microsoft.com/office/officeart/2005/8/layout/pictureOrgChart+Icon"/>
    <dgm:cxn modelId="{A436C904-CDF0-49B2-959F-BA76854B71BD}" type="presParOf" srcId="{2CA3CE55-BA4A-44A8-8711-D72D7B00A5D1}" destId="{1BD9E1A4-610F-46BB-AAA3-4FC3A9D05F1F}" srcOrd="0" destOrd="0" presId="urn:microsoft.com/office/officeart/2005/8/layout/pictureOrgChart+Icon"/>
    <dgm:cxn modelId="{DB19E23D-1DC1-4AFB-B09F-3A0D67D3E925}" type="presParOf" srcId="{1BD9E1A4-610F-46BB-AAA3-4FC3A9D05F1F}" destId="{7CE5058F-E026-4D34-AC7F-39CD3587525C}" srcOrd="0" destOrd="0" presId="urn:microsoft.com/office/officeart/2005/8/layout/pictureOrgChart+Icon"/>
    <dgm:cxn modelId="{A3F1A207-4015-4C1B-B18C-F67683283DD9}" type="presParOf" srcId="{7CE5058F-E026-4D34-AC7F-39CD3587525C}" destId="{A3000E81-260B-4EF1-BD09-188B59FAD785}" srcOrd="0" destOrd="0" presId="urn:microsoft.com/office/officeart/2005/8/layout/pictureOrgChart+Icon"/>
    <dgm:cxn modelId="{1FE7A330-72D6-4742-8FD3-B0D9BFEB78BE}" type="presParOf" srcId="{7CE5058F-E026-4D34-AC7F-39CD3587525C}" destId="{11E52769-B06C-4ABF-89A7-0BD81528DBAD}" srcOrd="1" destOrd="0" presId="urn:microsoft.com/office/officeart/2005/8/layout/pictureOrgChart+Icon"/>
    <dgm:cxn modelId="{633BF7BC-7D67-4FD3-9114-893B5EEF3798}" type="presParOf" srcId="{7CE5058F-E026-4D34-AC7F-39CD3587525C}" destId="{E0C06417-F0DF-4DA4-B665-9C35E783DCB3}" srcOrd="2" destOrd="0" presId="urn:microsoft.com/office/officeart/2005/8/layout/pictureOrgChart+Icon"/>
    <dgm:cxn modelId="{DC8C3B39-4E83-4B8A-8B6B-C2DE85EEE3AB}" type="presParOf" srcId="{1BD9E1A4-610F-46BB-AAA3-4FC3A9D05F1F}" destId="{799A4408-CC3B-47A9-A070-1EAE74FA338A}" srcOrd="1" destOrd="0" presId="urn:microsoft.com/office/officeart/2005/8/layout/pictureOrgChart+Icon"/>
    <dgm:cxn modelId="{BFCB7633-C378-494D-A917-9F1605631CC1}" type="presParOf" srcId="{799A4408-CC3B-47A9-A070-1EAE74FA338A}" destId="{39A76938-8302-49E0-A74A-B714CF0CD997}" srcOrd="0" destOrd="0" presId="urn:microsoft.com/office/officeart/2005/8/layout/pictureOrgChart+Icon"/>
    <dgm:cxn modelId="{F89339E8-CF84-4089-ABB1-71AC462F61AF}" type="presParOf" srcId="{799A4408-CC3B-47A9-A070-1EAE74FA338A}" destId="{81C8ED8B-0CCB-4C3A-91FE-78BDCD325098}" srcOrd="1" destOrd="0" presId="urn:microsoft.com/office/officeart/2005/8/layout/pictureOrgChart+Icon"/>
    <dgm:cxn modelId="{FC11FF6D-1DAE-4B0B-8B4B-6D1AFCFFE426}" type="presParOf" srcId="{81C8ED8B-0CCB-4C3A-91FE-78BDCD325098}" destId="{0A183BA7-006F-44E0-BF8F-90C007F5A3BA}" srcOrd="0" destOrd="0" presId="urn:microsoft.com/office/officeart/2005/8/layout/pictureOrgChart+Icon"/>
    <dgm:cxn modelId="{C0562A53-3D1F-42A4-84E1-8606A7710A79}" type="presParOf" srcId="{0A183BA7-006F-44E0-BF8F-90C007F5A3BA}" destId="{75B42CC0-FD40-4E95-974C-4FDBF1F7EFB8}" srcOrd="0" destOrd="0" presId="urn:microsoft.com/office/officeart/2005/8/layout/pictureOrgChart+Icon"/>
    <dgm:cxn modelId="{9BD9922F-88DC-442F-B29A-9FA4320D8CA1}" type="presParOf" srcId="{0A183BA7-006F-44E0-BF8F-90C007F5A3BA}" destId="{CC0A7C34-181A-4572-A764-8A103DCC47A2}" srcOrd="1" destOrd="0" presId="urn:microsoft.com/office/officeart/2005/8/layout/pictureOrgChart+Icon"/>
    <dgm:cxn modelId="{86B1B47A-A12E-47C1-894C-A9A6BF5BCB01}" type="presParOf" srcId="{0A183BA7-006F-44E0-BF8F-90C007F5A3BA}" destId="{CD5BD8BE-72BA-4911-B369-6B82D0C4B552}" srcOrd="2" destOrd="0" presId="urn:microsoft.com/office/officeart/2005/8/layout/pictureOrgChart+Icon"/>
    <dgm:cxn modelId="{7EE9F855-1F76-4F24-8EAA-439CB4A2BE15}" type="presParOf" srcId="{81C8ED8B-0CCB-4C3A-91FE-78BDCD325098}" destId="{C19DBC21-EDEF-429E-9462-3EA22553E58D}" srcOrd="1" destOrd="0" presId="urn:microsoft.com/office/officeart/2005/8/layout/pictureOrgChart+Icon"/>
    <dgm:cxn modelId="{44EBF66B-87CB-4136-8DF9-FD25C0213838}" type="presParOf" srcId="{81C8ED8B-0CCB-4C3A-91FE-78BDCD325098}" destId="{BF405475-65AD-4549-97FD-5725098F408E}" srcOrd="2" destOrd="0" presId="urn:microsoft.com/office/officeart/2005/8/layout/pictureOrgChart+Icon"/>
    <dgm:cxn modelId="{FD22EC08-70DB-4A42-91F6-7180EF9A0B1D}" type="presParOf" srcId="{799A4408-CC3B-47A9-A070-1EAE74FA338A}" destId="{ADC7BDD4-5C79-4331-BBF4-C3B87C325C7B}" srcOrd="2" destOrd="0" presId="urn:microsoft.com/office/officeart/2005/8/layout/pictureOrgChart+Icon"/>
    <dgm:cxn modelId="{D0F14582-3A23-4EBA-8F9E-ACA215B6AF11}" type="presParOf" srcId="{799A4408-CC3B-47A9-A070-1EAE74FA338A}" destId="{F93E2B84-5EAE-4CF0-A4FE-2C67AB810836}" srcOrd="3" destOrd="0" presId="urn:microsoft.com/office/officeart/2005/8/layout/pictureOrgChart+Icon"/>
    <dgm:cxn modelId="{4F161727-06EE-4E4C-A9B1-07866EA47AAA}" type="presParOf" srcId="{F93E2B84-5EAE-4CF0-A4FE-2C67AB810836}" destId="{C3DADA48-2FC3-4A26-8AEC-42470BB2C55E}" srcOrd="0" destOrd="0" presId="urn:microsoft.com/office/officeart/2005/8/layout/pictureOrgChart+Icon"/>
    <dgm:cxn modelId="{680F6B35-B8F6-4CAC-AE64-72E013A2ED55}" type="presParOf" srcId="{C3DADA48-2FC3-4A26-8AEC-42470BB2C55E}" destId="{7CB91402-8C4E-4525-9D6C-736B01977988}" srcOrd="0" destOrd="0" presId="urn:microsoft.com/office/officeart/2005/8/layout/pictureOrgChart+Icon"/>
    <dgm:cxn modelId="{6AE5BE70-E552-46ED-B591-21BB2D3EDD14}" type="presParOf" srcId="{C3DADA48-2FC3-4A26-8AEC-42470BB2C55E}" destId="{665318CE-28DD-4BBA-BF2D-8D43493BBCE6}" srcOrd="1" destOrd="0" presId="urn:microsoft.com/office/officeart/2005/8/layout/pictureOrgChart+Icon"/>
    <dgm:cxn modelId="{E63C2DAD-D3B8-40E6-B74B-C3F7919A9269}" type="presParOf" srcId="{C3DADA48-2FC3-4A26-8AEC-42470BB2C55E}" destId="{DC788448-29D0-4431-99DF-3D1ED957F199}" srcOrd="2" destOrd="0" presId="urn:microsoft.com/office/officeart/2005/8/layout/pictureOrgChart+Icon"/>
    <dgm:cxn modelId="{8A3971FF-5FC2-44D9-89F7-80AA1B958229}" type="presParOf" srcId="{F93E2B84-5EAE-4CF0-A4FE-2C67AB810836}" destId="{2300DDF6-32F2-431B-BF35-B0FEBE1645BE}" srcOrd="1" destOrd="0" presId="urn:microsoft.com/office/officeart/2005/8/layout/pictureOrgChart+Icon"/>
    <dgm:cxn modelId="{184333FA-4FC7-497C-9608-7E65DF65DE88}" type="presParOf" srcId="{F93E2B84-5EAE-4CF0-A4FE-2C67AB810836}" destId="{5F34FC57-FC0E-4D3A-B172-368A0D420CF8}" srcOrd="2" destOrd="0" presId="urn:microsoft.com/office/officeart/2005/8/layout/pictureOrgChart+Icon"/>
    <dgm:cxn modelId="{F07D85E4-E42D-4A89-958F-5E8DE2BF3A7D}" type="presParOf" srcId="{799A4408-CC3B-47A9-A070-1EAE74FA338A}" destId="{1A3D1EEB-9493-443E-8A20-2238952A5770}" srcOrd="4" destOrd="0" presId="urn:microsoft.com/office/officeart/2005/8/layout/pictureOrgChart+Icon"/>
    <dgm:cxn modelId="{902C42AA-30B0-40A7-9D5E-CC2E232D2CD6}" type="presParOf" srcId="{799A4408-CC3B-47A9-A070-1EAE74FA338A}" destId="{416D9C6F-AC6A-4A5D-A9A9-52002A4B43E3}" srcOrd="5" destOrd="0" presId="urn:microsoft.com/office/officeart/2005/8/layout/pictureOrgChart+Icon"/>
    <dgm:cxn modelId="{0DE7FDF4-9255-4C25-B39E-4CD37D787CB7}" type="presParOf" srcId="{416D9C6F-AC6A-4A5D-A9A9-52002A4B43E3}" destId="{64416A6B-7274-4F9B-BCE8-3B81B9353656}" srcOrd="0" destOrd="0" presId="urn:microsoft.com/office/officeart/2005/8/layout/pictureOrgChart+Icon"/>
    <dgm:cxn modelId="{8D56AFB9-E4FB-4029-ABA2-F0274EB9287C}" type="presParOf" srcId="{64416A6B-7274-4F9B-BCE8-3B81B9353656}" destId="{CEEC54CC-809B-4D08-8681-7D25CE241DCA}" srcOrd="0" destOrd="0" presId="urn:microsoft.com/office/officeart/2005/8/layout/pictureOrgChart+Icon"/>
    <dgm:cxn modelId="{16661FDD-D94B-4662-BD8D-CCB043302371}" type="presParOf" srcId="{64416A6B-7274-4F9B-BCE8-3B81B9353656}" destId="{AFA82C91-4D07-4EC6-8AEE-A8787417CCCD}" srcOrd="1" destOrd="0" presId="urn:microsoft.com/office/officeart/2005/8/layout/pictureOrgChart+Icon"/>
    <dgm:cxn modelId="{83C09E28-810F-4BEE-83C7-68A5A6BB4AB9}" type="presParOf" srcId="{64416A6B-7274-4F9B-BCE8-3B81B9353656}" destId="{C9B87B81-7FC7-4A98-B2FF-EC940F113DAE}" srcOrd="2" destOrd="0" presId="urn:microsoft.com/office/officeart/2005/8/layout/pictureOrgChart+Icon"/>
    <dgm:cxn modelId="{497D8538-47FC-4FFC-A3E2-21C2D0E69F5F}" type="presParOf" srcId="{416D9C6F-AC6A-4A5D-A9A9-52002A4B43E3}" destId="{7F4D5C14-572D-40F3-8433-A197612BDD49}" srcOrd="1" destOrd="0" presId="urn:microsoft.com/office/officeart/2005/8/layout/pictureOrgChart+Icon"/>
    <dgm:cxn modelId="{5AE8B845-0AC7-4687-AD8C-88EBFD707FC3}" type="presParOf" srcId="{416D9C6F-AC6A-4A5D-A9A9-52002A4B43E3}" destId="{9FA66C13-0C84-4D52-8A4A-3F4C6E563C30}" srcOrd="2" destOrd="0" presId="urn:microsoft.com/office/officeart/2005/8/layout/pictureOrgChart+Icon"/>
    <dgm:cxn modelId="{B9B6A59C-B3E4-49FC-8501-F883CED01D8F}" type="presParOf" srcId="{799A4408-CC3B-47A9-A070-1EAE74FA338A}" destId="{23DB0306-D036-47E4-91C9-AB67D320332D}" srcOrd="6" destOrd="0" presId="urn:microsoft.com/office/officeart/2005/8/layout/pictureOrgChart+Icon"/>
    <dgm:cxn modelId="{91FEF61D-E090-434E-B139-2BACB201299D}" type="presParOf" srcId="{799A4408-CC3B-47A9-A070-1EAE74FA338A}" destId="{7489F9D5-92C1-4709-92DF-1AA773BADF38}" srcOrd="7" destOrd="0" presId="urn:microsoft.com/office/officeart/2005/8/layout/pictureOrgChart+Icon"/>
    <dgm:cxn modelId="{DBFDE783-2F7C-4628-84DF-DD5EEAB9F239}" type="presParOf" srcId="{7489F9D5-92C1-4709-92DF-1AA773BADF38}" destId="{90DD2456-C9FB-4D77-B451-E7334707A24A}" srcOrd="0" destOrd="0" presId="urn:microsoft.com/office/officeart/2005/8/layout/pictureOrgChart+Icon"/>
    <dgm:cxn modelId="{00DAE160-D288-432E-AC5A-7F7063D1FA59}" type="presParOf" srcId="{90DD2456-C9FB-4D77-B451-E7334707A24A}" destId="{DA3C954B-50C8-4347-8E5D-53FA297AE25F}" srcOrd="0" destOrd="0" presId="urn:microsoft.com/office/officeart/2005/8/layout/pictureOrgChart+Icon"/>
    <dgm:cxn modelId="{A9FC51FF-96CA-430F-A9A0-BF17765FD49D}" type="presParOf" srcId="{90DD2456-C9FB-4D77-B451-E7334707A24A}" destId="{646C5C41-8756-444C-9A0A-6F2E63958E07}" srcOrd="1" destOrd="0" presId="urn:microsoft.com/office/officeart/2005/8/layout/pictureOrgChart+Icon"/>
    <dgm:cxn modelId="{CB9A7881-13C5-4F21-98F8-E4745CF85E0E}" type="presParOf" srcId="{90DD2456-C9FB-4D77-B451-E7334707A24A}" destId="{3F1F1227-56DA-405D-907B-AAED6F84A62F}" srcOrd="2" destOrd="0" presId="urn:microsoft.com/office/officeart/2005/8/layout/pictureOrgChart+Icon"/>
    <dgm:cxn modelId="{1B1211E8-2360-4D1F-BDFC-47EF73D13D19}" type="presParOf" srcId="{7489F9D5-92C1-4709-92DF-1AA773BADF38}" destId="{C3B35E79-46DF-4567-9546-75637AC6703F}" srcOrd="1" destOrd="0" presId="urn:microsoft.com/office/officeart/2005/8/layout/pictureOrgChart+Icon"/>
    <dgm:cxn modelId="{4A121E20-63BD-4AF2-BF0D-3B01D6E2F00C}" type="presParOf" srcId="{7489F9D5-92C1-4709-92DF-1AA773BADF38}" destId="{AE0CD9D8-FD17-4AB9-9C19-B411EDAD4A58}" srcOrd="2" destOrd="0" presId="urn:microsoft.com/office/officeart/2005/8/layout/pictureOrgChart+Icon"/>
    <dgm:cxn modelId="{6C37697C-3286-4C28-ACFE-8973776B7431}" type="presParOf" srcId="{799A4408-CC3B-47A9-A070-1EAE74FA338A}" destId="{CC76EA95-515A-40C6-888B-4779DAFD84B7}" srcOrd="8" destOrd="0" presId="urn:microsoft.com/office/officeart/2005/8/layout/pictureOrgChart+Icon"/>
    <dgm:cxn modelId="{8ED9392D-6E1C-4705-92CA-52779C5087CE}" type="presParOf" srcId="{799A4408-CC3B-47A9-A070-1EAE74FA338A}" destId="{7E328E6F-3255-4878-9538-D54A38CD1107}" srcOrd="9" destOrd="0" presId="urn:microsoft.com/office/officeart/2005/8/layout/pictureOrgChart+Icon"/>
    <dgm:cxn modelId="{E716AD7F-A7CA-48AF-8903-0727125F961A}" type="presParOf" srcId="{7E328E6F-3255-4878-9538-D54A38CD1107}" destId="{6C392EDA-7B14-4406-BFAC-1109E78A2D82}" srcOrd="0" destOrd="0" presId="urn:microsoft.com/office/officeart/2005/8/layout/pictureOrgChart+Icon"/>
    <dgm:cxn modelId="{2EE10A11-A8AC-4D2F-A28D-4C17896C94E6}" type="presParOf" srcId="{6C392EDA-7B14-4406-BFAC-1109E78A2D82}" destId="{284B2375-5EA6-4FE1-A691-8AE341776CE2}" srcOrd="0" destOrd="0" presId="urn:microsoft.com/office/officeart/2005/8/layout/pictureOrgChart+Icon"/>
    <dgm:cxn modelId="{DA0F1324-7E07-43EB-BE81-B3135BA7EC28}" type="presParOf" srcId="{6C392EDA-7B14-4406-BFAC-1109E78A2D82}" destId="{BCC8D6C9-006A-49EC-BF7D-0674012D3A9A}" srcOrd="1" destOrd="0" presId="urn:microsoft.com/office/officeart/2005/8/layout/pictureOrgChart+Icon"/>
    <dgm:cxn modelId="{9A39AEDC-9E5D-4DE8-ACDB-C32E6793B870}" type="presParOf" srcId="{6C392EDA-7B14-4406-BFAC-1109E78A2D82}" destId="{A8E6660E-3E1D-4F54-8F56-A217DC9805AF}" srcOrd="2" destOrd="0" presId="urn:microsoft.com/office/officeart/2005/8/layout/pictureOrgChart+Icon"/>
    <dgm:cxn modelId="{DFE13E7D-3C0C-48B9-B203-F458AE1EFAC4}" type="presParOf" srcId="{7E328E6F-3255-4878-9538-D54A38CD1107}" destId="{CD1CB0A7-6457-4978-8764-8D47AE8C8BEB}" srcOrd="1" destOrd="0" presId="urn:microsoft.com/office/officeart/2005/8/layout/pictureOrgChart+Icon"/>
    <dgm:cxn modelId="{D5D8F2FF-3834-4468-BF65-2F2762802910}" type="presParOf" srcId="{7E328E6F-3255-4878-9538-D54A38CD1107}" destId="{857300D3-D6CF-4E52-8244-CDD691C43717}" srcOrd="2" destOrd="0" presId="urn:microsoft.com/office/officeart/2005/8/layout/pictureOrgChart+Icon"/>
    <dgm:cxn modelId="{8E3AC630-3803-41DC-85EA-B502DF049C44}" type="presParOf" srcId="{1BD9E1A4-610F-46BB-AAA3-4FC3A9D05F1F}" destId="{9DD1C062-5138-4447-970A-C7E4631F1EA2}" srcOrd="2" destOrd="0" presId="urn:microsoft.com/office/officeart/2005/8/layout/pictureOrgChart+Icon"/>
    <dgm:cxn modelId="{35F9ADD2-1577-4487-822F-85D2EC169C36}" type="presParOf" srcId="{9DD1C062-5138-4447-970A-C7E4631F1EA2}" destId="{F56B73A3-F27C-4FAB-8C81-A6FD1AAF7A99}" srcOrd="0" destOrd="0" presId="urn:microsoft.com/office/officeart/2005/8/layout/pictureOrgChart+Icon"/>
    <dgm:cxn modelId="{7A58359F-D7AF-4AA5-8A67-BE4C89C40415}" type="presParOf" srcId="{9DD1C062-5138-4447-970A-C7E4631F1EA2}" destId="{CAC2DA75-7417-4F81-9B6F-1CC5FACC4999}" srcOrd="1" destOrd="0" presId="urn:microsoft.com/office/officeart/2005/8/layout/pictureOrgChart+Icon"/>
    <dgm:cxn modelId="{5BDB2A9C-CB59-46AD-B4F5-113DFAAF4C37}" type="presParOf" srcId="{CAC2DA75-7417-4F81-9B6F-1CC5FACC4999}" destId="{29F9E893-A625-4FDE-8153-A6FCBA36AFB8}" srcOrd="0" destOrd="0" presId="urn:microsoft.com/office/officeart/2005/8/layout/pictureOrgChart+Icon"/>
    <dgm:cxn modelId="{6549D77C-F269-47E8-9D8F-36B2988B7002}" type="presParOf" srcId="{29F9E893-A625-4FDE-8153-A6FCBA36AFB8}" destId="{51DB9A9D-9074-4576-9FBB-BBCA9DE81D47}" srcOrd="0" destOrd="0" presId="urn:microsoft.com/office/officeart/2005/8/layout/pictureOrgChart+Icon"/>
    <dgm:cxn modelId="{85084B7C-F04C-4B3B-8A78-848E9BBF939C}" type="presParOf" srcId="{29F9E893-A625-4FDE-8153-A6FCBA36AFB8}" destId="{92DD0B7F-BD89-4413-AE63-06D91122C825}" srcOrd="1" destOrd="0" presId="urn:microsoft.com/office/officeart/2005/8/layout/pictureOrgChart+Icon"/>
    <dgm:cxn modelId="{57DB072D-64A2-4393-B0DB-240EE7A331D7}" type="presParOf" srcId="{29F9E893-A625-4FDE-8153-A6FCBA36AFB8}" destId="{4617D02E-31F5-41CB-A86C-F237D65387AC}" srcOrd="2" destOrd="0" presId="urn:microsoft.com/office/officeart/2005/8/layout/pictureOrgChart+Icon"/>
    <dgm:cxn modelId="{322DE347-4323-4102-BD3F-5F3E7B7A6B22}" type="presParOf" srcId="{CAC2DA75-7417-4F81-9B6F-1CC5FACC4999}" destId="{2D02FA1E-6BEF-4713-872F-A848396A2A27}" srcOrd="1" destOrd="0" presId="urn:microsoft.com/office/officeart/2005/8/layout/pictureOrgChart+Icon"/>
    <dgm:cxn modelId="{210C9E1C-771B-4565-BACE-7F76F0A3B87F}" type="presParOf" srcId="{CAC2DA75-7417-4F81-9B6F-1CC5FACC4999}" destId="{FD1F8CAF-86D3-4BEF-B4A3-EC12598769CA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D2E5D-C2B9-41F1-BCFC-D0BE38695813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1ECF016-2A8B-4E0A-BC0C-58CDD6BD26D3}">
      <dgm:prSet phldrT="[Text]" custT="1"/>
      <dgm:spPr/>
      <dgm:t>
        <a:bodyPr/>
        <a:lstStyle/>
        <a:p>
          <a:pPr>
            <a:buNone/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单节点每月运维成本 </a:t>
          </a:r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>≤ 10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万元</a:t>
          </a:r>
          <a:endParaRPr lang="en-US" sz="2000" dirty="0"/>
        </a:p>
      </dgm:t>
    </dgm:pt>
    <dgm:pt modelId="{4D83ECAF-2F07-4CF8-B17D-C34916269CAC}" type="parTrans" cxnId="{55F59C38-D254-40D5-AE9D-924ECE9DB74D}">
      <dgm:prSet/>
      <dgm:spPr/>
      <dgm:t>
        <a:bodyPr/>
        <a:lstStyle/>
        <a:p>
          <a:endParaRPr lang="en-US" sz="2000"/>
        </a:p>
      </dgm:t>
    </dgm:pt>
    <dgm:pt modelId="{5B7CC550-FC93-40E7-95D7-C8616C06B908}" type="sibTrans" cxnId="{55F59C38-D254-40D5-AE9D-924ECE9DB74D}">
      <dgm:prSet/>
      <dgm:spPr/>
      <dgm:t>
        <a:bodyPr/>
        <a:lstStyle/>
        <a:p>
          <a:endParaRPr lang="en-US" sz="2000"/>
        </a:p>
      </dgm:t>
    </dgm:pt>
    <dgm:pt modelId="{544C428B-E874-41F6-AD52-7FCB2DB5524A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单节点同时运行项目数 </a:t>
          </a:r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>≤ 3000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8AAD6B-19E9-4F94-9489-1C02DEB97DF0}" type="parTrans" cxnId="{B25F8CA4-DBEA-45DF-A489-BB5D54F96844}">
      <dgm:prSet/>
      <dgm:spPr/>
      <dgm:t>
        <a:bodyPr/>
        <a:lstStyle/>
        <a:p>
          <a:endParaRPr lang="en-US" sz="2000"/>
        </a:p>
      </dgm:t>
    </dgm:pt>
    <dgm:pt modelId="{BBEF3D93-C126-48F4-816B-A122FA66357C}" type="sibTrans" cxnId="{B25F8CA4-DBEA-45DF-A489-BB5D54F96844}">
      <dgm:prSet/>
      <dgm:spPr/>
      <dgm:t>
        <a:bodyPr/>
        <a:lstStyle/>
        <a:p>
          <a:endParaRPr lang="en-US" sz="2000"/>
        </a:p>
      </dgm:t>
    </dgm:pt>
    <dgm:pt modelId="{6D0640E3-BF9E-48F6-A65B-E271EE2EB5EC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每个项目的活跃交易数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≤ 300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CFEA4-C12D-4709-A50C-B07043B3BA5F}" type="parTrans" cxnId="{99F99419-1104-48B0-A764-10408E6B7E4E}">
      <dgm:prSet/>
      <dgm:spPr/>
      <dgm:t>
        <a:bodyPr/>
        <a:lstStyle/>
        <a:p>
          <a:endParaRPr lang="en-US" sz="2000"/>
        </a:p>
      </dgm:t>
    </dgm:pt>
    <dgm:pt modelId="{C16C7296-D2CD-441E-8DBA-0955AF7FAF90}" type="sibTrans" cxnId="{99F99419-1104-48B0-A764-10408E6B7E4E}">
      <dgm:prSet/>
      <dgm:spPr/>
      <dgm:t>
        <a:bodyPr/>
        <a:lstStyle/>
        <a:p>
          <a:endParaRPr lang="en-US" sz="2000"/>
        </a:p>
      </dgm:t>
    </dgm:pt>
    <dgm:pt modelId="{14E19228-508F-457B-8C0B-7C2EC1C48608}" type="pres">
      <dgm:prSet presAssocID="{E72D2E5D-C2B9-41F1-BCFC-D0BE38695813}" presName="linear" presStyleCnt="0">
        <dgm:presLayoutVars>
          <dgm:animLvl val="lvl"/>
          <dgm:resizeHandles val="exact"/>
        </dgm:presLayoutVars>
      </dgm:prSet>
      <dgm:spPr/>
    </dgm:pt>
    <dgm:pt modelId="{ACD4264F-611E-429B-84B2-4F27E21E995A}" type="pres">
      <dgm:prSet presAssocID="{71ECF016-2A8B-4E0A-BC0C-58CDD6BD26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BF8FF7-A106-431E-9806-2DC04299B1E0}" type="pres">
      <dgm:prSet presAssocID="{5B7CC550-FC93-40E7-95D7-C8616C06B908}" presName="spacer" presStyleCnt="0"/>
      <dgm:spPr/>
    </dgm:pt>
    <dgm:pt modelId="{864F3EC0-8F5A-46E4-B8FF-EADDBC17DDC0}" type="pres">
      <dgm:prSet presAssocID="{544C428B-E874-41F6-AD52-7FCB2DB552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CDE03C-94C0-409D-A910-7A0B338F7F65}" type="pres">
      <dgm:prSet presAssocID="{BBEF3D93-C126-48F4-816B-A122FA66357C}" presName="spacer" presStyleCnt="0"/>
      <dgm:spPr/>
    </dgm:pt>
    <dgm:pt modelId="{DAA0E5EB-6307-4BE8-B261-B70D4B6B7D5A}" type="pres">
      <dgm:prSet presAssocID="{6D0640E3-BF9E-48F6-A65B-E271EE2EB5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F99419-1104-48B0-A764-10408E6B7E4E}" srcId="{E72D2E5D-C2B9-41F1-BCFC-D0BE38695813}" destId="{6D0640E3-BF9E-48F6-A65B-E271EE2EB5EC}" srcOrd="2" destOrd="0" parTransId="{A61CFEA4-C12D-4709-A50C-B07043B3BA5F}" sibTransId="{C16C7296-D2CD-441E-8DBA-0955AF7FAF90}"/>
    <dgm:cxn modelId="{55F59C38-D254-40D5-AE9D-924ECE9DB74D}" srcId="{E72D2E5D-C2B9-41F1-BCFC-D0BE38695813}" destId="{71ECF016-2A8B-4E0A-BC0C-58CDD6BD26D3}" srcOrd="0" destOrd="0" parTransId="{4D83ECAF-2F07-4CF8-B17D-C34916269CAC}" sibTransId="{5B7CC550-FC93-40E7-95D7-C8616C06B908}"/>
    <dgm:cxn modelId="{D1943F51-232E-4F4C-B4CF-F6337AF42F7C}" type="presOf" srcId="{71ECF016-2A8B-4E0A-BC0C-58CDD6BD26D3}" destId="{ACD4264F-611E-429B-84B2-4F27E21E995A}" srcOrd="0" destOrd="0" presId="urn:microsoft.com/office/officeart/2005/8/layout/vList2"/>
    <dgm:cxn modelId="{3015BE81-C4AC-4B44-B4C6-7D2BEB070006}" type="presOf" srcId="{E72D2E5D-C2B9-41F1-BCFC-D0BE38695813}" destId="{14E19228-508F-457B-8C0B-7C2EC1C48608}" srcOrd="0" destOrd="0" presId="urn:microsoft.com/office/officeart/2005/8/layout/vList2"/>
    <dgm:cxn modelId="{E026EB94-41D2-442B-8238-6F6E919424B5}" type="presOf" srcId="{544C428B-E874-41F6-AD52-7FCB2DB5524A}" destId="{864F3EC0-8F5A-46E4-B8FF-EADDBC17DDC0}" srcOrd="0" destOrd="0" presId="urn:microsoft.com/office/officeart/2005/8/layout/vList2"/>
    <dgm:cxn modelId="{B25F8CA4-DBEA-45DF-A489-BB5D54F96844}" srcId="{E72D2E5D-C2B9-41F1-BCFC-D0BE38695813}" destId="{544C428B-E874-41F6-AD52-7FCB2DB5524A}" srcOrd="1" destOrd="0" parTransId="{A18AAD6B-19E9-4F94-9489-1C02DEB97DF0}" sibTransId="{BBEF3D93-C126-48F4-816B-A122FA66357C}"/>
    <dgm:cxn modelId="{E3565BB9-4471-4CB3-B08A-ED03256A806C}" type="presOf" srcId="{6D0640E3-BF9E-48F6-A65B-E271EE2EB5EC}" destId="{DAA0E5EB-6307-4BE8-B261-B70D4B6B7D5A}" srcOrd="0" destOrd="0" presId="urn:microsoft.com/office/officeart/2005/8/layout/vList2"/>
    <dgm:cxn modelId="{63A643EA-25F8-48E5-ACBA-CFDF084334AC}" type="presParOf" srcId="{14E19228-508F-457B-8C0B-7C2EC1C48608}" destId="{ACD4264F-611E-429B-84B2-4F27E21E995A}" srcOrd="0" destOrd="0" presId="urn:microsoft.com/office/officeart/2005/8/layout/vList2"/>
    <dgm:cxn modelId="{928068EC-A0F6-4E16-958D-98C8184D2C93}" type="presParOf" srcId="{14E19228-508F-457B-8C0B-7C2EC1C48608}" destId="{6FBF8FF7-A106-431E-9806-2DC04299B1E0}" srcOrd="1" destOrd="0" presId="urn:microsoft.com/office/officeart/2005/8/layout/vList2"/>
    <dgm:cxn modelId="{4B6CD778-917A-425E-BC8C-78136382E5A6}" type="presParOf" srcId="{14E19228-508F-457B-8C0B-7C2EC1C48608}" destId="{864F3EC0-8F5A-46E4-B8FF-EADDBC17DDC0}" srcOrd="2" destOrd="0" presId="urn:microsoft.com/office/officeart/2005/8/layout/vList2"/>
    <dgm:cxn modelId="{621F0B81-48B2-4CFD-B445-0E4E53831AAD}" type="presParOf" srcId="{14E19228-508F-457B-8C0B-7C2EC1C48608}" destId="{8ECDE03C-94C0-409D-A910-7A0B338F7F65}" srcOrd="3" destOrd="0" presId="urn:microsoft.com/office/officeart/2005/8/layout/vList2"/>
    <dgm:cxn modelId="{1D169262-1006-4695-9208-4592A42EC8E7}" type="presParOf" srcId="{14E19228-508F-457B-8C0B-7C2EC1C48608}" destId="{DAA0E5EB-6307-4BE8-B261-B70D4B6B7D5A}" srcOrd="4" destOrd="0" presId="urn:microsoft.com/office/officeart/2005/8/layout/vList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DD6B3D-39A8-4400-8827-D8525664F70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27737-A2B7-4D39-AFFF-BB26F044B8D5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一：元宇宙应用系统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E5C70-FE63-4CA7-8406-7802FAECE998}" type="parTrans" cxnId="{18CD274B-4287-44B7-8269-42FEB981B3F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B791F9-22E2-4A03-BA4A-4EE84350D663}" type="sibTrans" cxnId="{18CD274B-4287-44B7-8269-42FEB981B3F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70D9D0-A998-432A-93A7-172D24611D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二：碳积分账户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ECA400-43FF-49DD-9249-61B03B678906}" type="parTrans" cxnId="{031F15E8-28C1-46A4-B2AC-5CBC2171CE94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10486-9B60-4E9B-86EE-FDB717373898}" type="sibTrans" cxnId="{031F15E8-28C1-46A4-B2AC-5CBC2171CE94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59358-B713-4EBF-ACC7-3EA2A94759FE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三：基础架构及平台实施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F30CC3-CBDA-460C-9787-579EC3AAC03D}" type="parTrans" cxnId="{3BC42325-8956-4A63-98F4-B10C48242BE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AC0C4F-3C78-4B9A-B94E-60C10E795FF1}" type="sibTrans" cxnId="{3BC42325-8956-4A63-98F4-B10C48242BE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90F54-3D76-44F0-B024-B5B7F5233DED}" type="pres">
      <dgm:prSet presAssocID="{43DD6B3D-39A8-4400-8827-D8525664F70D}" presName="Name0" presStyleCnt="0">
        <dgm:presLayoutVars>
          <dgm:chMax val="7"/>
          <dgm:chPref val="7"/>
          <dgm:dir/>
        </dgm:presLayoutVars>
      </dgm:prSet>
      <dgm:spPr/>
    </dgm:pt>
    <dgm:pt modelId="{4183A50E-DAE6-4610-B0B6-C666069E97EB}" type="pres">
      <dgm:prSet presAssocID="{43DD6B3D-39A8-4400-8827-D8525664F70D}" presName="Name1" presStyleCnt="0"/>
      <dgm:spPr/>
    </dgm:pt>
    <dgm:pt modelId="{51CF5074-4DB9-4325-B0C3-E4566255F9E1}" type="pres">
      <dgm:prSet presAssocID="{43DD6B3D-39A8-4400-8827-D8525664F70D}" presName="cycle" presStyleCnt="0"/>
      <dgm:spPr/>
    </dgm:pt>
    <dgm:pt modelId="{68AD3F02-1C07-4AB3-8806-0C1634EC66DF}" type="pres">
      <dgm:prSet presAssocID="{43DD6B3D-39A8-4400-8827-D8525664F70D}" presName="srcNode" presStyleLbl="node1" presStyleIdx="0" presStyleCnt="3"/>
      <dgm:spPr/>
    </dgm:pt>
    <dgm:pt modelId="{FE6AE272-2069-4424-B0CE-CAE0E32305F1}" type="pres">
      <dgm:prSet presAssocID="{43DD6B3D-39A8-4400-8827-D8525664F70D}" presName="conn" presStyleLbl="parChTrans1D2" presStyleIdx="0" presStyleCnt="1"/>
      <dgm:spPr/>
    </dgm:pt>
    <dgm:pt modelId="{A65AE98B-86D9-4E19-BA15-EBC554B01F2C}" type="pres">
      <dgm:prSet presAssocID="{43DD6B3D-39A8-4400-8827-D8525664F70D}" presName="extraNode" presStyleLbl="node1" presStyleIdx="0" presStyleCnt="3"/>
      <dgm:spPr/>
    </dgm:pt>
    <dgm:pt modelId="{F394C477-9C2E-498B-B155-2C8246B6EF93}" type="pres">
      <dgm:prSet presAssocID="{43DD6B3D-39A8-4400-8827-D8525664F70D}" presName="dstNode" presStyleLbl="node1" presStyleIdx="0" presStyleCnt="3"/>
      <dgm:spPr/>
    </dgm:pt>
    <dgm:pt modelId="{D1F365C8-015F-420B-960C-CCFBCFF99989}" type="pres">
      <dgm:prSet presAssocID="{75527737-A2B7-4D39-AFFF-BB26F044B8D5}" presName="text_1" presStyleLbl="node1" presStyleIdx="0" presStyleCnt="3">
        <dgm:presLayoutVars>
          <dgm:bulletEnabled val="1"/>
        </dgm:presLayoutVars>
      </dgm:prSet>
      <dgm:spPr/>
    </dgm:pt>
    <dgm:pt modelId="{D54D3209-4027-46A2-BE53-B97AC07853C6}" type="pres">
      <dgm:prSet presAssocID="{75527737-A2B7-4D39-AFFF-BB26F044B8D5}" presName="accent_1" presStyleCnt="0"/>
      <dgm:spPr/>
    </dgm:pt>
    <dgm:pt modelId="{3DF6BFB8-9296-4815-9809-B09556EBB4DA}" type="pres">
      <dgm:prSet presAssocID="{75527737-A2B7-4D39-AFFF-BB26F044B8D5}" presName="accentRepeatNode" presStyleLbl="solidFgAcc1" presStyleIdx="0" presStyleCnt="3"/>
      <dgm:spPr/>
    </dgm:pt>
    <dgm:pt modelId="{B6541017-29B4-446F-AFDE-AA7123E5BE8C}" type="pres">
      <dgm:prSet presAssocID="{DB70D9D0-A998-432A-93A7-172D24611D5A}" presName="text_2" presStyleLbl="node1" presStyleIdx="1" presStyleCnt="3">
        <dgm:presLayoutVars>
          <dgm:bulletEnabled val="1"/>
        </dgm:presLayoutVars>
      </dgm:prSet>
      <dgm:spPr/>
    </dgm:pt>
    <dgm:pt modelId="{60A24F1E-31B0-4839-9371-87D75B08FF23}" type="pres">
      <dgm:prSet presAssocID="{DB70D9D0-A998-432A-93A7-172D24611D5A}" presName="accent_2" presStyleCnt="0"/>
      <dgm:spPr/>
    </dgm:pt>
    <dgm:pt modelId="{C0F58E67-E05D-410E-98E4-9AD35C715716}" type="pres">
      <dgm:prSet presAssocID="{DB70D9D0-A998-432A-93A7-172D24611D5A}" presName="accentRepeatNode" presStyleLbl="solidFgAcc1" presStyleIdx="1" presStyleCnt="3"/>
      <dgm:spPr/>
    </dgm:pt>
    <dgm:pt modelId="{544ED6C7-6127-4A23-B22C-EC24765F32E8}" type="pres">
      <dgm:prSet presAssocID="{AC659358-B713-4EBF-ACC7-3EA2A94759FE}" presName="text_3" presStyleLbl="node1" presStyleIdx="2" presStyleCnt="3">
        <dgm:presLayoutVars>
          <dgm:bulletEnabled val="1"/>
        </dgm:presLayoutVars>
      </dgm:prSet>
      <dgm:spPr/>
    </dgm:pt>
    <dgm:pt modelId="{1A1B3F2F-DEE9-497E-86E7-724D95A0D507}" type="pres">
      <dgm:prSet presAssocID="{AC659358-B713-4EBF-ACC7-3EA2A94759FE}" presName="accent_3" presStyleCnt="0"/>
      <dgm:spPr/>
    </dgm:pt>
    <dgm:pt modelId="{6D9B1D27-EAE7-4B37-8AAF-947F53F42F50}" type="pres">
      <dgm:prSet presAssocID="{AC659358-B713-4EBF-ACC7-3EA2A94759FE}" presName="accentRepeatNode" presStyleLbl="solidFgAcc1" presStyleIdx="2" presStyleCnt="3"/>
      <dgm:spPr/>
    </dgm:pt>
  </dgm:ptLst>
  <dgm:cxnLst>
    <dgm:cxn modelId="{3BC42325-8956-4A63-98F4-B10C48242BEF}" srcId="{43DD6B3D-39A8-4400-8827-D8525664F70D}" destId="{AC659358-B713-4EBF-ACC7-3EA2A94759FE}" srcOrd="2" destOrd="0" parTransId="{2EF30CC3-CBDA-460C-9787-579EC3AAC03D}" sibTransId="{56AC0C4F-3C78-4B9A-B94E-60C10E795FF1}"/>
    <dgm:cxn modelId="{C4119847-5C1D-417F-B87A-F9916703AF35}" type="presOf" srcId="{E3B791F9-22E2-4A03-BA4A-4EE84350D663}" destId="{FE6AE272-2069-4424-B0CE-CAE0E32305F1}" srcOrd="0" destOrd="0" presId="urn:microsoft.com/office/officeart/2008/layout/VerticalCurvedList"/>
    <dgm:cxn modelId="{18CD274B-4287-44B7-8269-42FEB981B3F2}" srcId="{43DD6B3D-39A8-4400-8827-D8525664F70D}" destId="{75527737-A2B7-4D39-AFFF-BB26F044B8D5}" srcOrd="0" destOrd="0" parTransId="{62CE5C70-FE63-4CA7-8406-7802FAECE998}" sibTransId="{E3B791F9-22E2-4A03-BA4A-4EE84350D663}"/>
    <dgm:cxn modelId="{D8CF0A54-6CEE-4A04-93FF-730540C3540A}" type="presOf" srcId="{75527737-A2B7-4D39-AFFF-BB26F044B8D5}" destId="{D1F365C8-015F-420B-960C-CCFBCFF99989}" srcOrd="0" destOrd="0" presId="urn:microsoft.com/office/officeart/2008/layout/VerticalCurvedList"/>
    <dgm:cxn modelId="{5F13FC5A-E92E-4462-8AA9-995F4381E1F9}" type="presOf" srcId="{AC659358-B713-4EBF-ACC7-3EA2A94759FE}" destId="{544ED6C7-6127-4A23-B22C-EC24765F32E8}" srcOrd="0" destOrd="0" presId="urn:microsoft.com/office/officeart/2008/layout/VerticalCurvedList"/>
    <dgm:cxn modelId="{64E5E1A4-F8BF-4316-9011-468A9412CD94}" type="presOf" srcId="{DB70D9D0-A998-432A-93A7-172D24611D5A}" destId="{B6541017-29B4-446F-AFDE-AA7123E5BE8C}" srcOrd="0" destOrd="0" presId="urn:microsoft.com/office/officeart/2008/layout/VerticalCurvedList"/>
    <dgm:cxn modelId="{4DC209E4-948B-4CCE-9FA9-99C9702EC28C}" type="presOf" srcId="{43DD6B3D-39A8-4400-8827-D8525664F70D}" destId="{ED590F54-3D76-44F0-B024-B5B7F5233DED}" srcOrd="0" destOrd="0" presId="urn:microsoft.com/office/officeart/2008/layout/VerticalCurvedList"/>
    <dgm:cxn modelId="{031F15E8-28C1-46A4-B2AC-5CBC2171CE94}" srcId="{43DD6B3D-39A8-4400-8827-D8525664F70D}" destId="{DB70D9D0-A998-432A-93A7-172D24611D5A}" srcOrd="1" destOrd="0" parTransId="{00ECA400-43FF-49DD-9249-61B03B678906}" sibTransId="{5CE10486-9B60-4E9B-86EE-FDB717373898}"/>
    <dgm:cxn modelId="{54394793-A734-4426-9B8F-8D1707EA9601}" type="presParOf" srcId="{ED590F54-3D76-44F0-B024-B5B7F5233DED}" destId="{4183A50E-DAE6-4610-B0B6-C666069E97EB}" srcOrd="0" destOrd="0" presId="urn:microsoft.com/office/officeart/2008/layout/VerticalCurvedList"/>
    <dgm:cxn modelId="{D9644EF1-1361-4CD6-B816-AAC5CAE5C22C}" type="presParOf" srcId="{4183A50E-DAE6-4610-B0B6-C666069E97EB}" destId="{51CF5074-4DB9-4325-B0C3-E4566255F9E1}" srcOrd="0" destOrd="0" presId="urn:microsoft.com/office/officeart/2008/layout/VerticalCurvedList"/>
    <dgm:cxn modelId="{61A042A9-71E1-444A-BE55-CE09B3CBF309}" type="presParOf" srcId="{51CF5074-4DB9-4325-B0C3-E4566255F9E1}" destId="{68AD3F02-1C07-4AB3-8806-0C1634EC66DF}" srcOrd="0" destOrd="0" presId="urn:microsoft.com/office/officeart/2008/layout/VerticalCurvedList"/>
    <dgm:cxn modelId="{8E75A871-37D8-4631-B0B2-4C4D4974A2FB}" type="presParOf" srcId="{51CF5074-4DB9-4325-B0C3-E4566255F9E1}" destId="{FE6AE272-2069-4424-B0CE-CAE0E32305F1}" srcOrd="1" destOrd="0" presId="urn:microsoft.com/office/officeart/2008/layout/VerticalCurvedList"/>
    <dgm:cxn modelId="{0F2E3551-F303-4F43-9B60-58A98ACCB5B1}" type="presParOf" srcId="{51CF5074-4DB9-4325-B0C3-E4566255F9E1}" destId="{A65AE98B-86D9-4E19-BA15-EBC554B01F2C}" srcOrd="2" destOrd="0" presId="urn:microsoft.com/office/officeart/2008/layout/VerticalCurvedList"/>
    <dgm:cxn modelId="{F3E5471B-E032-42C0-9A46-D78BA12BC410}" type="presParOf" srcId="{51CF5074-4DB9-4325-B0C3-E4566255F9E1}" destId="{F394C477-9C2E-498B-B155-2C8246B6EF93}" srcOrd="3" destOrd="0" presId="urn:microsoft.com/office/officeart/2008/layout/VerticalCurvedList"/>
    <dgm:cxn modelId="{05ED2CC1-AF63-4818-9367-2BBAEBC35FD3}" type="presParOf" srcId="{4183A50E-DAE6-4610-B0B6-C666069E97EB}" destId="{D1F365C8-015F-420B-960C-CCFBCFF99989}" srcOrd="1" destOrd="0" presId="urn:microsoft.com/office/officeart/2008/layout/VerticalCurvedList"/>
    <dgm:cxn modelId="{E95C35FD-1B71-476E-9AD6-E7FE38F34BA8}" type="presParOf" srcId="{4183A50E-DAE6-4610-B0B6-C666069E97EB}" destId="{D54D3209-4027-46A2-BE53-B97AC07853C6}" srcOrd="2" destOrd="0" presId="urn:microsoft.com/office/officeart/2008/layout/VerticalCurvedList"/>
    <dgm:cxn modelId="{93ABDDC3-234F-4763-A265-A2155518F74A}" type="presParOf" srcId="{D54D3209-4027-46A2-BE53-B97AC07853C6}" destId="{3DF6BFB8-9296-4815-9809-B09556EBB4DA}" srcOrd="0" destOrd="0" presId="urn:microsoft.com/office/officeart/2008/layout/VerticalCurvedList"/>
    <dgm:cxn modelId="{9A21AC33-02C6-42A4-B4EA-AC0054026BCB}" type="presParOf" srcId="{4183A50E-DAE6-4610-B0B6-C666069E97EB}" destId="{B6541017-29B4-446F-AFDE-AA7123E5BE8C}" srcOrd="3" destOrd="0" presId="urn:microsoft.com/office/officeart/2008/layout/VerticalCurvedList"/>
    <dgm:cxn modelId="{180F5C08-3784-4373-B620-F259723A7738}" type="presParOf" srcId="{4183A50E-DAE6-4610-B0B6-C666069E97EB}" destId="{60A24F1E-31B0-4839-9371-87D75B08FF23}" srcOrd="4" destOrd="0" presId="urn:microsoft.com/office/officeart/2008/layout/VerticalCurvedList"/>
    <dgm:cxn modelId="{CB20D071-C350-4922-9EBC-14FF0F400317}" type="presParOf" srcId="{60A24F1E-31B0-4839-9371-87D75B08FF23}" destId="{C0F58E67-E05D-410E-98E4-9AD35C715716}" srcOrd="0" destOrd="0" presId="urn:microsoft.com/office/officeart/2008/layout/VerticalCurvedList"/>
    <dgm:cxn modelId="{ED8B8951-1D36-4086-AC12-6440BB5C07D2}" type="presParOf" srcId="{4183A50E-DAE6-4610-B0B6-C666069E97EB}" destId="{544ED6C7-6127-4A23-B22C-EC24765F32E8}" srcOrd="5" destOrd="0" presId="urn:microsoft.com/office/officeart/2008/layout/VerticalCurvedList"/>
    <dgm:cxn modelId="{5B6F7F3B-5A1D-4CFA-8F10-E67FD6AEF33F}" type="presParOf" srcId="{4183A50E-DAE6-4610-B0B6-C666069E97EB}" destId="{1A1B3F2F-DEE9-497E-86E7-724D95A0D507}" srcOrd="6" destOrd="0" presId="urn:microsoft.com/office/officeart/2008/layout/VerticalCurvedList"/>
    <dgm:cxn modelId="{B5279A40-3E9A-4E9A-971F-6F59097B31B7}" type="presParOf" srcId="{1A1B3F2F-DEE9-497E-86E7-724D95A0D507}" destId="{6D9B1D27-EAE7-4B37-8AAF-947F53F42F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地理真实性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规则契约性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系统中运行的项目和事物必须在地理上真实地存在和反映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项目按照实际情况制定业务规则，形成租约，并且成就交易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过程交互性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/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/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基于项目而产生的交易，是分时间阶段交互进展的，参与的各方可协同操作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/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/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EA6AB6B5-A614-410B-94EB-74442ABD7EB8}" type="pres">
      <dgm:prSet presAssocID="{9962461A-7A69-466E-B614-28E74FFF1E2E}" presName="node" presStyleLbl="node1" presStyleIdx="0" presStyleCnt="3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1" presStyleCnt="3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2" presStyleCnt="3">
        <dgm:presLayoutVars>
          <dgm:bulletEnabled val="1"/>
        </dgm:presLayoutVars>
      </dgm:prSet>
      <dgm:spPr/>
    </dgm:pt>
  </dgm:ptLst>
  <dgm:cxnLst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5E295844-FD29-4E04-B095-13538131D8ED}" srcId="{EFD2425B-3A27-474C-B5BF-2D1E425E8FEF}" destId="{15BC8408-BD2B-4FF1-B1C8-E45205B9C4F1}" srcOrd="1" destOrd="0" parTransId="{84C5A152-B53E-4F7D-85C2-BB137D8F81C3}" sibTransId="{7A56BD3B-8CF2-4211-BCD9-69BF5DC10311}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2" destOrd="0" parTransId="{BF1D2B9D-3C25-40CD-9A39-BCE46A825B7F}" sibTransId="{94CAC8B9-ADF0-46C2-81E5-24BC9079E952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5214EECC-460F-4085-A2EE-15393832D67D}" type="presParOf" srcId="{B7EB25D7-E9D7-43EC-BEEF-EBCA795D57E8}" destId="{EA6AB6B5-A614-410B-94EB-74442ABD7EB8}" srcOrd="0" destOrd="0" presId="urn:microsoft.com/office/officeart/2005/8/layout/hList6"/>
    <dgm:cxn modelId="{396BF58A-072D-4DD6-A5E9-3D4D267DA045}" type="presParOf" srcId="{B7EB25D7-E9D7-43EC-BEEF-EBCA795D57E8}" destId="{7A7082F2-5762-4E01-9DAB-BF59412BED9C}" srcOrd="1" destOrd="0" presId="urn:microsoft.com/office/officeart/2005/8/layout/hList6"/>
    <dgm:cxn modelId="{54A1EC9C-B10F-49C9-9CF1-92B303E2A447}" type="presParOf" srcId="{B7EB25D7-E9D7-43EC-BEEF-EBCA795D57E8}" destId="{A0E7942B-E085-49E3-8F5B-F09501C906C2}" srcOrd="2" destOrd="0" presId="urn:microsoft.com/office/officeart/2005/8/layout/hList6"/>
    <dgm:cxn modelId="{BEF257C2-8067-4483-B0B2-755A269EA706}" type="presParOf" srcId="{B7EB25D7-E9D7-43EC-BEEF-EBCA795D57E8}" destId="{04598C4F-30B8-43AB-A6EB-0CEF1E2813C3}" srcOrd="3" destOrd="0" presId="urn:microsoft.com/office/officeart/2005/8/layout/hList6"/>
    <dgm:cxn modelId="{1CE72A06-6752-4712-B93A-B50752600D78}" type="presParOf" srcId="{B7EB25D7-E9D7-43EC-BEEF-EBCA795D57E8}" destId="{51C4F050-58C4-4DE3-AD6F-FE25D804BF7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主体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9A1CD-5B8A-43E5-8A57-30D010439EC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2EFBA-2518-46E7-9A5B-A3D7207FA010}" type="parTrans" cxnId="{2277FE2B-5FA9-45D8-AFEF-78F3CB64F50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88C58-6E02-4307-B676-AF118CCE1F33}" type="sibTrans" cxnId="{2277FE2B-5FA9-45D8-AFEF-78F3CB64F50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2A3C78-8AF0-41BD-A83A-7CF350CB7C3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A564D0-0D6F-4955-8A54-432A2854C8C2}" type="parTrans" cxnId="{CE98BDDA-B6B6-4D6C-9968-BAEDF327174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2C554C-24B7-4916-8C3E-2B2470817981}" type="sibTrans" cxnId="{CE98BDDA-B6B6-4D6C-9968-BAEDF327174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5BC593-6CF3-4E9E-A03B-5C207CBA353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682259-CB1C-469B-AE25-27689177B62D}" type="parTrans" cxnId="{86920A6E-3B64-43D2-987A-1BD80C3CD0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374983-81B5-47C9-820A-CBB2EEFC79FD}" type="sibTrans" cxnId="{86920A6E-3B64-43D2-987A-1BD80C3CD0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A260EC-CD3A-4E99-8A0A-EC22231C9134}" type="pres">
      <dgm:prSet presAssocID="{14971234-27CD-4591-ADCE-F77C85DC01F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7F84B9-78D3-4AA9-A168-BE3052D29A95}" type="pres">
      <dgm:prSet presAssocID="{14971234-27CD-4591-ADCE-F77C85DC01F6}" presName="hierFlow" presStyleCnt="0"/>
      <dgm:spPr/>
    </dgm:pt>
    <dgm:pt modelId="{0714D478-4541-4C2E-9E73-052AC190B7DC}" type="pres">
      <dgm:prSet presAssocID="{14971234-27CD-4591-ADCE-F77C85DC01F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0C8694-E6CF-45D9-8DEA-65F8D07E9353}" type="pres">
      <dgm:prSet presAssocID="{B97D65EB-DA38-46D9-A0C3-E8B164DE02AF}" presName="Name14" presStyleCnt="0"/>
      <dgm:spPr/>
    </dgm:pt>
    <dgm:pt modelId="{2F12A505-BEB2-4D70-A3E6-038E935C5F2A}" type="pres">
      <dgm:prSet presAssocID="{B97D65EB-DA38-46D9-A0C3-E8B164DE02AF}" presName="level1Shape" presStyleLbl="node0" presStyleIdx="0" presStyleCnt="1">
        <dgm:presLayoutVars>
          <dgm:chPref val="3"/>
        </dgm:presLayoutVars>
      </dgm:prSet>
      <dgm:spPr/>
    </dgm:pt>
    <dgm:pt modelId="{DD82F297-07B7-43B9-A620-CC00B995E9E4}" type="pres">
      <dgm:prSet presAssocID="{B97D65EB-DA38-46D9-A0C3-E8B164DE02AF}" presName="hierChild2" presStyleCnt="0"/>
      <dgm:spPr/>
    </dgm:pt>
    <dgm:pt modelId="{9DB9D7D3-B782-42A5-A7B9-20745BEA31E8}" type="pres">
      <dgm:prSet presAssocID="{F522EFBA-2518-46E7-9A5B-A3D7207FA010}" presName="Name19" presStyleLbl="parChTrans1D2" presStyleIdx="0" presStyleCnt="3"/>
      <dgm:spPr/>
    </dgm:pt>
    <dgm:pt modelId="{91E0390E-F405-4C86-9DBC-4DDFBF504811}" type="pres">
      <dgm:prSet presAssocID="{61B9A1CD-5B8A-43E5-8A57-30D010439ECB}" presName="Name21" presStyleCnt="0"/>
      <dgm:spPr/>
    </dgm:pt>
    <dgm:pt modelId="{6D154C35-969D-49A6-A57F-1DCD0C6E303F}" type="pres">
      <dgm:prSet presAssocID="{61B9A1CD-5B8A-43E5-8A57-30D010439ECB}" presName="level2Shape" presStyleLbl="node2" presStyleIdx="0" presStyleCnt="3"/>
      <dgm:spPr/>
    </dgm:pt>
    <dgm:pt modelId="{C05C0129-5D45-4B7A-8494-0279E34149E8}" type="pres">
      <dgm:prSet presAssocID="{61B9A1CD-5B8A-43E5-8A57-30D010439ECB}" presName="hierChild3" presStyleCnt="0"/>
      <dgm:spPr/>
    </dgm:pt>
    <dgm:pt modelId="{F9B73E89-AAB5-4B04-8082-FFD90CCAFC07}" type="pres">
      <dgm:prSet presAssocID="{18DA796C-8A45-4D1D-B9B0-CA47F631A952}" presName="Name19" presStyleLbl="parChTrans1D3" presStyleIdx="0" presStyleCnt="3"/>
      <dgm:spPr/>
    </dgm:pt>
    <dgm:pt modelId="{B6C10A1E-5D51-48F6-AF52-B6469FB7C418}" type="pres">
      <dgm:prSet presAssocID="{D07BFFC7-2F24-466A-9D3E-880827B9A90B}" presName="Name21" presStyleCnt="0"/>
      <dgm:spPr/>
    </dgm:pt>
    <dgm:pt modelId="{D6122FB8-61D7-4781-9A86-41C278C03DC6}" type="pres">
      <dgm:prSet presAssocID="{D07BFFC7-2F24-466A-9D3E-880827B9A90B}" presName="level2Shape" presStyleLbl="node3" presStyleIdx="0" presStyleCnt="3"/>
      <dgm:spPr/>
    </dgm:pt>
    <dgm:pt modelId="{DE608FE2-13DB-40D2-A647-72D933ACB730}" type="pres">
      <dgm:prSet presAssocID="{D07BFFC7-2F24-466A-9D3E-880827B9A90B}" presName="hierChild3" presStyleCnt="0"/>
      <dgm:spPr/>
    </dgm:pt>
    <dgm:pt modelId="{EAA23358-DACB-4BB8-9ED3-6549C3BA09D2}" type="pres">
      <dgm:prSet presAssocID="{178B5F31-AE20-4B0B-9FF1-1ADDE025F2BE}" presName="Name19" presStyleLbl="parChTrans1D3" presStyleIdx="1" presStyleCnt="3"/>
      <dgm:spPr/>
    </dgm:pt>
    <dgm:pt modelId="{24C1853F-9156-4298-A864-EABBC856AEBB}" type="pres">
      <dgm:prSet presAssocID="{0F430319-D0CF-443E-8625-3DB73623EF4D}" presName="Name21" presStyleCnt="0"/>
      <dgm:spPr/>
    </dgm:pt>
    <dgm:pt modelId="{452FDB2D-3DB0-458F-AFC4-5DC682B0B772}" type="pres">
      <dgm:prSet presAssocID="{0F430319-D0CF-443E-8625-3DB73623EF4D}" presName="level2Shape" presStyleLbl="node3" presStyleIdx="1" presStyleCnt="3"/>
      <dgm:spPr/>
    </dgm:pt>
    <dgm:pt modelId="{F4CF73CB-97AD-4B5A-A7BF-D2D30449AFDC}" type="pres">
      <dgm:prSet presAssocID="{0F430319-D0CF-443E-8625-3DB73623EF4D}" presName="hierChild3" presStyleCnt="0"/>
      <dgm:spPr/>
    </dgm:pt>
    <dgm:pt modelId="{AE48F084-D39C-467E-B7B2-4C0846C8E1FB}" type="pres">
      <dgm:prSet presAssocID="{1E988C80-F805-4D3A-B4F4-4329CFFEEFF8}" presName="Name19" presStyleLbl="parChTrans1D3" presStyleIdx="2" presStyleCnt="3"/>
      <dgm:spPr/>
    </dgm:pt>
    <dgm:pt modelId="{A03DEE53-E7C7-436C-8FA2-B3E1348C642D}" type="pres">
      <dgm:prSet presAssocID="{65ED9D18-E33B-487B-A711-7DA52D3B34D6}" presName="Name21" presStyleCnt="0"/>
      <dgm:spPr/>
    </dgm:pt>
    <dgm:pt modelId="{0A4D1E98-72F6-4DD0-B1CB-99CB425FE2A2}" type="pres">
      <dgm:prSet presAssocID="{65ED9D18-E33B-487B-A711-7DA52D3B34D6}" presName="level2Shape" presStyleLbl="node3" presStyleIdx="2" presStyleCnt="3"/>
      <dgm:spPr/>
    </dgm:pt>
    <dgm:pt modelId="{5BDDDA4C-F776-420F-9065-8BA88168EEE3}" type="pres">
      <dgm:prSet presAssocID="{65ED9D18-E33B-487B-A711-7DA52D3B34D6}" presName="hierChild3" presStyleCnt="0"/>
      <dgm:spPr/>
    </dgm:pt>
    <dgm:pt modelId="{13014751-3F18-4F0F-BC2F-81E073A8D86F}" type="pres">
      <dgm:prSet presAssocID="{72A564D0-0D6F-4955-8A54-432A2854C8C2}" presName="Name19" presStyleLbl="parChTrans1D2" presStyleIdx="1" presStyleCnt="3"/>
      <dgm:spPr/>
    </dgm:pt>
    <dgm:pt modelId="{5AF1C4B1-6F4A-4A9F-A38B-FA3A206AD30C}" type="pres">
      <dgm:prSet presAssocID="{A12A3C78-8AF0-41BD-A83A-7CF350CB7C3F}" presName="Name21" presStyleCnt="0"/>
      <dgm:spPr/>
    </dgm:pt>
    <dgm:pt modelId="{CBEEC233-89F3-4A37-AC10-5CAE4BB09591}" type="pres">
      <dgm:prSet presAssocID="{A12A3C78-8AF0-41BD-A83A-7CF350CB7C3F}" presName="level2Shape" presStyleLbl="node2" presStyleIdx="1" presStyleCnt="3"/>
      <dgm:spPr/>
    </dgm:pt>
    <dgm:pt modelId="{B3F4E099-2FD9-4248-9C5A-DB7D4823D2A7}" type="pres">
      <dgm:prSet presAssocID="{A12A3C78-8AF0-41BD-A83A-7CF350CB7C3F}" presName="hierChild3" presStyleCnt="0"/>
      <dgm:spPr/>
    </dgm:pt>
    <dgm:pt modelId="{388A559E-4B84-4DCB-8652-3DC7F9C0B018}" type="pres">
      <dgm:prSet presAssocID="{7D682259-CB1C-469B-AE25-27689177B62D}" presName="Name19" presStyleLbl="parChTrans1D2" presStyleIdx="2" presStyleCnt="3"/>
      <dgm:spPr/>
    </dgm:pt>
    <dgm:pt modelId="{52796F79-1008-462D-861E-08B5B40383D4}" type="pres">
      <dgm:prSet presAssocID="{9C5BC593-6CF3-4E9E-A03B-5C207CBA353C}" presName="Name21" presStyleCnt="0"/>
      <dgm:spPr/>
    </dgm:pt>
    <dgm:pt modelId="{C80C76CC-7107-4BBA-8845-80CDD0F00F0C}" type="pres">
      <dgm:prSet presAssocID="{9C5BC593-6CF3-4E9E-A03B-5C207CBA353C}" presName="level2Shape" presStyleLbl="node2" presStyleIdx="2" presStyleCnt="3"/>
      <dgm:spPr/>
    </dgm:pt>
    <dgm:pt modelId="{59038B98-1777-47DD-9A84-8623BF28039E}" type="pres">
      <dgm:prSet presAssocID="{9C5BC593-6CF3-4E9E-A03B-5C207CBA353C}" presName="hierChild3" presStyleCnt="0"/>
      <dgm:spPr/>
    </dgm:pt>
    <dgm:pt modelId="{8017F5ED-2E25-42B2-915D-A6C0FE33FD00}" type="pres">
      <dgm:prSet presAssocID="{14971234-27CD-4591-ADCE-F77C85DC01F6}" presName="bgShapesFlow" presStyleCnt="0"/>
      <dgm:spPr/>
    </dgm:pt>
  </dgm:ptLst>
  <dgm:cxnLst>
    <dgm:cxn modelId="{CE59A20F-8E71-493A-BDC1-C5EB91792869}" type="presOf" srcId="{D07BFFC7-2F24-466A-9D3E-880827B9A90B}" destId="{D6122FB8-61D7-4781-9A86-41C278C03DC6}" srcOrd="0" destOrd="0" presId="urn:microsoft.com/office/officeart/2005/8/layout/hierarchy6"/>
    <dgm:cxn modelId="{BCBFD810-8D87-402B-8966-44CC311BABA6}" type="presOf" srcId="{9C5BC593-6CF3-4E9E-A03B-5C207CBA353C}" destId="{C80C76CC-7107-4BBA-8845-80CDD0F00F0C}" srcOrd="0" destOrd="0" presId="urn:microsoft.com/office/officeart/2005/8/layout/hierarchy6"/>
    <dgm:cxn modelId="{8C72B613-570D-4F50-96EF-84F52666E33F}" type="presOf" srcId="{A12A3C78-8AF0-41BD-A83A-7CF350CB7C3F}" destId="{CBEEC233-89F3-4A37-AC10-5CAE4BB09591}" srcOrd="0" destOrd="0" presId="urn:microsoft.com/office/officeart/2005/8/layout/hierarchy6"/>
    <dgm:cxn modelId="{F92C9D22-22B0-4871-914D-C94AF1506977}" type="presOf" srcId="{0F430319-D0CF-443E-8625-3DB73623EF4D}" destId="{452FDB2D-3DB0-458F-AFC4-5DC682B0B772}" srcOrd="0" destOrd="0" presId="urn:microsoft.com/office/officeart/2005/8/layout/hierarchy6"/>
    <dgm:cxn modelId="{2277FE2B-5FA9-45D8-AFEF-78F3CB64F50C}" srcId="{B97D65EB-DA38-46D9-A0C3-E8B164DE02AF}" destId="{61B9A1CD-5B8A-43E5-8A57-30D010439ECB}" srcOrd="0" destOrd="0" parTransId="{F522EFBA-2518-46E7-9A5B-A3D7207FA010}" sibTransId="{F4488C58-6E02-4307-B676-AF118CCE1F33}"/>
    <dgm:cxn modelId="{DDECDE33-A172-4C3B-AADC-61E233E8B6C6}" srcId="{61B9A1CD-5B8A-43E5-8A57-30D010439ECB}" destId="{0F430319-D0CF-443E-8625-3DB73623EF4D}" srcOrd="1" destOrd="0" parTransId="{178B5F31-AE20-4B0B-9FF1-1ADDE025F2BE}" sibTransId="{262DAD18-3DDE-47C7-8904-4DAAC242908F}"/>
    <dgm:cxn modelId="{22546A40-58BA-4CD7-AF52-3890D82F1634}" srcId="{61B9A1CD-5B8A-43E5-8A57-30D010439ECB}" destId="{65ED9D18-E33B-487B-A711-7DA52D3B34D6}" srcOrd="2" destOrd="0" parTransId="{1E988C80-F805-4D3A-B4F4-4329CFFEEFF8}" sibTransId="{8DF4507D-B7D3-40A7-809F-4E5314A38DA4}"/>
    <dgm:cxn modelId="{17C10548-7EA3-4A37-A891-79DBBE95F2AE}" srcId="{61B9A1CD-5B8A-43E5-8A57-30D010439ECB}" destId="{D07BFFC7-2F24-466A-9D3E-880827B9A90B}" srcOrd="0" destOrd="0" parTransId="{18DA796C-8A45-4D1D-B9B0-CA47F631A952}" sibTransId="{47A36110-0CC5-41CF-9A7C-E758B0BB02A0}"/>
    <dgm:cxn modelId="{86920A6E-3B64-43D2-987A-1BD80C3CD034}" srcId="{B97D65EB-DA38-46D9-A0C3-E8B164DE02AF}" destId="{9C5BC593-6CF3-4E9E-A03B-5C207CBA353C}" srcOrd="2" destOrd="0" parTransId="{7D682259-CB1C-469B-AE25-27689177B62D}" sibTransId="{5D374983-81B5-47C9-820A-CBB2EEFC79FD}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893BA256-F31D-4996-8F1E-368050C306E1}" type="presOf" srcId="{65ED9D18-E33B-487B-A711-7DA52D3B34D6}" destId="{0A4D1E98-72F6-4DD0-B1CB-99CB425FE2A2}" srcOrd="0" destOrd="0" presId="urn:microsoft.com/office/officeart/2005/8/layout/hierarchy6"/>
    <dgm:cxn modelId="{D4007758-971B-42A1-9D68-A544FE4AE29C}" type="presOf" srcId="{1E988C80-F805-4D3A-B4F4-4329CFFEEFF8}" destId="{AE48F084-D39C-467E-B7B2-4C0846C8E1FB}" srcOrd="0" destOrd="0" presId="urn:microsoft.com/office/officeart/2005/8/layout/hierarchy6"/>
    <dgm:cxn modelId="{C72926C1-4302-403D-A987-4659C3E68560}" type="presOf" srcId="{178B5F31-AE20-4B0B-9FF1-1ADDE025F2BE}" destId="{EAA23358-DACB-4BB8-9ED3-6549C3BA09D2}" srcOrd="0" destOrd="0" presId="urn:microsoft.com/office/officeart/2005/8/layout/hierarchy6"/>
    <dgm:cxn modelId="{73871CC2-338B-467B-8A67-95551EAD5A83}" type="presOf" srcId="{18DA796C-8A45-4D1D-B9B0-CA47F631A952}" destId="{F9B73E89-AAB5-4B04-8082-FFD90CCAFC07}" srcOrd="0" destOrd="0" presId="urn:microsoft.com/office/officeart/2005/8/layout/hierarchy6"/>
    <dgm:cxn modelId="{ECE658C7-4472-4163-B3DB-9D27E7D927A6}" type="presOf" srcId="{F522EFBA-2518-46E7-9A5B-A3D7207FA010}" destId="{9DB9D7D3-B782-42A5-A7B9-20745BEA31E8}" srcOrd="0" destOrd="0" presId="urn:microsoft.com/office/officeart/2005/8/layout/hierarchy6"/>
    <dgm:cxn modelId="{E74D48CF-E04E-450A-9A14-16AEB5CEEED7}" type="presOf" srcId="{14971234-27CD-4591-ADCE-F77C85DC01F6}" destId="{FCA260EC-CD3A-4E99-8A0A-EC22231C9134}" srcOrd="0" destOrd="0" presId="urn:microsoft.com/office/officeart/2005/8/layout/hierarchy6"/>
    <dgm:cxn modelId="{385C5CD2-5FFC-41EC-8E1C-D39F8BA20474}" type="presOf" srcId="{61B9A1CD-5B8A-43E5-8A57-30D010439ECB}" destId="{6D154C35-969D-49A6-A57F-1DCD0C6E303F}" srcOrd="0" destOrd="0" presId="urn:microsoft.com/office/officeart/2005/8/layout/hierarchy6"/>
    <dgm:cxn modelId="{1831B3D6-F9F1-4004-885C-66ABB223BDFE}" type="presOf" srcId="{B97D65EB-DA38-46D9-A0C3-E8B164DE02AF}" destId="{2F12A505-BEB2-4D70-A3E6-038E935C5F2A}" srcOrd="0" destOrd="0" presId="urn:microsoft.com/office/officeart/2005/8/layout/hierarchy6"/>
    <dgm:cxn modelId="{CE98BDDA-B6B6-4D6C-9968-BAEDF3271745}" srcId="{B97D65EB-DA38-46D9-A0C3-E8B164DE02AF}" destId="{A12A3C78-8AF0-41BD-A83A-7CF350CB7C3F}" srcOrd="1" destOrd="0" parTransId="{72A564D0-0D6F-4955-8A54-432A2854C8C2}" sibTransId="{FB2C554C-24B7-4916-8C3E-2B2470817981}"/>
    <dgm:cxn modelId="{12EF65E0-0D39-4FE2-AC9A-67E090521CE7}" type="presOf" srcId="{7D682259-CB1C-469B-AE25-27689177B62D}" destId="{388A559E-4B84-4DCB-8652-3DC7F9C0B018}" srcOrd="0" destOrd="0" presId="urn:microsoft.com/office/officeart/2005/8/layout/hierarchy6"/>
    <dgm:cxn modelId="{B25B1FF6-419A-4370-9700-B8768A614D1E}" type="presOf" srcId="{72A564D0-0D6F-4955-8A54-432A2854C8C2}" destId="{13014751-3F18-4F0F-BC2F-81E073A8D86F}" srcOrd="0" destOrd="0" presId="urn:microsoft.com/office/officeart/2005/8/layout/hierarchy6"/>
    <dgm:cxn modelId="{F3C7A9D5-ED3E-458B-9D9D-26146797C6D7}" type="presParOf" srcId="{FCA260EC-CD3A-4E99-8A0A-EC22231C9134}" destId="{677F84B9-78D3-4AA9-A168-BE3052D29A95}" srcOrd="0" destOrd="0" presId="urn:microsoft.com/office/officeart/2005/8/layout/hierarchy6"/>
    <dgm:cxn modelId="{CCC4A581-E06C-49B8-9185-9CB627E95515}" type="presParOf" srcId="{677F84B9-78D3-4AA9-A168-BE3052D29A95}" destId="{0714D478-4541-4C2E-9E73-052AC190B7DC}" srcOrd="0" destOrd="0" presId="urn:microsoft.com/office/officeart/2005/8/layout/hierarchy6"/>
    <dgm:cxn modelId="{450A33E0-43DD-4C30-A4A1-471B081DAF3F}" type="presParOf" srcId="{0714D478-4541-4C2E-9E73-052AC190B7DC}" destId="{6F0C8694-E6CF-45D9-8DEA-65F8D07E9353}" srcOrd="0" destOrd="0" presId="urn:microsoft.com/office/officeart/2005/8/layout/hierarchy6"/>
    <dgm:cxn modelId="{19BA75CF-F269-4827-AFAB-1FD04AD3AE18}" type="presParOf" srcId="{6F0C8694-E6CF-45D9-8DEA-65F8D07E9353}" destId="{2F12A505-BEB2-4D70-A3E6-038E935C5F2A}" srcOrd="0" destOrd="0" presId="urn:microsoft.com/office/officeart/2005/8/layout/hierarchy6"/>
    <dgm:cxn modelId="{CF00FEB2-31DC-437A-9981-503A95C4A646}" type="presParOf" srcId="{6F0C8694-E6CF-45D9-8DEA-65F8D07E9353}" destId="{DD82F297-07B7-43B9-A620-CC00B995E9E4}" srcOrd="1" destOrd="0" presId="urn:microsoft.com/office/officeart/2005/8/layout/hierarchy6"/>
    <dgm:cxn modelId="{C3344B62-9346-46F1-87B8-2B64E46508AD}" type="presParOf" srcId="{DD82F297-07B7-43B9-A620-CC00B995E9E4}" destId="{9DB9D7D3-B782-42A5-A7B9-20745BEA31E8}" srcOrd="0" destOrd="0" presId="urn:microsoft.com/office/officeart/2005/8/layout/hierarchy6"/>
    <dgm:cxn modelId="{DFC5155D-E3BA-4BC6-9E94-8A91E1A28A78}" type="presParOf" srcId="{DD82F297-07B7-43B9-A620-CC00B995E9E4}" destId="{91E0390E-F405-4C86-9DBC-4DDFBF504811}" srcOrd="1" destOrd="0" presId="urn:microsoft.com/office/officeart/2005/8/layout/hierarchy6"/>
    <dgm:cxn modelId="{E4B2F288-6634-4AE5-8BC0-1DA33BCB792A}" type="presParOf" srcId="{91E0390E-F405-4C86-9DBC-4DDFBF504811}" destId="{6D154C35-969D-49A6-A57F-1DCD0C6E303F}" srcOrd="0" destOrd="0" presId="urn:microsoft.com/office/officeart/2005/8/layout/hierarchy6"/>
    <dgm:cxn modelId="{DC7B8600-C1F7-454D-A470-A7FF4067F034}" type="presParOf" srcId="{91E0390E-F405-4C86-9DBC-4DDFBF504811}" destId="{C05C0129-5D45-4B7A-8494-0279E34149E8}" srcOrd="1" destOrd="0" presId="urn:microsoft.com/office/officeart/2005/8/layout/hierarchy6"/>
    <dgm:cxn modelId="{3798C90D-D19D-40B5-AAF9-C23B871C841F}" type="presParOf" srcId="{C05C0129-5D45-4B7A-8494-0279E34149E8}" destId="{F9B73E89-AAB5-4B04-8082-FFD90CCAFC07}" srcOrd="0" destOrd="0" presId="urn:microsoft.com/office/officeart/2005/8/layout/hierarchy6"/>
    <dgm:cxn modelId="{3A5F1FEB-FF3E-4FB0-A4C0-C1312656F42C}" type="presParOf" srcId="{C05C0129-5D45-4B7A-8494-0279E34149E8}" destId="{B6C10A1E-5D51-48F6-AF52-B6469FB7C418}" srcOrd="1" destOrd="0" presId="urn:microsoft.com/office/officeart/2005/8/layout/hierarchy6"/>
    <dgm:cxn modelId="{1C2402A6-7FF7-40EB-AC24-6DB2D28D4FF6}" type="presParOf" srcId="{B6C10A1E-5D51-48F6-AF52-B6469FB7C418}" destId="{D6122FB8-61D7-4781-9A86-41C278C03DC6}" srcOrd="0" destOrd="0" presId="urn:microsoft.com/office/officeart/2005/8/layout/hierarchy6"/>
    <dgm:cxn modelId="{FDFBDF57-BC2B-4563-9819-6612E2068A65}" type="presParOf" srcId="{B6C10A1E-5D51-48F6-AF52-B6469FB7C418}" destId="{DE608FE2-13DB-40D2-A647-72D933ACB730}" srcOrd="1" destOrd="0" presId="urn:microsoft.com/office/officeart/2005/8/layout/hierarchy6"/>
    <dgm:cxn modelId="{EA86C707-711D-4FC4-86AC-CB0EB50FD292}" type="presParOf" srcId="{C05C0129-5D45-4B7A-8494-0279E34149E8}" destId="{EAA23358-DACB-4BB8-9ED3-6549C3BA09D2}" srcOrd="2" destOrd="0" presId="urn:microsoft.com/office/officeart/2005/8/layout/hierarchy6"/>
    <dgm:cxn modelId="{AC47ED0A-53CD-4B74-9DF0-C09703F2684F}" type="presParOf" srcId="{C05C0129-5D45-4B7A-8494-0279E34149E8}" destId="{24C1853F-9156-4298-A864-EABBC856AEBB}" srcOrd="3" destOrd="0" presId="urn:microsoft.com/office/officeart/2005/8/layout/hierarchy6"/>
    <dgm:cxn modelId="{52F0FBD9-C66D-4CF1-AE45-57DE9B4C6D8D}" type="presParOf" srcId="{24C1853F-9156-4298-A864-EABBC856AEBB}" destId="{452FDB2D-3DB0-458F-AFC4-5DC682B0B772}" srcOrd="0" destOrd="0" presId="urn:microsoft.com/office/officeart/2005/8/layout/hierarchy6"/>
    <dgm:cxn modelId="{B50C5363-69B0-4E3A-96A0-0C6425484E63}" type="presParOf" srcId="{24C1853F-9156-4298-A864-EABBC856AEBB}" destId="{F4CF73CB-97AD-4B5A-A7BF-D2D30449AFDC}" srcOrd="1" destOrd="0" presId="urn:microsoft.com/office/officeart/2005/8/layout/hierarchy6"/>
    <dgm:cxn modelId="{B285F3B3-D666-466B-AFD5-DC525250AD8E}" type="presParOf" srcId="{C05C0129-5D45-4B7A-8494-0279E34149E8}" destId="{AE48F084-D39C-467E-B7B2-4C0846C8E1FB}" srcOrd="4" destOrd="0" presId="urn:microsoft.com/office/officeart/2005/8/layout/hierarchy6"/>
    <dgm:cxn modelId="{9608EAF0-D518-4D10-B428-CEAD28429E05}" type="presParOf" srcId="{C05C0129-5D45-4B7A-8494-0279E34149E8}" destId="{A03DEE53-E7C7-436C-8FA2-B3E1348C642D}" srcOrd="5" destOrd="0" presId="urn:microsoft.com/office/officeart/2005/8/layout/hierarchy6"/>
    <dgm:cxn modelId="{78AE103F-0A19-4197-93B6-47BCD286D108}" type="presParOf" srcId="{A03DEE53-E7C7-436C-8FA2-B3E1348C642D}" destId="{0A4D1E98-72F6-4DD0-B1CB-99CB425FE2A2}" srcOrd="0" destOrd="0" presId="urn:microsoft.com/office/officeart/2005/8/layout/hierarchy6"/>
    <dgm:cxn modelId="{A1768958-68F7-468F-BDC2-031EDDE2AED5}" type="presParOf" srcId="{A03DEE53-E7C7-436C-8FA2-B3E1348C642D}" destId="{5BDDDA4C-F776-420F-9065-8BA88168EEE3}" srcOrd="1" destOrd="0" presId="urn:microsoft.com/office/officeart/2005/8/layout/hierarchy6"/>
    <dgm:cxn modelId="{841C9C13-C05D-44CA-95C4-3FD92DE7462D}" type="presParOf" srcId="{DD82F297-07B7-43B9-A620-CC00B995E9E4}" destId="{13014751-3F18-4F0F-BC2F-81E073A8D86F}" srcOrd="2" destOrd="0" presId="urn:microsoft.com/office/officeart/2005/8/layout/hierarchy6"/>
    <dgm:cxn modelId="{0B168DBD-C370-43A9-AE33-6D06150C77D6}" type="presParOf" srcId="{DD82F297-07B7-43B9-A620-CC00B995E9E4}" destId="{5AF1C4B1-6F4A-4A9F-A38B-FA3A206AD30C}" srcOrd="3" destOrd="0" presId="urn:microsoft.com/office/officeart/2005/8/layout/hierarchy6"/>
    <dgm:cxn modelId="{47CEB1AE-0368-4F4C-86DA-6715989B7F23}" type="presParOf" srcId="{5AF1C4B1-6F4A-4A9F-A38B-FA3A206AD30C}" destId="{CBEEC233-89F3-4A37-AC10-5CAE4BB09591}" srcOrd="0" destOrd="0" presId="urn:microsoft.com/office/officeart/2005/8/layout/hierarchy6"/>
    <dgm:cxn modelId="{3F22EB02-96F5-4DDE-8FA0-D9626808F987}" type="presParOf" srcId="{5AF1C4B1-6F4A-4A9F-A38B-FA3A206AD30C}" destId="{B3F4E099-2FD9-4248-9C5A-DB7D4823D2A7}" srcOrd="1" destOrd="0" presId="urn:microsoft.com/office/officeart/2005/8/layout/hierarchy6"/>
    <dgm:cxn modelId="{9F3C0308-D7BC-49D4-8324-34EA0AA05A76}" type="presParOf" srcId="{DD82F297-07B7-43B9-A620-CC00B995E9E4}" destId="{388A559E-4B84-4DCB-8652-3DC7F9C0B018}" srcOrd="4" destOrd="0" presId="urn:microsoft.com/office/officeart/2005/8/layout/hierarchy6"/>
    <dgm:cxn modelId="{EB4F6D9C-9BDE-40B9-8964-5F0979B3A2B1}" type="presParOf" srcId="{DD82F297-07B7-43B9-A620-CC00B995E9E4}" destId="{52796F79-1008-462D-861E-08B5B40383D4}" srcOrd="5" destOrd="0" presId="urn:microsoft.com/office/officeart/2005/8/layout/hierarchy6"/>
    <dgm:cxn modelId="{E9E9BC7D-DED2-4CF4-B443-E040FBCE0B44}" type="presParOf" srcId="{52796F79-1008-462D-861E-08B5B40383D4}" destId="{C80C76CC-7107-4BBA-8845-80CDD0F00F0C}" srcOrd="0" destOrd="0" presId="urn:microsoft.com/office/officeart/2005/8/layout/hierarchy6"/>
    <dgm:cxn modelId="{AD67DA64-600D-4305-B00C-A4B8637A79D2}" type="presParOf" srcId="{52796F79-1008-462D-861E-08B5B40383D4}" destId="{59038B98-1777-47DD-9A84-8623BF28039E}" srcOrd="1" destOrd="0" presId="urn:microsoft.com/office/officeart/2005/8/layout/hierarchy6"/>
    <dgm:cxn modelId="{DD3DE14F-5E7A-43F4-B90D-24CE82E14D63}" type="presParOf" srcId="{FCA260EC-CD3A-4E99-8A0A-EC22231C9134}" destId="{8017F5ED-2E25-42B2-915D-A6C0FE33FD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D99479-F0C8-4E0A-9AA1-6BED3510508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74D0BEF-A160-4CCB-AD49-223D3B65B6D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对流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C6E58B-69DC-4C0C-88DC-F222241268DC}" type="parTrans" cxnId="{F2D3F6DA-BE41-4834-BD00-0CBF97EF888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1DAF9-0B20-4DE8-8808-252C176C35C9}" type="sibTrans" cxnId="{F2D3F6DA-BE41-4834-BD00-0CBF97EF888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C5AFD7-C2F0-4F2B-AC9F-894337B1A4C5}" type="asst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选择函数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233EA-9C38-4518-95C5-A31FFCF67C20}" type="parTrans" cxnId="{9A2E961F-55CB-42CE-9550-815E6E45B2A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32C6B5-D5D1-4C3E-9E39-01FE0277CA91}" type="sibTrans" cxnId="{9A2E961F-55CB-42CE-9550-815E6E45B2A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8170D-A3F4-4238-A735-3993ABD4D68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云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6BF95-2416-4F37-8575-84F6AB5619AB}" type="parTrans" cxnId="{616D3453-BF64-4898-8F4F-50BA122A0C7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6D8E3C-9E7C-429E-8AAA-FDFCA3177CA8}" type="sibTrans" cxnId="{616D3453-BF64-4898-8F4F-50BA122A0C7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D8785F-1D48-4874-A514-63AC1033B4E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阴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C447E9-ED77-44DD-91DA-8375AB8E8F45}" type="parTrans" cxnId="{C08F4361-5103-4E60-B18A-1959710E0B4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5DF75-0715-4A09-914E-614C1541F753}" type="sibTrans" cxnId="{C08F4361-5103-4E60-B18A-1959710E0B4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27984-F7F2-4353-9C6D-034D8FC4E05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C8803E-F573-4E45-A75B-5060A70C33EF}" type="parTrans" cxnId="{8D6A66DF-242F-4391-8935-B042E686C29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9F2998-8812-48B2-99E7-BDDE88FD9F40}" type="sibTrans" cxnId="{8D6A66DF-242F-4391-8935-B042E686C29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08FC5-665C-4D56-A569-4003DD6E5D9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雪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4D347-E48B-43CE-A966-3AF89794ED0C}" type="parTrans" cxnId="{284846AF-CA44-4826-AD38-B9F13131FAF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408A2D-D644-4F10-9809-AB743482809C}" type="sibTrans" cxnId="{284846AF-CA44-4826-AD38-B9F13131FAF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F741C-93C2-4E59-AB89-C374F38DC8DE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2BA199-3F09-4730-A236-F6B1C5C08CF2}" type="parTrans" cxnId="{53AE0CDF-1913-4083-B4B4-8047558BF87A}">
      <dgm:prSet/>
      <dgm:spPr/>
      <dgm:t>
        <a:bodyPr/>
        <a:lstStyle/>
        <a:p>
          <a:endParaRPr lang="en-US" sz="1400"/>
        </a:p>
      </dgm:t>
    </dgm:pt>
    <dgm:pt modelId="{C49FF999-2FE7-4658-BE26-ECD88D473A8F}" type="sibTrans" cxnId="{53AE0CDF-1913-4083-B4B4-8047558BF87A}">
      <dgm:prSet/>
      <dgm:spPr/>
      <dgm:t>
        <a:bodyPr/>
        <a:lstStyle/>
        <a:p>
          <a:endParaRPr lang="en-US" sz="1400"/>
        </a:p>
      </dgm:t>
    </dgm:pt>
    <dgm:pt modelId="{6D13C3B9-18C5-4E7C-952A-D607AE18F4FA}" type="pres">
      <dgm:prSet presAssocID="{39D99479-F0C8-4E0A-9AA1-6BED351050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180E8-73C3-410E-8EA1-FA0882134957}" type="pres">
      <dgm:prSet presAssocID="{F74D0BEF-A160-4CCB-AD49-223D3B65B6D3}" presName="hierRoot1" presStyleCnt="0">
        <dgm:presLayoutVars>
          <dgm:hierBranch val="init"/>
        </dgm:presLayoutVars>
      </dgm:prSet>
      <dgm:spPr/>
    </dgm:pt>
    <dgm:pt modelId="{4AACB0EC-E1D1-47C8-A3CA-3AEDCCA72BBB}" type="pres">
      <dgm:prSet presAssocID="{F74D0BEF-A160-4CCB-AD49-223D3B65B6D3}" presName="rootComposite1" presStyleCnt="0"/>
      <dgm:spPr/>
    </dgm:pt>
    <dgm:pt modelId="{B7CBC6F8-8C41-4EC2-9435-4B30265C37C7}" type="pres">
      <dgm:prSet presAssocID="{F74D0BEF-A160-4CCB-AD49-223D3B65B6D3}" presName="rootText1" presStyleLbl="node0" presStyleIdx="0" presStyleCnt="1">
        <dgm:presLayoutVars>
          <dgm:chPref val="3"/>
        </dgm:presLayoutVars>
      </dgm:prSet>
      <dgm:spPr/>
    </dgm:pt>
    <dgm:pt modelId="{05C2D291-BB9C-44FC-A4CC-24C21DC8BA6D}" type="pres">
      <dgm:prSet presAssocID="{F74D0BEF-A160-4CCB-AD49-223D3B65B6D3}" presName="rootConnector1" presStyleLbl="node1" presStyleIdx="0" presStyleCnt="0"/>
      <dgm:spPr/>
    </dgm:pt>
    <dgm:pt modelId="{D5A3A9A9-2AB1-434C-AE65-5EB6E54EFB47}" type="pres">
      <dgm:prSet presAssocID="{F74D0BEF-A160-4CCB-AD49-223D3B65B6D3}" presName="hierChild2" presStyleCnt="0"/>
      <dgm:spPr/>
    </dgm:pt>
    <dgm:pt modelId="{0327E507-52F8-4B2B-9BB1-AF59B32C0018}" type="pres">
      <dgm:prSet presAssocID="{D42BA199-3F09-4730-A236-F6B1C5C08CF2}" presName="Name64" presStyleLbl="parChTrans1D2" presStyleIdx="0" presStyleCnt="6"/>
      <dgm:spPr/>
    </dgm:pt>
    <dgm:pt modelId="{2C02982E-FEB0-4B85-9EC5-026994ABBD03}" type="pres">
      <dgm:prSet presAssocID="{180F741C-93C2-4E59-AB89-C374F38DC8DE}" presName="hierRoot2" presStyleCnt="0">
        <dgm:presLayoutVars>
          <dgm:hierBranch val="init"/>
        </dgm:presLayoutVars>
      </dgm:prSet>
      <dgm:spPr/>
    </dgm:pt>
    <dgm:pt modelId="{427FCE3D-8B1F-4727-AD16-68E6F647CD1C}" type="pres">
      <dgm:prSet presAssocID="{180F741C-93C2-4E59-AB89-C374F38DC8DE}" presName="rootComposite" presStyleCnt="0"/>
      <dgm:spPr/>
    </dgm:pt>
    <dgm:pt modelId="{24122375-F20C-4553-B331-87E7C7F65AE9}" type="pres">
      <dgm:prSet presAssocID="{180F741C-93C2-4E59-AB89-C374F38DC8DE}" presName="rootText" presStyleLbl="node2" presStyleIdx="0" presStyleCnt="5">
        <dgm:presLayoutVars>
          <dgm:chPref val="3"/>
        </dgm:presLayoutVars>
      </dgm:prSet>
      <dgm:spPr/>
    </dgm:pt>
    <dgm:pt modelId="{76562BAA-8E58-442E-88C0-8E9A59A7E4E3}" type="pres">
      <dgm:prSet presAssocID="{180F741C-93C2-4E59-AB89-C374F38DC8DE}" presName="rootConnector" presStyleLbl="node2" presStyleIdx="0" presStyleCnt="5"/>
      <dgm:spPr/>
    </dgm:pt>
    <dgm:pt modelId="{7E53D7B5-56ED-4A1D-91A9-93F5A197C0CC}" type="pres">
      <dgm:prSet presAssocID="{180F741C-93C2-4E59-AB89-C374F38DC8DE}" presName="hierChild4" presStyleCnt="0"/>
      <dgm:spPr/>
    </dgm:pt>
    <dgm:pt modelId="{A4C9F956-16D5-474A-89BD-6D22295583C8}" type="pres">
      <dgm:prSet presAssocID="{180F741C-93C2-4E59-AB89-C374F38DC8DE}" presName="hierChild5" presStyleCnt="0"/>
      <dgm:spPr/>
    </dgm:pt>
    <dgm:pt modelId="{87C44297-76C9-4BFA-A219-91304459DC02}" type="pres">
      <dgm:prSet presAssocID="{7DF6BF95-2416-4F37-8575-84F6AB5619AB}" presName="Name64" presStyleLbl="parChTrans1D2" presStyleIdx="1" presStyleCnt="6"/>
      <dgm:spPr/>
    </dgm:pt>
    <dgm:pt modelId="{B31282CA-E50D-43CA-BC33-780BB46A7895}" type="pres">
      <dgm:prSet presAssocID="{1028170D-A3F4-4238-A735-3993ABD4D68A}" presName="hierRoot2" presStyleCnt="0">
        <dgm:presLayoutVars>
          <dgm:hierBranch val="init"/>
        </dgm:presLayoutVars>
      </dgm:prSet>
      <dgm:spPr/>
    </dgm:pt>
    <dgm:pt modelId="{4E7A8F36-E8C6-4ECD-BAC0-99B4EBD11BFA}" type="pres">
      <dgm:prSet presAssocID="{1028170D-A3F4-4238-A735-3993ABD4D68A}" presName="rootComposite" presStyleCnt="0"/>
      <dgm:spPr/>
    </dgm:pt>
    <dgm:pt modelId="{D3D1FD00-D1B5-434D-BB07-0FD84DB65F07}" type="pres">
      <dgm:prSet presAssocID="{1028170D-A3F4-4238-A735-3993ABD4D68A}" presName="rootText" presStyleLbl="node2" presStyleIdx="1" presStyleCnt="5">
        <dgm:presLayoutVars>
          <dgm:chPref val="3"/>
        </dgm:presLayoutVars>
      </dgm:prSet>
      <dgm:spPr/>
    </dgm:pt>
    <dgm:pt modelId="{E103AA09-ECD7-446A-9956-3025BE5B5C91}" type="pres">
      <dgm:prSet presAssocID="{1028170D-A3F4-4238-A735-3993ABD4D68A}" presName="rootConnector" presStyleLbl="node2" presStyleIdx="1" presStyleCnt="5"/>
      <dgm:spPr/>
    </dgm:pt>
    <dgm:pt modelId="{44FB67F2-E1BE-4F70-9837-DC8B96DDA0F6}" type="pres">
      <dgm:prSet presAssocID="{1028170D-A3F4-4238-A735-3993ABD4D68A}" presName="hierChild4" presStyleCnt="0"/>
      <dgm:spPr/>
    </dgm:pt>
    <dgm:pt modelId="{BC4CBC3E-20C3-48E5-8EC9-59A0B8A49728}" type="pres">
      <dgm:prSet presAssocID="{1028170D-A3F4-4238-A735-3993ABD4D68A}" presName="hierChild5" presStyleCnt="0"/>
      <dgm:spPr/>
    </dgm:pt>
    <dgm:pt modelId="{0055F4FD-B308-41C1-B991-D48C7D9B85D4}" type="pres">
      <dgm:prSet presAssocID="{45C447E9-ED77-44DD-91DA-8375AB8E8F45}" presName="Name64" presStyleLbl="parChTrans1D2" presStyleIdx="2" presStyleCnt="6"/>
      <dgm:spPr/>
    </dgm:pt>
    <dgm:pt modelId="{78804C74-E361-4555-9AAE-BE62EA9809EE}" type="pres">
      <dgm:prSet presAssocID="{DBD8785F-1D48-4874-A514-63AC1033B4E1}" presName="hierRoot2" presStyleCnt="0">
        <dgm:presLayoutVars>
          <dgm:hierBranch val="init"/>
        </dgm:presLayoutVars>
      </dgm:prSet>
      <dgm:spPr/>
    </dgm:pt>
    <dgm:pt modelId="{0F181844-52FC-40F0-A25D-CC79E2E76E46}" type="pres">
      <dgm:prSet presAssocID="{DBD8785F-1D48-4874-A514-63AC1033B4E1}" presName="rootComposite" presStyleCnt="0"/>
      <dgm:spPr/>
    </dgm:pt>
    <dgm:pt modelId="{CB0FFACC-C830-47C0-B187-9A9605A5FAB0}" type="pres">
      <dgm:prSet presAssocID="{DBD8785F-1D48-4874-A514-63AC1033B4E1}" presName="rootText" presStyleLbl="node2" presStyleIdx="2" presStyleCnt="5">
        <dgm:presLayoutVars>
          <dgm:chPref val="3"/>
        </dgm:presLayoutVars>
      </dgm:prSet>
      <dgm:spPr/>
    </dgm:pt>
    <dgm:pt modelId="{0B678722-1D65-49DF-A2B3-8C54D42E7CE3}" type="pres">
      <dgm:prSet presAssocID="{DBD8785F-1D48-4874-A514-63AC1033B4E1}" presName="rootConnector" presStyleLbl="node2" presStyleIdx="2" presStyleCnt="5"/>
      <dgm:spPr/>
    </dgm:pt>
    <dgm:pt modelId="{44369AFA-C03A-456C-8F0F-D88B36406229}" type="pres">
      <dgm:prSet presAssocID="{DBD8785F-1D48-4874-A514-63AC1033B4E1}" presName="hierChild4" presStyleCnt="0"/>
      <dgm:spPr/>
    </dgm:pt>
    <dgm:pt modelId="{A4C15E10-5EA3-4B33-8B77-7DC9BFBAD1BE}" type="pres">
      <dgm:prSet presAssocID="{DBD8785F-1D48-4874-A514-63AC1033B4E1}" presName="hierChild5" presStyleCnt="0"/>
      <dgm:spPr/>
    </dgm:pt>
    <dgm:pt modelId="{A2EF7F70-C61B-4B82-922F-B4EC43C767DA}" type="pres">
      <dgm:prSet presAssocID="{44C8803E-F573-4E45-A75B-5060A70C33EF}" presName="Name64" presStyleLbl="parChTrans1D2" presStyleIdx="3" presStyleCnt="6"/>
      <dgm:spPr/>
    </dgm:pt>
    <dgm:pt modelId="{BEBDA9F4-1950-405B-BC76-954E091997EB}" type="pres">
      <dgm:prSet presAssocID="{7C327984-F7F2-4353-9C6D-034D8FC4E053}" presName="hierRoot2" presStyleCnt="0">
        <dgm:presLayoutVars>
          <dgm:hierBranch val="init"/>
        </dgm:presLayoutVars>
      </dgm:prSet>
      <dgm:spPr/>
    </dgm:pt>
    <dgm:pt modelId="{E446682B-9287-475D-92A7-C5197BD02B56}" type="pres">
      <dgm:prSet presAssocID="{7C327984-F7F2-4353-9C6D-034D8FC4E053}" presName="rootComposite" presStyleCnt="0"/>
      <dgm:spPr/>
    </dgm:pt>
    <dgm:pt modelId="{D3952C4B-C1DA-470D-BAF3-D859199DC21B}" type="pres">
      <dgm:prSet presAssocID="{7C327984-F7F2-4353-9C6D-034D8FC4E053}" presName="rootText" presStyleLbl="node2" presStyleIdx="3" presStyleCnt="5">
        <dgm:presLayoutVars>
          <dgm:chPref val="3"/>
        </dgm:presLayoutVars>
      </dgm:prSet>
      <dgm:spPr/>
    </dgm:pt>
    <dgm:pt modelId="{1E4CCDE3-804E-4E8A-9B50-A59800086395}" type="pres">
      <dgm:prSet presAssocID="{7C327984-F7F2-4353-9C6D-034D8FC4E053}" presName="rootConnector" presStyleLbl="node2" presStyleIdx="3" presStyleCnt="5"/>
      <dgm:spPr/>
    </dgm:pt>
    <dgm:pt modelId="{ED2F936F-67B6-4E91-A32E-5056AAE0D4D9}" type="pres">
      <dgm:prSet presAssocID="{7C327984-F7F2-4353-9C6D-034D8FC4E053}" presName="hierChild4" presStyleCnt="0"/>
      <dgm:spPr/>
    </dgm:pt>
    <dgm:pt modelId="{A63B92A3-35E2-4EC1-857D-143819359F80}" type="pres">
      <dgm:prSet presAssocID="{7C327984-F7F2-4353-9C6D-034D8FC4E053}" presName="hierChild5" presStyleCnt="0"/>
      <dgm:spPr/>
    </dgm:pt>
    <dgm:pt modelId="{C58496D3-B17E-4FA0-8FA7-58770AC533FD}" type="pres">
      <dgm:prSet presAssocID="{9B64D347-E48B-43CE-A966-3AF89794ED0C}" presName="Name64" presStyleLbl="parChTrans1D2" presStyleIdx="4" presStyleCnt="6"/>
      <dgm:spPr/>
    </dgm:pt>
    <dgm:pt modelId="{D915A216-D15A-4101-B3FB-35A557610FE4}" type="pres">
      <dgm:prSet presAssocID="{74608FC5-665C-4D56-A569-4003DD6E5D9A}" presName="hierRoot2" presStyleCnt="0">
        <dgm:presLayoutVars>
          <dgm:hierBranch val="init"/>
        </dgm:presLayoutVars>
      </dgm:prSet>
      <dgm:spPr/>
    </dgm:pt>
    <dgm:pt modelId="{7E630D7F-10BF-4C84-9C8B-1FF827699249}" type="pres">
      <dgm:prSet presAssocID="{74608FC5-665C-4D56-A569-4003DD6E5D9A}" presName="rootComposite" presStyleCnt="0"/>
      <dgm:spPr/>
    </dgm:pt>
    <dgm:pt modelId="{16FC9360-F3ED-42D4-B0C5-DD3BBA84ED83}" type="pres">
      <dgm:prSet presAssocID="{74608FC5-665C-4D56-A569-4003DD6E5D9A}" presName="rootText" presStyleLbl="node2" presStyleIdx="4" presStyleCnt="5">
        <dgm:presLayoutVars>
          <dgm:chPref val="3"/>
        </dgm:presLayoutVars>
      </dgm:prSet>
      <dgm:spPr/>
    </dgm:pt>
    <dgm:pt modelId="{4D3E9CDA-95D0-4119-B260-8DF8E9BD4215}" type="pres">
      <dgm:prSet presAssocID="{74608FC5-665C-4D56-A569-4003DD6E5D9A}" presName="rootConnector" presStyleLbl="node2" presStyleIdx="4" presStyleCnt="5"/>
      <dgm:spPr/>
    </dgm:pt>
    <dgm:pt modelId="{64772F7A-DAAE-42BA-A7C4-3A7242D9243C}" type="pres">
      <dgm:prSet presAssocID="{74608FC5-665C-4D56-A569-4003DD6E5D9A}" presName="hierChild4" presStyleCnt="0"/>
      <dgm:spPr/>
    </dgm:pt>
    <dgm:pt modelId="{306AC8F7-6741-46BF-84E6-8B0886781A5D}" type="pres">
      <dgm:prSet presAssocID="{74608FC5-665C-4D56-A569-4003DD6E5D9A}" presName="hierChild5" presStyleCnt="0"/>
      <dgm:spPr/>
    </dgm:pt>
    <dgm:pt modelId="{6F2431F0-F17E-470C-AA57-D2037D056C77}" type="pres">
      <dgm:prSet presAssocID="{F74D0BEF-A160-4CCB-AD49-223D3B65B6D3}" presName="hierChild3" presStyleCnt="0"/>
      <dgm:spPr/>
    </dgm:pt>
    <dgm:pt modelId="{7EE86BE3-2870-4C1F-85F2-D9A3607BF988}" type="pres">
      <dgm:prSet presAssocID="{BB6233EA-9C38-4518-95C5-A31FFCF67C20}" presName="Name115" presStyleLbl="parChTrans1D2" presStyleIdx="5" presStyleCnt="6"/>
      <dgm:spPr/>
    </dgm:pt>
    <dgm:pt modelId="{71A2F2BC-DD75-47DD-B378-509A1CFA5002}" type="pres">
      <dgm:prSet presAssocID="{79C5AFD7-C2F0-4F2B-AC9F-894337B1A4C5}" presName="hierRoot3" presStyleCnt="0">
        <dgm:presLayoutVars>
          <dgm:hierBranch val="init"/>
        </dgm:presLayoutVars>
      </dgm:prSet>
      <dgm:spPr/>
    </dgm:pt>
    <dgm:pt modelId="{2A667A2E-46EE-4675-835B-C9860832560F}" type="pres">
      <dgm:prSet presAssocID="{79C5AFD7-C2F0-4F2B-AC9F-894337B1A4C5}" presName="rootComposite3" presStyleCnt="0"/>
      <dgm:spPr/>
    </dgm:pt>
    <dgm:pt modelId="{BF4E7738-904B-4E8B-9EA5-193E754012DC}" type="pres">
      <dgm:prSet presAssocID="{79C5AFD7-C2F0-4F2B-AC9F-894337B1A4C5}" presName="rootText3" presStyleLbl="asst1" presStyleIdx="0" presStyleCnt="1">
        <dgm:presLayoutVars>
          <dgm:chPref val="3"/>
        </dgm:presLayoutVars>
      </dgm:prSet>
      <dgm:spPr/>
    </dgm:pt>
    <dgm:pt modelId="{DC1F15D1-E9ED-4D28-A1A0-449A7FA3358D}" type="pres">
      <dgm:prSet presAssocID="{79C5AFD7-C2F0-4F2B-AC9F-894337B1A4C5}" presName="rootConnector3" presStyleLbl="asst1" presStyleIdx="0" presStyleCnt="1"/>
      <dgm:spPr/>
    </dgm:pt>
    <dgm:pt modelId="{774D1883-7381-4F18-8EDB-8F645FF5A3AB}" type="pres">
      <dgm:prSet presAssocID="{79C5AFD7-C2F0-4F2B-AC9F-894337B1A4C5}" presName="hierChild6" presStyleCnt="0"/>
      <dgm:spPr/>
    </dgm:pt>
    <dgm:pt modelId="{F4D4C0BF-E6C5-4F98-B0EE-22D737513B8B}" type="pres">
      <dgm:prSet presAssocID="{79C5AFD7-C2F0-4F2B-AC9F-894337B1A4C5}" presName="hierChild7" presStyleCnt="0"/>
      <dgm:spPr/>
    </dgm:pt>
  </dgm:ptLst>
  <dgm:cxnLst>
    <dgm:cxn modelId="{F1C37E07-9630-4036-8496-6C7626E2BDCD}" type="presOf" srcId="{180F741C-93C2-4E59-AB89-C374F38DC8DE}" destId="{76562BAA-8E58-442E-88C0-8E9A59A7E4E3}" srcOrd="1" destOrd="0" presId="urn:microsoft.com/office/officeart/2009/3/layout/HorizontalOrganizationChart"/>
    <dgm:cxn modelId="{19E3830D-EF8F-4BE5-95D8-053E035BEE81}" type="presOf" srcId="{1028170D-A3F4-4238-A735-3993ABD4D68A}" destId="{D3D1FD00-D1B5-434D-BB07-0FD84DB65F07}" srcOrd="0" destOrd="0" presId="urn:microsoft.com/office/officeart/2009/3/layout/HorizontalOrganizationChart"/>
    <dgm:cxn modelId="{0D1A6B1A-A16A-4D1A-961D-C90268E84BF7}" type="presOf" srcId="{BB6233EA-9C38-4518-95C5-A31FFCF67C20}" destId="{7EE86BE3-2870-4C1F-85F2-D9A3607BF988}" srcOrd="0" destOrd="0" presId="urn:microsoft.com/office/officeart/2009/3/layout/HorizontalOrganizationChart"/>
    <dgm:cxn modelId="{9A2E961F-55CB-42CE-9550-815E6E45B2A1}" srcId="{F74D0BEF-A160-4CCB-AD49-223D3B65B6D3}" destId="{79C5AFD7-C2F0-4F2B-AC9F-894337B1A4C5}" srcOrd="0" destOrd="0" parTransId="{BB6233EA-9C38-4518-95C5-A31FFCF67C20}" sibTransId="{7A32C6B5-D5D1-4C3E-9E39-01FE0277CA91}"/>
    <dgm:cxn modelId="{DE657E21-56E0-46BA-ACB6-95641CDE0582}" type="presOf" srcId="{45C447E9-ED77-44DD-91DA-8375AB8E8F45}" destId="{0055F4FD-B308-41C1-B991-D48C7D9B85D4}" srcOrd="0" destOrd="0" presId="urn:microsoft.com/office/officeart/2009/3/layout/HorizontalOrganizationChart"/>
    <dgm:cxn modelId="{C08F4361-5103-4E60-B18A-1959710E0B41}" srcId="{F74D0BEF-A160-4CCB-AD49-223D3B65B6D3}" destId="{DBD8785F-1D48-4874-A514-63AC1033B4E1}" srcOrd="3" destOrd="0" parTransId="{45C447E9-ED77-44DD-91DA-8375AB8E8F45}" sibTransId="{F5F5DF75-0715-4A09-914E-614C1541F753}"/>
    <dgm:cxn modelId="{B2DBB16C-2AA1-498D-8F63-C868D218BFF9}" type="presOf" srcId="{F74D0BEF-A160-4CCB-AD49-223D3B65B6D3}" destId="{05C2D291-BB9C-44FC-A4CC-24C21DC8BA6D}" srcOrd="1" destOrd="0" presId="urn:microsoft.com/office/officeart/2009/3/layout/HorizontalOrganizationChart"/>
    <dgm:cxn modelId="{7C1CCA6D-EFCB-4D80-B9AA-1A25C3965CE1}" type="presOf" srcId="{DBD8785F-1D48-4874-A514-63AC1033B4E1}" destId="{0B678722-1D65-49DF-A2B3-8C54D42E7CE3}" srcOrd="1" destOrd="0" presId="urn:microsoft.com/office/officeart/2009/3/layout/HorizontalOrganizationChart"/>
    <dgm:cxn modelId="{1FCB1250-27DA-4A4F-8E54-566ACF7BF440}" type="presOf" srcId="{F74D0BEF-A160-4CCB-AD49-223D3B65B6D3}" destId="{B7CBC6F8-8C41-4EC2-9435-4B30265C37C7}" srcOrd="0" destOrd="0" presId="urn:microsoft.com/office/officeart/2009/3/layout/HorizontalOrganizationChart"/>
    <dgm:cxn modelId="{616D3453-BF64-4898-8F4F-50BA122A0C7D}" srcId="{F74D0BEF-A160-4CCB-AD49-223D3B65B6D3}" destId="{1028170D-A3F4-4238-A735-3993ABD4D68A}" srcOrd="2" destOrd="0" parTransId="{7DF6BF95-2416-4F37-8575-84F6AB5619AB}" sibTransId="{636D8E3C-9E7C-429E-8AAA-FDFCA3177CA8}"/>
    <dgm:cxn modelId="{D136CE54-AF90-46D5-8382-00B939F46EC8}" type="presOf" srcId="{D42BA199-3F09-4730-A236-F6B1C5C08CF2}" destId="{0327E507-52F8-4B2B-9BB1-AF59B32C0018}" srcOrd="0" destOrd="0" presId="urn:microsoft.com/office/officeart/2009/3/layout/HorizontalOrganizationChart"/>
    <dgm:cxn modelId="{7F313856-6BBE-46A6-845E-D424BD17DBF1}" type="presOf" srcId="{180F741C-93C2-4E59-AB89-C374F38DC8DE}" destId="{24122375-F20C-4553-B331-87E7C7F65AE9}" srcOrd="0" destOrd="0" presId="urn:microsoft.com/office/officeart/2009/3/layout/HorizontalOrganizationChart"/>
    <dgm:cxn modelId="{0F880B5A-586C-4B9E-8843-706646779E7A}" type="presOf" srcId="{39D99479-F0C8-4E0A-9AA1-6BED35105085}" destId="{6D13C3B9-18C5-4E7C-952A-D607AE18F4FA}" srcOrd="0" destOrd="0" presId="urn:microsoft.com/office/officeart/2009/3/layout/HorizontalOrganizationChart"/>
    <dgm:cxn modelId="{8D6FA39F-1369-4E72-B6C6-D83BF445F66C}" type="presOf" srcId="{74608FC5-665C-4D56-A569-4003DD6E5D9A}" destId="{16FC9360-F3ED-42D4-B0C5-DD3BBA84ED83}" srcOrd="0" destOrd="0" presId="urn:microsoft.com/office/officeart/2009/3/layout/HorizontalOrganizationChart"/>
    <dgm:cxn modelId="{DF287DA7-BB94-4ABC-95FE-E47A887B0BCD}" type="presOf" srcId="{9B64D347-E48B-43CE-A966-3AF89794ED0C}" destId="{C58496D3-B17E-4FA0-8FA7-58770AC533FD}" srcOrd="0" destOrd="0" presId="urn:microsoft.com/office/officeart/2009/3/layout/HorizontalOrganizationChart"/>
    <dgm:cxn modelId="{ADC5BBA8-6639-4D2A-A6A3-CE7821B6B08F}" type="presOf" srcId="{79C5AFD7-C2F0-4F2B-AC9F-894337B1A4C5}" destId="{BF4E7738-904B-4E8B-9EA5-193E754012DC}" srcOrd="0" destOrd="0" presId="urn:microsoft.com/office/officeart/2009/3/layout/HorizontalOrganizationChart"/>
    <dgm:cxn modelId="{927CA6A9-0619-4587-BF2C-CBD6F99446EB}" type="presOf" srcId="{DBD8785F-1D48-4874-A514-63AC1033B4E1}" destId="{CB0FFACC-C830-47C0-B187-9A9605A5FAB0}" srcOrd="0" destOrd="0" presId="urn:microsoft.com/office/officeart/2009/3/layout/HorizontalOrganizationChart"/>
    <dgm:cxn modelId="{D1AC13AA-0605-422E-8CEB-C1C223F872BD}" type="presOf" srcId="{1028170D-A3F4-4238-A735-3993ABD4D68A}" destId="{E103AA09-ECD7-446A-9956-3025BE5B5C91}" srcOrd="1" destOrd="0" presId="urn:microsoft.com/office/officeart/2009/3/layout/HorizontalOrganizationChart"/>
    <dgm:cxn modelId="{284846AF-CA44-4826-AD38-B9F13131FAF5}" srcId="{F74D0BEF-A160-4CCB-AD49-223D3B65B6D3}" destId="{74608FC5-665C-4D56-A569-4003DD6E5D9A}" srcOrd="5" destOrd="0" parTransId="{9B64D347-E48B-43CE-A966-3AF89794ED0C}" sibTransId="{33408A2D-D644-4F10-9809-AB743482809C}"/>
    <dgm:cxn modelId="{5FB4BFB3-22B5-4DD4-8F6B-501FC0A77425}" type="presOf" srcId="{74608FC5-665C-4D56-A569-4003DD6E5D9A}" destId="{4D3E9CDA-95D0-4119-B260-8DF8E9BD4215}" srcOrd="1" destOrd="0" presId="urn:microsoft.com/office/officeart/2009/3/layout/HorizontalOrganizationChart"/>
    <dgm:cxn modelId="{29C365CF-5711-42B4-BD4B-27B4ECB712D6}" type="presOf" srcId="{44C8803E-F573-4E45-A75B-5060A70C33EF}" destId="{A2EF7F70-C61B-4B82-922F-B4EC43C767DA}" srcOrd="0" destOrd="0" presId="urn:microsoft.com/office/officeart/2009/3/layout/HorizontalOrganizationChart"/>
    <dgm:cxn modelId="{F2D3F6DA-BE41-4834-BD00-0CBF97EF8881}" srcId="{39D99479-F0C8-4E0A-9AA1-6BED35105085}" destId="{F74D0BEF-A160-4CCB-AD49-223D3B65B6D3}" srcOrd="0" destOrd="0" parTransId="{E0C6E58B-69DC-4C0C-88DC-F222241268DC}" sibTransId="{0D21DAF9-0B20-4DE8-8808-252C176C35C9}"/>
    <dgm:cxn modelId="{53AE0CDF-1913-4083-B4B4-8047558BF87A}" srcId="{F74D0BEF-A160-4CCB-AD49-223D3B65B6D3}" destId="{180F741C-93C2-4E59-AB89-C374F38DC8DE}" srcOrd="1" destOrd="0" parTransId="{D42BA199-3F09-4730-A236-F6B1C5C08CF2}" sibTransId="{C49FF999-2FE7-4658-BE26-ECD88D473A8F}"/>
    <dgm:cxn modelId="{8D6A66DF-242F-4391-8935-B042E686C29B}" srcId="{F74D0BEF-A160-4CCB-AD49-223D3B65B6D3}" destId="{7C327984-F7F2-4353-9C6D-034D8FC4E053}" srcOrd="4" destOrd="0" parTransId="{44C8803E-F573-4E45-A75B-5060A70C33EF}" sibTransId="{799F2998-8812-48B2-99E7-BDDE88FD9F40}"/>
    <dgm:cxn modelId="{C90D4BDF-7C3C-476A-B4AF-A926F0BD29DA}" type="presOf" srcId="{79C5AFD7-C2F0-4F2B-AC9F-894337B1A4C5}" destId="{DC1F15D1-E9ED-4D28-A1A0-449A7FA3358D}" srcOrd="1" destOrd="0" presId="urn:microsoft.com/office/officeart/2009/3/layout/HorizontalOrganizationChart"/>
    <dgm:cxn modelId="{91E93CF3-4052-4DB9-8F35-6E9B983210E8}" type="presOf" srcId="{7C327984-F7F2-4353-9C6D-034D8FC4E053}" destId="{D3952C4B-C1DA-470D-BAF3-D859199DC21B}" srcOrd="0" destOrd="0" presId="urn:microsoft.com/office/officeart/2009/3/layout/HorizontalOrganizationChart"/>
    <dgm:cxn modelId="{E331A9FA-E8C8-4CEA-995A-BE1F36C4B547}" type="presOf" srcId="{7C327984-F7F2-4353-9C6D-034D8FC4E053}" destId="{1E4CCDE3-804E-4E8A-9B50-A59800086395}" srcOrd="1" destOrd="0" presId="urn:microsoft.com/office/officeart/2009/3/layout/HorizontalOrganizationChart"/>
    <dgm:cxn modelId="{72566CFF-01D3-4C6B-BE66-7950B86B4DCF}" type="presOf" srcId="{7DF6BF95-2416-4F37-8575-84F6AB5619AB}" destId="{87C44297-76C9-4BFA-A219-91304459DC02}" srcOrd="0" destOrd="0" presId="urn:microsoft.com/office/officeart/2009/3/layout/HorizontalOrganizationChart"/>
    <dgm:cxn modelId="{D6D0C289-04BE-4721-BFC8-23F8AC03B121}" type="presParOf" srcId="{6D13C3B9-18C5-4E7C-952A-D607AE18F4FA}" destId="{42A180E8-73C3-410E-8EA1-FA0882134957}" srcOrd="0" destOrd="0" presId="urn:microsoft.com/office/officeart/2009/3/layout/HorizontalOrganizationChart"/>
    <dgm:cxn modelId="{38DD75DF-0949-4990-8964-E8F912E5EA67}" type="presParOf" srcId="{42A180E8-73C3-410E-8EA1-FA0882134957}" destId="{4AACB0EC-E1D1-47C8-A3CA-3AEDCCA72BBB}" srcOrd="0" destOrd="0" presId="urn:microsoft.com/office/officeart/2009/3/layout/HorizontalOrganizationChart"/>
    <dgm:cxn modelId="{EB3D5488-D32D-4091-B6F9-6359264CC81D}" type="presParOf" srcId="{4AACB0EC-E1D1-47C8-A3CA-3AEDCCA72BBB}" destId="{B7CBC6F8-8C41-4EC2-9435-4B30265C37C7}" srcOrd="0" destOrd="0" presId="urn:microsoft.com/office/officeart/2009/3/layout/HorizontalOrganizationChart"/>
    <dgm:cxn modelId="{037010A2-C430-4F48-8D77-2E2BB397F238}" type="presParOf" srcId="{4AACB0EC-E1D1-47C8-A3CA-3AEDCCA72BBB}" destId="{05C2D291-BB9C-44FC-A4CC-24C21DC8BA6D}" srcOrd="1" destOrd="0" presId="urn:microsoft.com/office/officeart/2009/3/layout/HorizontalOrganizationChart"/>
    <dgm:cxn modelId="{31B83250-3812-4C25-8AF5-9E065F6EBD40}" type="presParOf" srcId="{42A180E8-73C3-410E-8EA1-FA0882134957}" destId="{D5A3A9A9-2AB1-434C-AE65-5EB6E54EFB47}" srcOrd="1" destOrd="0" presId="urn:microsoft.com/office/officeart/2009/3/layout/HorizontalOrganizationChart"/>
    <dgm:cxn modelId="{F2D4D22D-E6D3-4F9C-BADC-DB5245FA7265}" type="presParOf" srcId="{D5A3A9A9-2AB1-434C-AE65-5EB6E54EFB47}" destId="{0327E507-52F8-4B2B-9BB1-AF59B32C0018}" srcOrd="0" destOrd="0" presId="urn:microsoft.com/office/officeart/2009/3/layout/HorizontalOrganizationChart"/>
    <dgm:cxn modelId="{78989494-05F1-4CC2-8319-F644C5726201}" type="presParOf" srcId="{D5A3A9A9-2AB1-434C-AE65-5EB6E54EFB47}" destId="{2C02982E-FEB0-4B85-9EC5-026994ABBD03}" srcOrd="1" destOrd="0" presId="urn:microsoft.com/office/officeart/2009/3/layout/HorizontalOrganizationChart"/>
    <dgm:cxn modelId="{E7463A07-F0CC-47FB-A3FB-49807ED690FE}" type="presParOf" srcId="{2C02982E-FEB0-4B85-9EC5-026994ABBD03}" destId="{427FCE3D-8B1F-4727-AD16-68E6F647CD1C}" srcOrd="0" destOrd="0" presId="urn:microsoft.com/office/officeart/2009/3/layout/HorizontalOrganizationChart"/>
    <dgm:cxn modelId="{476BB8B1-5C5A-423B-BE70-4E2E420DAC95}" type="presParOf" srcId="{427FCE3D-8B1F-4727-AD16-68E6F647CD1C}" destId="{24122375-F20C-4553-B331-87E7C7F65AE9}" srcOrd="0" destOrd="0" presId="urn:microsoft.com/office/officeart/2009/3/layout/HorizontalOrganizationChart"/>
    <dgm:cxn modelId="{A94B83BC-A2FA-405C-AF70-55AE8D058553}" type="presParOf" srcId="{427FCE3D-8B1F-4727-AD16-68E6F647CD1C}" destId="{76562BAA-8E58-442E-88C0-8E9A59A7E4E3}" srcOrd="1" destOrd="0" presId="urn:microsoft.com/office/officeart/2009/3/layout/HorizontalOrganizationChart"/>
    <dgm:cxn modelId="{C6ECCE78-8812-4243-B6F4-1AC9392F31C3}" type="presParOf" srcId="{2C02982E-FEB0-4B85-9EC5-026994ABBD03}" destId="{7E53D7B5-56ED-4A1D-91A9-93F5A197C0CC}" srcOrd="1" destOrd="0" presId="urn:microsoft.com/office/officeart/2009/3/layout/HorizontalOrganizationChart"/>
    <dgm:cxn modelId="{AECBCF9C-C6E8-417A-AD65-4FF55CF6DC8C}" type="presParOf" srcId="{2C02982E-FEB0-4B85-9EC5-026994ABBD03}" destId="{A4C9F956-16D5-474A-89BD-6D22295583C8}" srcOrd="2" destOrd="0" presId="urn:microsoft.com/office/officeart/2009/3/layout/HorizontalOrganizationChart"/>
    <dgm:cxn modelId="{DC63FAF7-DD47-42E0-A31F-BB67A586DF4A}" type="presParOf" srcId="{D5A3A9A9-2AB1-434C-AE65-5EB6E54EFB47}" destId="{87C44297-76C9-4BFA-A219-91304459DC02}" srcOrd="2" destOrd="0" presId="urn:microsoft.com/office/officeart/2009/3/layout/HorizontalOrganizationChart"/>
    <dgm:cxn modelId="{B0B24703-0D81-43E7-8E29-2658B8BF2133}" type="presParOf" srcId="{D5A3A9A9-2AB1-434C-AE65-5EB6E54EFB47}" destId="{B31282CA-E50D-43CA-BC33-780BB46A7895}" srcOrd="3" destOrd="0" presId="urn:microsoft.com/office/officeart/2009/3/layout/HorizontalOrganizationChart"/>
    <dgm:cxn modelId="{0CC432B2-98BF-4674-9881-576AE08A17FB}" type="presParOf" srcId="{B31282CA-E50D-43CA-BC33-780BB46A7895}" destId="{4E7A8F36-E8C6-4ECD-BAC0-99B4EBD11BFA}" srcOrd="0" destOrd="0" presId="urn:microsoft.com/office/officeart/2009/3/layout/HorizontalOrganizationChart"/>
    <dgm:cxn modelId="{5B0EDB03-58F2-439A-A034-DB35F3952D93}" type="presParOf" srcId="{4E7A8F36-E8C6-4ECD-BAC0-99B4EBD11BFA}" destId="{D3D1FD00-D1B5-434D-BB07-0FD84DB65F07}" srcOrd="0" destOrd="0" presId="urn:microsoft.com/office/officeart/2009/3/layout/HorizontalOrganizationChart"/>
    <dgm:cxn modelId="{40275B46-A773-4F1A-9C10-2B5F64CC3F07}" type="presParOf" srcId="{4E7A8F36-E8C6-4ECD-BAC0-99B4EBD11BFA}" destId="{E103AA09-ECD7-446A-9956-3025BE5B5C91}" srcOrd="1" destOrd="0" presId="urn:microsoft.com/office/officeart/2009/3/layout/HorizontalOrganizationChart"/>
    <dgm:cxn modelId="{274582EF-C845-46A9-B030-30082A62E253}" type="presParOf" srcId="{B31282CA-E50D-43CA-BC33-780BB46A7895}" destId="{44FB67F2-E1BE-4F70-9837-DC8B96DDA0F6}" srcOrd="1" destOrd="0" presId="urn:microsoft.com/office/officeart/2009/3/layout/HorizontalOrganizationChart"/>
    <dgm:cxn modelId="{522F8C01-5B05-42B1-93EE-0AB2C00B6767}" type="presParOf" srcId="{B31282CA-E50D-43CA-BC33-780BB46A7895}" destId="{BC4CBC3E-20C3-48E5-8EC9-59A0B8A49728}" srcOrd="2" destOrd="0" presId="urn:microsoft.com/office/officeart/2009/3/layout/HorizontalOrganizationChart"/>
    <dgm:cxn modelId="{55B25422-6076-4790-861E-6122953AC7E1}" type="presParOf" srcId="{D5A3A9A9-2AB1-434C-AE65-5EB6E54EFB47}" destId="{0055F4FD-B308-41C1-B991-D48C7D9B85D4}" srcOrd="4" destOrd="0" presId="urn:microsoft.com/office/officeart/2009/3/layout/HorizontalOrganizationChart"/>
    <dgm:cxn modelId="{8096D435-96C5-407F-89C8-D870E9693C3F}" type="presParOf" srcId="{D5A3A9A9-2AB1-434C-AE65-5EB6E54EFB47}" destId="{78804C74-E361-4555-9AAE-BE62EA9809EE}" srcOrd="5" destOrd="0" presId="urn:microsoft.com/office/officeart/2009/3/layout/HorizontalOrganizationChart"/>
    <dgm:cxn modelId="{3FE40EA0-D117-4029-A151-BBD43B899778}" type="presParOf" srcId="{78804C74-E361-4555-9AAE-BE62EA9809EE}" destId="{0F181844-52FC-40F0-A25D-CC79E2E76E46}" srcOrd="0" destOrd="0" presId="urn:microsoft.com/office/officeart/2009/3/layout/HorizontalOrganizationChart"/>
    <dgm:cxn modelId="{3076203F-52CD-431B-8094-3F34B2E91A76}" type="presParOf" srcId="{0F181844-52FC-40F0-A25D-CC79E2E76E46}" destId="{CB0FFACC-C830-47C0-B187-9A9605A5FAB0}" srcOrd="0" destOrd="0" presId="urn:microsoft.com/office/officeart/2009/3/layout/HorizontalOrganizationChart"/>
    <dgm:cxn modelId="{33D3CCA3-42A6-4F25-A39B-4E7A3DE0A375}" type="presParOf" srcId="{0F181844-52FC-40F0-A25D-CC79E2E76E46}" destId="{0B678722-1D65-49DF-A2B3-8C54D42E7CE3}" srcOrd="1" destOrd="0" presId="urn:microsoft.com/office/officeart/2009/3/layout/HorizontalOrganizationChart"/>
    <dgm:cxn modelId="{28B8ED36-3042-4C36-A875-ABDAA5E34483}" type="presParOf" srcId="{78804C74-E361-4555-9AAE-BE62EA9809EE}" destId="{44369AFA-C03A-456C-8F0F-D88B36406229}" srcOrd="1" destOrd="0" presId="urn:microsoft.com/office/officeart/2009/3/layout/HorizontalOrganizationChart"/>
    <dgm:cxn modelId="{BA48A96B-B440-4D68-BD92-01A26553310A}" type="presParOf" srcId="{78804C74-E361-4555-9AAE-BE62EA9809EE}" destId="{A4C15E10-5EA3-4B33-8B77-7DC9BFBAD1BE}" srcOrd="2" destOrd="0" presId="urn:microsoft.com/office/officeart/2009/3/layout/HorizontalOrganizationChart"/>
    <dgm:cxn modelId="{2B6033AA-0E06-438D-AA47-353B437293A0}" type="presParOf" srcId="{D5A3A9A9-2AB1-434C-AE65-5EB6E54EFB47}" destId="{A2EF7F70-C61B-4B82-922F-B4EC43C767DA}" srcOrd="6" destOrd="0" presId="urn:microsoft.com/office/officeart/2009/3/layout/HorizontalOrganizationChart"/>
    <dgm:cxn modelId="{48A77E14-70D7-4DF2-94C4-C102081A498F}" type="presParOf" srcId="{D5A3A9A9-2AB1-434C-AE65-5EB6E54EFB47}" destId="{BEBDA9F4-1950-405B-BC76-954E091997EB}" srcOrd="7" destOrd="0" presId="urn:microsoft.com/office/officeart/2009/3/layout/HorizontalOrganizationChart"/>
    <dgm:cxn modelId="{21F95CAC-9CA5-45D9-BD8A-A66682FCDF5F}" type="presParOf" srcId="{BEBDA9F4-1950-405B-BC76-954E091997EB}" destId="{E446682B-9287-475D-92A7-C5197BD02B56}" srcOrd="0" destOrd="0" presId="urn:microsoft.com/office/officeart/2009/3/layout/HorizontalOrganizationChart"/>
    <dgm:cxn modelId="{6B9B2C26-AE1A-450C-819A-EC31B01F8D2D}" type="presParOf" srcId="{E446682B-9287-475D-92A7-C5197BD02B56}" destId="{D3952C4B-C1DA-470D-BAF3-D859199DC21B}" srcOrd="0" destOrd="0" presId="urn:microsoft.com/office/officeart/2009/3/layout/HorizontalOrganizationChart"/>
    <dgm:cxn modelId="{029D8C12-62A4-4BBD-A037-1136B74C45E6}" type="presParOf" srcId="{E446682B-9287-475D-92A7-C5197BD02B56}" destId="{1E4CCDE3-804E-4E8A-9B50-A59800086395}" srcOrd="1" destOrd="0" presId="urn:microsoft.com/office/officeart/2009/3/layout/HorizontalOrganizationChart"/>
    <dgm:cxn modelId="{B6F7C290-4D5F-42CF-8BB1-1ECEE2F08EF6}" type="presParOf" srcId="{BEBDA9F4-1950-405B-BC76-954E091997EB}" destId="{ED2F936F-67B6-4E91-A32E-5056AAE0D4D9}" srcOrd="1" destOrd="0" presId="urn:microsoft.com/office/officeart/2009/3/layout/HorizontalOrganizationChart"/>
    <dgm:cxn modelId="{2C05561C-30B0-4314-9F68-98F28D4C1E42}" type="presParOf" srcId="{BEBDA9F4-1950-405B-BC76-954E091997EB}" destId="{A63B92A3-35E2-4EC1-857D-143819359F80}" srcOrd="2" destOrd="0" presId="urn:microsoft.com/office/officeart/2009/3/layout/HorizontalOrganizationChart"/>
    <dgm:cxn modelId="{8065DEBF-AE33-4B9C-AADA-983F009E1D21}" type="presParOf" srcId="{D5A3A9A9-2AB1-434C-AE65-5EB6E54EFB47}" destId="{C58496D3-B17E-4FA0-8FA7-58770AC533FD}" srcOrd="8" destOrd="0" presId="urn:microsoft.com/office/officeart/2009/3/layout/HorizontalOrganizationChart"/>
    <dgm:cxn modelId="{6DFE8F2A-EBA9-4653-9CAF-10C7D10994B3}" type="presParOf" srcId="{D5A3A9A9-2AB1-434C-AE65-5EB6E54EFB47}" destId="{D915A216-D15A-4101-B3FB-35A557610FE4}" srcOrd="9" destOrd="0" presId="urn:microsoft.com/office/officeart/2009/3/layout/HorizontalOrganizationChart"/>
    <dgm:cxn modelId="{4EE7A277-6389-4193-B292-C0316D94C5EC}" type="presParOf" srcId="{D915A216-D15A-4101-B3FB-35A557610FE4}" destId="{7E630D7F-10BF-4C84-9C8B-1FF827699249}" srcOrd="0" destOrd="0" presId="urn:microsoft.com/office/officeart/2009/3/layout/HorizontalOrganizationChart"/>
    <dgm:cxn modelId="{4C2E1598-FBC7-40EB-AEBC-07024A017321}" type="presParOf" srcId="{7E630D7F-10BF-4C84-9C8B-1FF827699249}" destId="{16FC9360-F3ED-42D4-B0C5-DD3BBA84ED83}" srcOrd="0" destOrd="0" presId="urn:microsoft.com/office/officeart/2009/3/layout/HorizontalOrganizationChart"/>
    <dgm:cxn modelId="{925264BE-461C-45FC-BAE8-D5E0631A9DFA}" type="presParOf" srcId="{7E630D7F-10BF-4C84-9C8B-1FF827699249}" destId="{4D3E9CDA-95D0-4119-B260-8DF8E9BD4215}" srcOrd="1" destOrd="0" presId="urn:microsoft.com/office/officeart/2009/3/layout/HorizontalOrganizationChart"/>
    <dgm:cxn modelId="{E0C522F0-556B-4460-997B-A852D8ADA847}" type="presParOf" srcId="{D915A216-D15A-4101-B3FB-35A557610FE4}" destId="{64772F7A-DAAE-42BA-A7C4-3A7242D9243C}" srcOrd="1" destOrd="0" presId="urn:microsoft.com/office/officeart/2009/3/layout/HorizontalOrganizationChart"/>
    <dgm:cxn modelId="{32A89063-63B5-497F-94DD-6702FD37B597}" type="presParOf" srcId="{D915A216-D15A-4101-B3FB-35A557610FE4}" destId="{306AC8F7-6741-46BF-84E6-8B0886781A5D}" srcOrd="2" destOrd="0" presId="urn:microsoft.com/office/officeart/2009/3/layout/HorizontalOrganizationChart"/>
    <dgm:cxn modelId="{9A3FF9CF-E636-496B-B955-F7D7E30E7E2A}" type="presParOf" srcId="{42A180E8-73C3-410E-8EA1-FA0882134957}" destId="{6F2431F0-F17E-470C-AA57-D2037D056C77}" srcOrd="2" destOrd="0" presId="urn:microsoft.com/office/officeart/2009/3/layout/HorizontalOrganizationChart"/>
    <dgm:cxn modelId="{F7AB16F5-0E58-4121-9FB9-37048A2F52AF}" type="presParOf" srcId="{6F2431F0-F17E-470C-AA57-D2037D056C77}" destId="{7EE86BE3-2870-4C1F-85F2-D9A3607BF988}" srcOrd="0" destOrd="0" presId="urn:microsoft.com/office/officeart/2009/3/layout/HorizontalOrganizationChart"/>
    <dgm:cxn modelId="{C9AECD7C-6DCB-4BE5-AE6A-2299822D3E22}" type="presParOf" srcId="{6F2431F0-F17E-470C-AA57-D2037D056C77}" destId="{71A2F2BC-DD75-47DD-B378-509A1CFA5002}" srcOrd="1" destOrd="0" presId="urn:microsoft.com/office/officeart/2009/3/layout/HorizontalOrganizationChart"/>
    <dgm:cxn modelId="{16320F51-23E2-48A4-82A7-4AB7AC85B5CD}" type="presParOf" srcId="{71A2F2BC-DD75-47DD-B378-509A1CFA5002}" destId="{2A667A2E-46EE-4675-835B-C9860832560F}" srcOrd="0" destOrd="0" presId="urn:microsoft.com/office/officeart/2009/3/layout/HorizontalOrganizationChart"/>
    <dgm:cxn modelId="{0E23149E-85FE-4812-AB86-52893AF6DB1A}" type="presParOf" srcId="{2A667A2E-46EE-4675-835B-C9860832560F}" destId="{BF4E7738-904B-4E8B-9EA5-193E754012DC}" srcOrd="0" destOrd="0" presId="urn:microsoft.com/office/officeart/2009/3/layout/HorizontalOrganizationChart"/>
    <dgm:cxn modelId="{DD1942C0-4C25-4A06-B472-DBC0404DC38F}" type="presParOf" srcId="{2A667A2E-46EE-4675-835B-C9860832560F}" destId="{DC1F15D1-E9ED-4D28-A1A0-449A7FA3358D}" srcOrd="1" destOrd="0" presId="urn:microsoft.com/office/officeart/2009/3/layout/HorizontalOrganizationChart"/>
    <dgm:cxn modelId="{5A30302E-75D5-4213-A02B-DF4FDDDB6512}" type="presParOf" srcId="{71A2F2BC-DD75-47DD-B378-509A1CFA5002}" destId="{774D1883-7381-4F18-8EDB-8F645FF5A3AB}" srcOrd="1" destOrd="0" presId="urn:microsoft.com/office/officeart/2009/3/layout/HorizontalOrganizationChart"/>
    <dgm:cxn modelId="{62A8BBEC-5585-4769-A084-B77BAF479824}" type="presParOf" srcId="{71A2F2BC-DD75-47DD-B378-509A1CFA5002}" destId="{F4D4C0BF-E6C5-4F98-B0EE-22D737513B8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D99479-F0C8-4E0A-9AA1-6BED3510508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74D0BEF-A160-4CCB-AD49-223D3B65B6D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天体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C6E58B-69DC-4C0C-88DC-F222241268DC}" type="parTrans" cxnId="{F2D3F6DA-BE41-4834-BD00-0CBF97EF888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1DAF9-0B20-4DE8-8808-252C176C35C9}" type="sibTrans" cxnId="{F2D3F6DA-BE41-4834-BD00-0CBF97EF888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C5AFD7-C2F0-4F2B-AC9F-894337B1A4C5}" type="asst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选择函数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233EA-9C38-4518-95C5-A31FFCF67C20}" type="parTrans" cxnId="{9A2E961F-55CB-42CE-9550-815E6E45B2A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32C6B5-D5D1-4C3E-9E39-01FE0277CA91}" type="sibTrans" cxnId="{9A2E961F-55CB-42CE-9550-815E6E45B2A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0A0E3A-AAEF-4954-BA18-2E831948B89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满月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F8D40D-145F-4DEC-BA8F-8BED704302F2}" type="parTrans" cxnId="{6ECA37D9-91FB-41B8-BA4E-8B0D85A48521}">
      <dgm:prSet/>
      <dgm:spPr/>
      <dgm:t>
        <a:bodyPr/>
        <a:lstStyle/>
        <a:p>
          <a:endParaRPr lang="en-US" sz="1400"/>
        </a:p>
      </dgm:t>
    </dgm:pt>
    <dgm:pt modelId="{79202541-88F0-4EC2-A8EF-9A1BEE7DB2A9}" type="sibTrans" cxnId="{6ECA37D9-91FB-41B8-BA4E-8B0D85A48521}">
      <dgm:prSet/>
      <dgm:spPr/>
      <dgm:t>
        <a:bodyPr/>
        <a:lstStyle/>
        <a:p>
          <a:endParaRPr lang="en-US" sz="1400"/>
        </a:p>
      </dgm:t>
    </dgm:pt>
    <dgm:pt modelId="{F5AFBF3B-A7B1-46D2-A8C0-21566378DA1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半月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36526-2CC7-4A5A-A9BF-786C8119DD10}" type="parTrans" cxnId="{4C2C94D7-CDA1-4166-B5DA-6A7B9B60BD6D}">
      <dgm:prSet/>
      <dgm:spPr/>
      <dgm:t>
        <a:bodyPr/>
        <a:lstStyle/>
        <a:p>
          <a:endParaRPr lang="en-US" sz="1400"/>
        </a:p>
      </dgm:t>
    </dgm:pt>
    <dgm:pt modelId="{E89966AF-1836-40A3-B59D-6B103032F211}" type="sibTrans" cxnId="{4C2C94D7-CDA1-4166-B5DA-6A7B9B60BD6D}">
      <dgm:prSet/>
      <dgm:spPr/>
      <dgm:t>
        <a:bodyPr/>
        <a:lstStyle/>
        <a:p>
          <a:endParaRPr lang="en-US" sz="1400"/>
        </a:p>
      </dgm:t>
    </dgm:pt>
    <dgm:pt modelId="{30495915-5814-4711-882C-FF0AE454347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玄月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F8FE3-C18D-4D1E-A5D2-835261067AA9}" type="parTrans" cxnId="{4C541D02-6587-46CB-BAED-66C236488FA0}">
      <dgm:prSet/>
      <dgm:spPr/>
      <dgm:t>
        <a:bodyPr/>
        <a:lstStyle/>
        <a:p>
          <a:endParaRPr lang="en-US" sz="1400"/>
        </a:p>
      </dgm:t>
    </dgm:pt>
    <dgm:pt modelId="{08DEA997-2886-481B-A585-8066B422CA16}" type="sibTrans" cxnId="{4C541D02-6587-46CB-BAED-66C236488FA0}">
      <dgm:prSet/>
      <dgm:spPr/>
      <dgm:t>
        <a:bodyPr/>
        <a:lstStyle/>
        <a:p>
          <a:endParaRPr lang="en-US" sz="1400"/>
        </a:p>
      </dgm:t>
    </dgm:pt>
    <dgm:pt modelId="{4382BAD4-2522-4496-ACC0-46B0EF86B44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霞日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D312E-D8CF-4D33-AD83-ABDA0A2A2CEF}" type="parTrans" cxnId="{53BB009D-44D7-4A59-8A7B-FE089D8BE713}">
      <dgm:prSet/>
      <dgm:spPr/>
      <dgm:t>
        <a:bodyPr/>
        <a:lstStyle/>
        <a:p>
          <a:endParaRPr lang="en-US" sz="1400"/>
        </a:p>
      </dgm:t>
    </dgm:pt>
    <dgm:pt modelId="{54074252-74E1-42E4-9E95-CA825446176B}" type="sibTrans" cxnId="{53BB009D-44D7-4A59-8A7B-FE089D8BE713}">
      <dgm:prSet/>
      <dgm:spPr/>
      <dgm:t>
        <a:bodyPr/>
        <a:lstStyle/>
        <a:p>
          <a:endParaRPr lang="en-US" sz="1400"/>
        </a:p>
      </dgm:t>
    </dgm:pt>
    <dgm:pt modelId="{33D894CC-07A2-4C2D-91AA-3A990482FCDF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午日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9AC2D-9FAC-4660-93B7-E6CED29634D7}" type="parTrans" cxnId="{14B79DFF-910F-4E52-8115-9052D3892544}">
      <dgm:prSet/>
      <dgm:spPr/>
      <dgm:t>
        <a:bodyPr/>
        <a:lstStyle/>
        <a:p>
          <a:endParaRPr lang="en-US" sz="1400"/>
        </a:p>
      </dgm:t>
    </dgm:pt>
    <dgm:pt modelId="{0B78986C-D5F3-4C71-B887-897A645C6129}" type="sibTrans" cxnId="{14B79DFF-910F-4E52-8115-9052D3892544}">
      <dgm:prSet/>
      <dgm:spPr/>
      <dgm:t>
        <a:bodyPr/>
        <a:lstStyle/>
        <a:p>
          <a:endParaRPr lang="en-US" sz="1400"/>
        </a:p>
      </dgm:t>
    </dgm:pt>
    <dgm:pt modelId="{8FF6DAF7-77A5-4F4D-9303-8AF5F1A34206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43078-07E3-46B9-B8BC-26477E2049CD}" type="parTrans" cxnId="{FB88F36D-6BFB-4856-B011-449E799E3FFC}">
      <dgm:prSet/>
      <dgm:spPr/>
      <dgm:t>
        <a:bodyPr/>
        <a:lstStyle/>
        <a:p>
          <a:endParaRPr lang="en-US" sz="1400"/>
        </a:p>
      </dgm:t>
    </dgm:pt>
    <dgm:pt modelId="{10DDDFAA-073D-4B32-B91F-787ABCE74CD6}" type="sibTrans" cxnId="{FB88F36D-6BFB-4856-B011-449E799E3FFC}">
      <dgm:prSet/>
      <dgm:spPr/>
      <dgm:t>
        <a:bodyPr/>
        <a:lstStyle/>
        <a:p>
          <a:endParaRPr lang="en-US" sz="1400"/>
        </a:p>
      </dgm:t>
    </dgm:pt>
    <dgm:pt modelId="{CDEC42EB-969B-4981-A4F5-021764C56E7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星空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398A1-C158-4FE2-B759-CE48FA4EF4BE}" type="parTrans" cxnId="{672F853E-4BEA-4CB1-A658-4589F18ACE65}">
      <dgm:prSet/>
      <dgm:spPr/>
      <dgm:t>
        <a:bodyPr/>
        <a:lstStyle/>
        <a:p>
          <a:endParaRPr lang="en-US" sz="1400"/>
        </a:p>
      </dgm:t>
    </dgm:pt>
    <dgm:pt modelId="{7185DB26-A6F2-4A07-B3FF-F7751692F294}" type="sibTrans" cxnId="{672F853E-4BEA-4CB1-A658-4589F18ACE65}">
      <dgm:prSet/>
      <dgm:spPr/>
      <dgm:t>
        <a:bodyPr/>
        <a:lstStyle/>
        <a:p>
          <a:endParaRPr lang="en-US" sz="1400"/>
        </a:p>
      </dgm:t>
    </dgm:pt>
    <dgm:pt modelId="{6D13C3B9-18C5-4E7C-952A-D607AE18F4FA}" type="pres">
      <dgm:prSet presAssocID="{39D99479-F0C8-4E0A-9AA1-6BED351050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180E8-73C3-410E-8EA1-FA0882134957}" type="pres">
      <dgm:prSet presAssocID="{F74D0BEF-A160-4CCB-AD49-223D3B65B6D3}" presName="hierRoot1" presStyleCnt="0">
        <dgm:presLayoutVars>
          <dgm:hierBranch val="init"/>
        </dgm:presLayoutVars>
      </dgm:prSet>
      <dgm:spPr/>
    </dgm:pt>
    <dgm:pt modelId="{4AACB0EC-E1D1-47C8-A3CA-3AEDCCA72BBB}" type="pres">
      <dgm:prSet presAssocID="{F74D0BEF-A160-4CCB-AD49-223D3B65B6D3}" presName="rootComposite1" presStyleCnt="0"/>
      <dgm:spPr/>
    </dgm:pt>
    <dgm:pt modelId="{B7CBC6F8-8C41-4EC2-9435-4B30265C37C7}" type="pres">
      <dgm:prSet presAssocID="{F74D0BEF-A160-4CCB-AD49-223D3B65B6D3}" presName="rootText1" presStyleLbl="node0" presStyleIdx="0" presStyleCnt="1">
        <dgm:presLayoutVars>
          <dgm:chPref val="3"/>
        </dgm:presLayoutVars>
      </dgm:prSet>
      <dgm:spPr/>
    </dgm:pt>
    <dgm:pt modelId="{05C2D291-BB9C-44FC-A4CC-24C21DC8BA6D}" type="pres">
      <dgm:prSet presAssocID="{F74D0BEF-A160-4CCB-AD49-223D3B65B6D3}" presName="rootConnector1" presStyleLbl="node1" presStyleIdx="0" presStyleCnt="0"/>
      <dgm:spPr/>
    </dgm:pt>
    <dgm:pt modelId="{D5A3A9A9-2AB1-434C-AE65-5EB6E54EFB47}" type="pres">
      <dgm:prSet presAssocID="{F74D0BEF-A160-4CCB-AD49-223D3B65B6D3}" presName="hierChild2" presStyleCnt="0"/>
      <dgm:spPr/>
    </dgm:pt>
    <dgm:pt modelId="{FE253CF5-C1C2-4530-9D16-291410B6A044}" type="pres">
      <dgm:prSet presAssocID="{91443078-07E3-46B9-B8BC-26477E2049CD}" presName="Name64" presStyleLbl="parChTrans1D2" presStyleIdx="0" presStyleCnt="8"/>
      <dgm:spPr/>
    </dgm:pt>
    <dgm:pt modelId="{A73626D9-5243-4199-AEFE-C8F41A264FC6}" type="pres">
      <dgm:prSet presAssocID="{8FF6DAF7-77A5-4F4D-9303-8AF5F1A34206}" presName="hierRoot2" presStyleCnt="0">
        <dgm:presLayoutVars>
          <dgm:hierBranch val="init"/>
        </dgm:presLayoutVars>
      </dgm:prSet>
      <dgm:spPr/>
    </dgm:pt>
    <dgm:pt modelId="{229CA8E0-CD54-4235-B8F7-08A8D95E2C1A}" type="pres">
      <dgm:prSet presAssocID="{8FF6DAF7-77A5-4F4D-9303-8AF5F1A34206}" presName="rootComposite" presStyleCnt="0"/>
      <dgm:spPr/>
    </dgm:pt>
    <dgm:pt modelId="{1BDBE73A-0A02-44F8-B7DC-0D6AAD8564A1}" type="pres">
      <dgm:prSet presAssocID="{8FF6DAF7-77A5-4F4D-9303-8AF5F1A34206}" presName="rootText" presStyleLbl="node2" presStyleIdx="0" presStyleCnt="7">
        <dgm:presLayoutVars>
          <dgm:chPref val="3"/>
        </dgm:presLayoutVars>
      </dgm:prSet>
      <dgm:spPr/>
    </dgm:pt>
    <dgm:pt modelId="{C0FB8966-9C8B-41D8-A391-28AC43D61407}" type="pres">
      <dgm:prSet presAssocID="{8FF6DAF7-77A5-4F4D-9303-8AF5F1A34206}" presName="rootConnector" presStyleLbl="node2" presStyleIdx="0" presStyleCnt="7"/>
      <dgm:spPr/>
    </dgm:pt>
    <dgm:pt modelId="{801F3753-6691-4D53-AB43-EE31E2468BE2}" type="pres">
      <dgm:prSet presAssocID="{8FF6DAF7-77A5-4F4D-9303-8AF5F1A34206}" presName="hierChild4" presStyleCnt="0"/>
      <dgm:spPr/>
    </dgm:pt>
    <dgm:pt modelId="{7AE91E80-EB46-4E0C-8BDE-445C2EB5BE1C}" type="pres">
      <dgm:prSet presAssocID="{8FF6DAF7-77A5-4F4D-9303-8AF5F1A34206}" presName="hierChild5" presStyleCnt="0"/>
      <dgm:spPr/>
    </dgm:pt>
    <dgm:pt modelId="{E704E616-F497-4351-B3B0-B854C85FDFB0}" type="pres">
      <dgm:prSet presAssocID="{3A6D312E-D8CF-4D33-AD83-ABDA0A2A2CEF}" presName="Name64" presStyleLbl="parChTrans1D2" presStyleIdx="1" presStyleCnt="8"/>
      <dgm:spPr/>
    </dgm:pt>
    <dgm:pt modelId="{524B53FC-5990-4AE8-91D1-DC1B595FC94F}" type="pres">
      <dgm:prSet presAssocID="{4382BAD4-2522-4496-ACC0-46B0EF86B442}" presName="hierRoot2" presStyleCnt="0">
        <dgm:presLayoutVars>
          <dgm:hierBranch val="init"/>
        </dgm:presLayoutVars>
      </dgm:prSet>
      <dgm:spPr/>
    </dgm:pt>
    <dgm:pt modelId="{13CB6D3C-C617-475B-A7A3-6CE3F93CCCFB}" type="pres">
      <dgm:prSet presAssocID="{4382BAD4-2522-4496-ACC0-46B0EF86B442}" presName="rootComposite" presStyleCnt="0"/>
      <dgm:spPr/>
    </dgm:pt>
    <dgm:pt modelId="{B15D08BD-EC7E-40CC-B886-FB6EFF1800FE}" type="pres">
      <dgm:prSet presAssocID="{4382BAD4-2522-4496-ACC0-46B0EF86B442}" presName="rootText" presStyleLbl="node2" presStyleIdx="1" presStyleCnt="7">
        <dgm:presLayoutVars>
          <dgm:chPref val="3"/>
        </dgm:presLayoutVars>
      </dgm:prSet>
      <dgm:spPr/>
    </dgm:pt>
    <dgm:pt modelId="{593E9121-2E62-42C6-B79E-F70E7DC43CB4}" type="pres">
      <dgm:prSet presAssocID="{4382BAD4-2522-4496-ACC0-46B0EF86B442}" presName="rootConnector" presStyleLbl="node2" presStyleIdx="1" presStyleCnt="7"/>
      <dgm:spPr/>
    </dgm:pt>
    <dgm:pt modelId="{3EBF1F24-57E4-4BF2-A9B0-63B27E573C2A}" type="pres">
      <dgm:prSet presAssocID="{4382BAD4-2522-4496-ACC0-46B0EF86B442}" presName="hierChild4" presStyleCnt="0"/>
      <dgm:spPr/>
    </dgm:pt>
    <dgm:pt modelId="{62BF43E6-7740-4692-B8E2-230913D6C99B}" type="pres">
      <dgm:prSet presAssocID="{4382BAD4-2522-4496-ACC0-46B0EF86B442}" presName="hierChild5" presStyleCnt="0"/>
      <dgm:spPr/>
    </dgm:pt>
    <dgm:pt modelId="{2B011B9E-94BE-405C-815E-4A654E6B0F1B}" type="pres">
      <dgm:prSet presAssocID="{6BD9AC2D-9FAC-4660-93B7-E6CED29634D7}" presName="Name64" presStyleLbl="parChTrans1D2" presStyleIdx="2" presStyleCnt="8"/>
      <dgm:spPr/>
    </dgm:pt>
    <dgm:pt modelId="{A121E776-B89D-4CA7-8E75-1A1B814C0017}" type="pres">
      <dgm:prSet presAssocID="{33D894CC-07A2-4C2D-91AA-3A990482FCDF}" presName="hierRoot2" presStyleCnt="0">
        <dgm:presLayoutVars>
          <dgm:hierBranch val="init"/>
        </dgm:presLayoutVars>
      </dgm:prSet>
      <dgm:spPr/>
    </dgm:pt>
    <dgm:pt modelId="{97B50494-DFF8-4431-9DEA-9BC8DEF1B51B}" type="pres">
      <dgm:prSet presAssocID="{33D894CC-07A2-4C2D-91AA-3A990482FCDF}" presName="rootComposite" presStyleCnt="0"/>
      <dgm:spPr/>
    </dgm:pt>
    <dgm:pt modelId="{3C13FCF5-5A78-46F4-9B86-B478A9C97713}" type="pres">
      <dgm:prSet presAssocID="{33D894CC-07A2-4C2D-91AA-3A990482FCDF}" presName="rootText" presStyleLbl="node2" presStyleIdx="2" presStyleCnt="7">
        <dgm:presLayoutVars>
          <dgm:chPref val="3"/>
        </dgm:presLayoutVars>
      </dgm:prSet>
      <dgm:spPr/>
    </dgm:pt>
    <dgm:pt modelId="{EADCC7E4-EA0B-4F9B-BA30-0E8F34374769}" type="pres">
      <dgm:prSet presAssocID="{33D894CC-07A2-4C2D-91AA-3A990482FCDF}" presName="rootConnector" presStyleLbl="node2" presStyleIdx="2" presStyleCnt="7"/>
      <dgm:spPr/>
    </dgm:pt>
    <dgm:pt modelId="{3949ED3E-33D8-4D92-B379-7E1B6E8F4006}" type="pres">
      <dgm:prSet presAssocID="{33D894CC-07A2-4C2D-91AA-3A990482FCDF}" presName="hierChild4" presStyleCnt="0"/>
      <dgm:spPr/>
    </dgm:pt>
    <dgm:pt modelId="{562E52AF-3C05-40D4-9429-B5E60493D813}" type="pres">
      <dgm:prSet presAssocID="{33D894CC-07A2-4C2D-91AA-3A990482FCDF}" presName="hierChild5" presStyleCnt="0"/>
      <dgm:spPr/>
    </dgm:pt>
    <dgm:pt modelId="{6710E260-1440-4818-AACF-A0B259D15405}" type="pres">
      <dgm:prSet presAssocID="{DAD398A1-C158-4FE2-B759-CE48FA4EF4BE}" presName="Name64" presStyleLbl="parChTrans1D2" presStyleIdx="3" presStyleCnt="8"/>
      <dgm:spPr/>
    </dgm:pt>
    <dgm:pt modelId="{D481BA70-C9C5-4193-9BE1-329491FAAE33}" type="pres">
      <dgm:prSet presAssocID="{CDEC42EB-969B-4981-A4F5-021764C56E7C}" presName="hierRoot2" presStyleCnt="0">
        <dgm:presLayoutVars>
          <dgm:hierBranch val="init"/>
        </dgm:presLayoutVars>
      </dgm:prSet>
      <dgm:spPr/>
    </dgm:pt>
    <dgm:pt modelId="{3D247E5B-8828-45A9-8337-3A0D23641D3D}" type="pres">
      <dgm:prSet presAssocID="{CDEC42EB-969B-4981-A4F5-021764C56E7C}" presName="rootComposite" presStyleCnt="0"/>
      <dgm:spPr/>
    </dgm:pt>
    <dgm:pt modelId="{DC08F2FD-97BA-44D3-9B96-554FDD68904F}" type="pres">
      <dgm:prSet presAssocID="{CDEC42EB-969B-4981-A4F5-021764C56E7C}" presName="rootText" presStyleLbl="node2" presStyleIdx="3" presStyleCnt="7">
        <dgm:presLayoutVars>
          <dgm:chPref val="3"/>
        </dgm:presLayoutVars>
      </dgm:prSet>
      <dgm:spPr/>
    </dgm:pt>
    <dgm:pt modelId="{86F74F6D-C15D-4124-AD02-FFC32C35B9D9}" type="pres">
      <dgm:prSet presAssocID="{CDEC42EB-969B-4981-A4F5-021764C56E7C}" presName="rootConnector" presStyleLbl="node2" presStyleIdx="3" presStyleCnt="7"/>
      <dgm:spPr/>
    </dgm:pt>
    <dgm:pt modelId="{CDB67BD0-8BDE-4ED8-A2A6-06949F09F84B}" type="pres">
      <dgm:prSet presAssocID="{CDEC42EB-969B-4981-A4F5-021764C56E7C}" presName="hierChild4" presStyleCnt="0"/>
      <dgm:spPr/>
    </dgm:pt>
    <dgm:pt modelId="{9BC09871-D9F5-410A-AADC-6A8E9CF4B0E5}" type="pres">
      <dgm:prSet presAssocID="{CDEC42EB-969B-4981-A4F5-021764C56E7C}" presName="hierChild5" presStyleCnt="0"/>
      <dgm:spPr/>
    </dgm:pt>
    <dgm:pt modelId="{53C45EB5-7875-4B75-A515-AF7B3372C0BE}" type="pres">
      <dgm:prSet presAssocID="{A4F8D40D-145F-4DEC-BA8F-8BED704302F2}" presName="Name64" presStyleLbl="parChTrans1D2" presStyleIdx="4" presStyleCnt="8"/>
      <dgm:spPr/>
    </dgm:pt>
    <dgm:pt modelId="{C2AA15A6-5A86-4CB6-AB3F-19717ABD187F}" type="pres">
      <dgm:prSet presAssocID="{F50A0E3A-AAEF-4954-BA18-2E831948B891}" presName="hierRoot2" presStyleCnt="0">
        <dgm:presLayoutVars>
          <dgm:hierBranch val="init"/>
        </dgm:presLayoutVars>
      </dgm:prSet>
      <dgm:spPr/>
    </dgm:pt>
    <dgm:pt modelId="{E41CDC48-1964-4E8A-A950-7DB24AAA2629}" type="pres">
      <dgm:prSet presAssocID="{F50A0E3A-AAEF-4954-BA18-2E831948B891}" presName="rootComposite" presStyleCnt="0"/>
      <dgm:spPr/>
    </dgm:pt>
    <dgm:pt modelId="{B6EE324A-3213-4858-8E45-99D12ABFB8A2}" type="pres">
      <dgm:prSet presAssocID="{F50A0E3A-AAEF-4954-BA18-2E831948B891}" presName="rootText" presStyleLbl="node2" presStyleIdx="4" presStyleCnt="7">
        <dgm:presLayoutVars>
          <dgm:chPref val="3"/>
        </dgm:presLayoutVars>
      </dgm:prSet>
      <dgm:spPr/>
    </dgm:pt>
    <dgm:pt modelId="{E7C52189-0811-47E0-ACCC-1B1869B041C0}" type="pres">
      <dgm:prSet presAssocID="{F50A0E3A-AAEF-4954-BA18-2E831948B891}" presName="rootConnector" presStyleLbl="node2" presStyleIdx="4" presStyleCnt="7"/>
      <dgm:spPr/>
    </dgm:pt>
    <dgm:pt modelId="{FA447BD2-38EF-427B-8D3B-2BE649C8C038}" type="pres">
      <dgm:prSet presAssocID="{F50A0E3A-AAEF-4954-BA18-2E831948B891}" presName="hierChild4" presStyleCnt="0"/>
      <dgm:spPr/>
    </dgm:pt>
    <dgm:pt modelId="{87C7E6F7-FC3A-43FB-BC7E-B80C78C50842}" type="pres">
      <dgm:prSet presAssocID="{F50A0E3A-AAEF-4954-BA18-2E831948B891}" presName="hierChild5" presStyleCnt="0"/>
      <dgm:spPr/>
    </dgm:pt>
    <dgm:pt modelId="{724F7ADE-219A-4A0A-AF7D-0B2AA8F79AD9}" type="pres">
      <dgm:prSet presAssocID="{D7836526-2CC7-4A5A-A9BF-786C8119DD10}" presName="Name64" presStyleLbl="parChTrans1D2" presStyleIdx="5" presStyleCnt="8"/>
      <dgm:spPr/>
    </dgm:pt>
    <dgm:pt modelId="{24E8A42B-6491-45DE-8300-DEA8464E2469}" type="pres">
      <dgm:prSet presAssocID="{F5AFBF3B-A7B1-46D2-A8C0-21566378DA12}" presName="hierRoot2" presStyleCnt="0">
        <dgm:presLayoutVars>
          <dgm:hierBranch val="init"/>
        </dgm:presLayoutVars>
      </dgm:prSet>
      <dgm:spPr/>
    </dgm:pt>
    <dgm:pt modelId="{50C19644-2EE6-4005-8E6C-A8E0627D344F}" type="pres">
      <dgm:prSet presAssocID="{F5AFBF3B-A7B1-46D2-A8C0-21566378DA12}" presName="rootComposite" presStyleCnt="0"/>
      <dgm:spPr/>
    </dgm:pt>
    <dgm:pt modelId="{D05FB67B-D862-4F84-B680-A86ADE8E1941}" type="pres">
      <dgm:prSet presAssocID="{F5AFBF3B-A7B1-46D2-A8C0-21566378DA12}" presName="rootText" presStyleLbl="node2" presStyleIdx="5" presStyleCnt="7">
        <dgm:presLayoutVars>
          <dgm:chPref val="3"/>
        </dgm:presLayoutVars>
      </dgm:prSet>
      <dgm:spPr/>
    </dgm:pt>
    <dgm:pt modelId="{1E5D3686-1722-4604-8F4B-41BE903ACBD6}" type="pres">
      <dgm:prSet presAssocID="{F5AFBF3B-A7B1-46D2-A8C0-21566378DA12}" presName="rootConnector" presStyleLbl="node2" presStyleIdx="5" presStyleCnt="7"/>
      <dgm:spPr/>
    </dgm:pt>
    <dgm:pt modelId="{31788CE1-D99F-4BD7-8D1E-61004378B0D7}" type="pres">
      <dgm:prSet presAssocID="{F5AFBF3B-A7B1-46D2-A8C0-21566378DA12}" presName="hierChild4" presStyleCnt="0"/>
      <dgm:spPr/>
    </dgm:pt>
    <dgm:pt modelId="{8E98696D-F4EE-4FA0-A784-A7530222DB30}" type="pres">
      <dgm:prSet presAssocID="{F5AFBF3B-A7B1-46D2-A8C0-21566378DA12}" presName="hierChild5" presStyleCnt="0"/>
      <dgm:spPr/>
    </dgm:pt>
    <dgm:pt modelId="{66AE01C0-F54F-4E48-8BDF-580E2E1B2586}" type="pres">
      <dgm:prSet presAssocID="{93EF8FE3-C18D-4D1E-A5D2-835261067AA9}" presName="Name64" presStyleLbl="parChTrans1D2" presStyleIdx="6" presStyleCnt="8"/>
      <dgm:spPr/>
    </dgm:pt>
    <dgm:pt modelId="{79D32709-4347-4DD0-8B5C-8A8D3B57ADC0}" type="pres">
      <dgm:prSet presAssocID="{30495915-5814-4711-882C-FF0AE454347C}" presName="hierRoot2" presStyleCnt="0">
        <dgm:presLayoutVars>
          <dgm:hierBranch val="init"/>
        </dgm:presLayoutVars>
      </dgm:prSet>
      <dgm:spPr/>
    </dgm:pt>
    <dgm:pt modelId="{AF35D2EA-F998-4942-A264-D03395EB2E8F}" type="pres">
      <dgm:prSet presAssocID="{30495915-5814-4711-882C-FF0AE454347C}" presName="rootComposite" presStyleCnt="0"/>
      <dgm:spPr/>
    </dgm:pt>
    <dgm:pt modelId="{59563524-2AB7-47ED-B3D4-C2029D882076}" type="pres">
      <dgm:prSet presAssocID="{30495915-5814-4711-882C-FF0AE454347C}" presName="rootText" presStyleLbl="node2" presStyleIdx="6" presStyleCnt="7">
        <dgm:presLayoutVars>
          <dgm:chPref val="3"/>
        </dgm:presLayoutVars>
      </dgm:prSet>
      <dgm:spPr/>
    </dgm:pt>
    <dgm:pt modelId="{5E3FCD39-FE9A-434A-8BE8-44C4A19EBF6B}" type="pres">
      <dgm:prSet presAssocID="{30495915-5814-4711-882C-FF0AE454347C}" presName="rootConnector" presStyleLbl="node2" presStyleIdx="6" presStyleCnt="7"/>
      <dgm:spPr/>
    </dgm:pt>
    <dgm:pt modelId="{472267E7-C02A-42E8-BA0F-D281E0FDDFC9}" type="pres">
      <dgm:prSet presAssocID="{30495915-5814-4711-882C-FF0AE454347C}" presName="hierChild4" presStyleCnt="0"/>
      <dgm:spPr/>
    </dgm:pt>
    <dgm:pt modelId="{6B0E7259-A8FB-47FD-A301-FA686DFF92A2}" type="pres">
      <dgm:prSet presAssocID="{30495915-5814-4711-882C-FF0AE454347C}" presName="hierChild5" presStyleCnt="0"/>
      <dgm:spPr/>
    </dgm:pt>
    <dgm:pt modelId="{6F2431F0-F17E-470C-AA57-D2037D056C77}" type="pres">
      <dgm:prSet presAssocID="{F74D0BEF-A160-4CCB-AD49-223D3B65B6D3}" presName="hierChild3" presStyleCnt="0"/>
      <dgm:spPr/>
    </dgm:pt>
    <dgm:pt modelId="{7EE86BE3-2870-4C1F-85F2-D9A3607BF988}" type="pres">
      <dgm:prSet presAssocID="{BB6233EA-9C38-4518-95C5-A31FFCF67C20}" presName="Name115" presStyleLbl="parChTrans1D2" presStyleIdx="7" presStyleCnt="8"/>
      <dgm:spPr/>
    </dgm:pt>
    <dgm:pt modelId="{71A2F2BC-DD75-47DD-B378-509A1CFA5002}" type="pres">
      <dgm:prSet presAssocID="{79C5AFD7-C2F0-4F2B-AC9F-894337B1A4C5}" presName="hierRoot3" presStyleCnt="0">
        <dgm:presLayoutVars>
          <dgm:hierBranch val="init"/>
        </dgm:presLayoutVars>
      </dgm:prSet>
      <dgm:spPr/>
    </dgm:pt>
    <dgm:pt modelId="{2A667A2E-46EE-4675-835B-C9860832560F}" type="pres">
      <dgm:prSet presAssocID="{79C5AFD7-C2F0-4F2B-AC9F-894337B1A4C5}" presName="rootComposite3" presStyleCnt="0"/>
      <dgm:spPr/>
    </dgm:pt>
    <dgm:pt modelId="{BF4E7738-904B-4E8B-9EA5-193E754012DC}" type="pres">
      <dgm:prSet presAssocID="{79C5AFD7-C2F0-4F2B-AC9F-894337B1A4C5}" presName="rootText3" presStyleLbl="asst1" presStyleIdx="0" presStyleCnt="1">
        <dgm:presLayoutVars>
          <dgm:chPref val="3"/>
        </dgm:presLayoutVars>
      </dgm:prSet>
      <dgm:spPr/>
    </dgm:pt>
    <dgm:pt modelId="{DC1F15D1-E9ED-4D28-A1A0-449A7FA3358D}" type="pres">
      <dgm:prSet presAssocID="{79C5AFD7-C2F0-4F2B-AC9F-894337B1A4C5}" presName="rootConnector3" presStyleLbl="asst1" presStyleIdx="0" presStyleCnt="1"/>
      <dgm:spPr/>
    </dgm:pt>
    <dgm:pt modelId="{774D1883-7381-4F18-8EDB-8F645FF5A3AB}" type="pres">
      <dgm:prSet presAssocID="{79C5AFD7-C2F0-4F2B-AC9F-894337B1A4C5}" presName="hierChild6" presStyleCnt="0"/>
      <dgm:spPr/>
    </dgm:pt>
    <dgm:pt modelId="{F4D4C0BF-E6C5-4F98-B0EE-22D737513B8B}" type="pres">
      <dgm:prSet presAssocID="{79C5AFD7-C2F0-4F2B-AC9F-894337B1A4C5}" presName="hierChild7" presStyleCnt="0"/>
      <dgm:spPr/>
    </dgm:pt>
  </dgm:ptLst>
  <dgm:cxnLst>
    <dgm:cxn modelId="{4C541D02-6587-46CB-BAED-66C236488FA0}" srcId="{F74D0BEF-A160-4CCB-AD49-223D3B65B6D3}" destId="{30495915-5814-4711-882C-FF0AE454347C}" srcOrd="7" destOrd="0" parTransId="{93EF8FE3-C18D-4D1E-A5D2-835261067AA9}" sibTransId="{08DEA997-2886-481B-A585-8066B422CA16}"/>
    <dgm:cxn modelId="{0D1A6B1A-A16A-4D1A-961D-C90268E84BF7}" type="presOf" srcId="{BB6233EA-9C38-4518-95C5-A31FFCF67C20}" destId="{7EE86BE3-2870-4C1F-85F2-D9A3607BF988}" srcOrd="0" destOrd="0" presId="urn:microsoft.com/office/officeart/2009/3/layout/HorizontalOrganizationChart"/>
    <dgm:cxn modelId="{37289E1A-FB99-4569-9808-6BAE6D0CA00E}" type="presOf" srcId="{F5AFBF3B-A7B1-46D2-A8C0-21566378DA12}" destId="{D05FB67B-D862-4F84-B680-A86ADE8E1941}" srcOrd="0" destOrd="0" presId="urn:microsoft.com/office/officeart/2009/3/layout/HorizontalOrganizationChart"/>
    <dgm:cxn modelId="{9A2E961F-55CB-42CE-9550-815E6E45B2A1}" srcId="{F74D0BEF-A160-4CCB-AD49-223D3B65B6D3}" destId="{79C5AFD7-C2F0-4F2B-AC9F-894337B1A4C5}" srcOrd="0" destOrd="0" parTransId="{BB6233EA-9C38-4518-95C5-A31FFCF67C20}" sibTransId="{7A32C6B5-D5D1-4C3E-9E39-01FE0277CA91}"/>
    <dgm:cxn modelId="{672F853E-4BEA-4CB1-A658-4589F18ACE65}" srcId="{F74D0BEF-A160-4CCB-AD49-223D3B65B6D3}" destId="{CDEC42EB-969B-4981-A4F5-021764C56E7C}" srcOrd="4" destOrd="0" parTransId="{DAD398A1-C158-4FE2-B759-CE48FA4EF4BE}" sibTransId="{7185DB26-A6F2-4A07-B3FF-F7751692F294}"/>
    <dgm:cxn modelId="{C125533F-6009-4A5E-955F-E65B9A753DEE}" type="presOf" srcId="{CDEC42EB-969B-4981-A4F5-021764C56E7C}" destId="{86F74F6D-C15D-4124-AD02-FFC32C35B9D9}" srcOrd="1" destOrd="0" presId="urn:microsoft.com/office/officeart/2009/3/layout/HorizontalOrganizationChart"/>
    <dgm:cxn modelId="{7575B15B-B97D-45BF-85A1-296619859A72}" type="presOf" srcId="{33D894CC-07A2-4C2D-91AA-3A990482FCDF}" destId="{3C13FCF5-5A78-46F4-9B86-B478A9C97713}" srcOrd="0" destOrd="0" presId="urn:microsoft.com/office/officeart/2009/3/layout/HorizontalOrganizationChart"/>
    <dgm:cxn modelId="{B3E42E67-F3F5-458A-96DD-88C45F0DFC85}" type="presOf" srcId="{8FF6DAF7-77A5-4F4D-9303-8AF5F1A34206}" destId="{1BDBE73A-0A02-44F8-B7DC-0D6AAD8564A1}" srcOrd="0" destOrd="0" presId="urn:microsoft.com/office/officeart/2009/3/layout/HorizontalOrganizationChart"/>
    <dgm:cxn modelId="{B2DBB16C-2AA1-498D-8F63-C868D218BFF9}" type="presOf" srcId="{F74D0BEF-A160-4CCB-AD49-223D3B65B6D3}" destId="{05C2D291-BB9C-44FC-A4CC-24C21DC8BA6D}" srcOrd="1" destOrd="0" presId="urn:microsoft.com/office/officeart/2009/3/layout/HorizontalOrganizationChart"/>
    <dgm:cxn modelId="{FB88F36D-6BFB-4856-B011-449E799E3FFC}" srcId="{F74D0BEF-A160-4CCB-AD49-223D3B65B6D3}" destId="{8FF6DAF7-77A5-4F4D-9303-8AF5F1A34206}" srcOrd="1" destOrd="0" parTransId="{91443078-07E3-46B9-B8BC-26477E2049CD}" sibTransId="{10DDDFAA-073D-4B32-B91F-787ABCE74CD6}"/>
    <dgm:cxn modelId="{23F4F04E-B4C0-4509-863C-6BB78938B913}" type="presOf" srcId="{4382BAD4-2522-4496-ACC0-46B0EF86B442}" destId="{B15D08BD-EC7E-40CC-B886-FB6EFF1800FE}" srcOrd="0" destOrd="0" presId="urn:microsoft.com/office/officeart/2009/3/layout/HorizontalOrganizationChart"/>
    <dgm:cxn modelId="{1FCB1250-27DA-4A4F-8E54-566ACF7BF440}" type="presOf" srcId="{F74D0BEF-A160-4CCB-AD49-223D3B65B6D3}" destId="{B7CBC6F8-8C41-4EC2-9435-4B30265C37C7}" srcOrd="0" destOrd="0" presId="urn:microsoft.com/office/officeart/2009/3/layout/HorizontalOrganizationChart"/>
    <dgm:cxn modelId="{BEB7E970-93AC-46D5-9B0D-005C66FC60D1}" type="presOf" srcId="{93EF8FE3-C18D-4D1E-A5D2-835261067AA9}" destId="{66AE01C0-F54F-4E48-8BDF-580E2E1B2586}" srcOrd="0" destOrd="0" presId="urn:microsoft.com/office/officeart/2009/3/layout/HorizontalOrganizationChart"/>
    <dgm:cxn modelId="{5C529752-8977-4021-8D74-2DF2AA1B3108}" type="presOf" srcId="{A4F8D40D-145F-4DEC-BA8F-8BED704302F2}" destId="{53C45EB5-7875-4B75-A515-AF7B3372C0BE}" srcOrd="0" destOrd="0" presId="urn:microsoft.com/office/officeart/2009/3/layout/HorizontalOrganizationChart"/>
    <dgm:cxn modelId="{25A38E54-7E4C-4363-BA22-46CFF1E8FB6B}" type="presOf" srcId="{3A6D312E-D8CF-4D33-AD83-ABDA0A2A2CEF}" destId="{E704E616-F497-4351-B3B0-B854C85FDFB0}" srcOrd="0" destOrd="0" presId="urn:microsoft.com/office/officeart/2009/3/layout/HorizontalOrganizationChart"/>
    <dgm:cxn modelId="{0F880B5A-586C-4B9E-8843-706646779E7A}" type="presOf" srcId="{39D99479-F0C8-4E0A-9AA1-6BED35105085}" destId="{6D13C3B9-18C5-4E7C-952A-D607AE18F4FA}" srcOrd="0" destOrd="0" presId="urn:microsoft.com/office/officeart/2009/3/layout/HorizontalOrganizationChart"/>
    <dgm:cxn modelId="{6223137D-3788-4FB9-9CD0-E9734C6E0DA4}" type="presOf" srcId="{8FF6DAF7-77A5-4F4D-9303-8AF5F1A34206}" destId="{C0FB8966-9C8B-41D8-A391-28AC43D61407}" srcOrd="1" destOrd="0" presId="urn:microsoft.com/office/officeart/2009/3/layout/HorizontalOrganizationChart"/>
    <dgm:cxn modelId="{82C7EE80-A57C-4E94-AD4A-DC576C26439A}" type="presOf" srcId="{4382BAD4-2522-4496-ACC0-46B0EF86B442}" destId="{593E9121-2E62-42C6-B79E-F70E7DC43CB4}" srcOrd="1" destOrd="0" presId="urn:microsoft.com/office/officeart/2009/3/layout/HorizontalOrganizationChart"/>
    <dgm:cxn modelId="{8060CE89-AB2D-402F-94B7-690C64032B4B}" type="presOf" srcId="{D7836526-2CC7-4A5A-A9BF-786C8119DD10}" destId="{724F7ADE-219A-4A0A-AF7D-0B2AA8F79AD9}" srcOrd="0" destOrd="0" presId="urn:microsoft.com/office/officeart/2009/3/layout/HorizontalOrganizationChart"/>
    <dgm:cxn modelId="{CA032D95-7575-49F8-8661-20A1838FB79F}" type="presOf" srcId="{F50A0E3A-AAEF-4954-BA18-2E831948B891}" destId="{B6EE324A-3213-4858-8E45-99D12ABFB8A2}" srcOrd="0" destOrd="0" presId="urn:microsoft.com/office/officeart/2009/3/layout/HorizontalOrganizationChart"/>
    <dgm:cxn modelId="{53BB009D-44D7-4A59-8A7B-FE089D8BE713}" srcId="{F74D0BEF-A160-4CCB-AD49-223D3B65B6D3}" destId="{4382BAD4-2522-4496-ACC0-46B0EF86B442}" srcOrd="2" destOrd="0" parTransId="{3A6D312E-D8CF-4D33-AD83-ABDA0A2A2CEF}" sibTransId="{54074252-74E1-42E4-9E95-CA825446176B}"/>
    <dgm:cxn modelId="{6DC2FE9E-2F98-44B4-9654-69EB3553A8DF}" type="presOf" srcId="{33D894CC-07A2-4C2D-91AA-3A990482FCDF}" destId="{EADCC7E4-EA0B-4F9B-BA30-0E8F34374769}" srcOrd="1" destOrd="0" presId="urn:microsoft.com/office/officeart/2009/3/layout/HorizontalOrganizationChart"/>
    <dgm:cxn modelId="{71F12B9F-3AC4-4C3B-8AB8-C2ED1FB759FB}" type="presOf" srcId="{DAD398A1-C158-4FE2-B759-CE48FA4EF4BE}" destId="{6710E260-1440-4818-AACF-A0B259D15405}" srcOrd="0" destOrd="0" presId="urn:microsoft.com/office/officeart/2009/3/layout/HorizontalOrganizationChart"/>
    <dgm:cxn modelId="{5A7DC2A2-599A-496B-B053-5F8E412F0406}" type="presOf" srcId="{30495915-5814-4711-882C-FF0AE454347C}" destId="{59563524-2AB7-47ED-B3D4-C2029D882076}" srcOrd="0" destOrd="0" presId="urn:microsoft.com/office/officeart/2009/3/layout/HorizontalOrganizationChart"/>
    <dgm:cxn modelId="{ADC5BBA8-6639-4D2A-A6A3-CE7821B6B08F}" type="presOf" srcId="{79C5AFD7-C2F0-4F2B-AC9F-894337B1A4C5}" destId="{BF4E7738-904B-4E8B-9EA5-193E754012DC}" srcOrd="0" destOrd="0" presId="urn:microsoft.com/office/officeart/2009/3/layout/HorizontalOrganizationChart"/>
    <dgm:cxn modelId="{CCEDDAB7-B668-47AB-89BC-187BC4C9B7F5}" type="presOf" srcId="{CDEC42EB-969B-4981-A4F5-021764C56E7C}" destId="{DC08F2FD-97BA-44D3-9B96-554FDD68904F}" srcOrd="0" destOrd="0" presId="urn:microsoft.com/office/officeart/2009/3/layout/HorizontalOrganizationChart"/>
    <dgm:cxn modelId="{D3EFD5C0-5AEE-4514-8C4A-E9DE01151498}" type="presOf" srcId="{91443078-07E3-46B9-B8BC-26477E2049CD}" destId="{FE253CF5-C1C2-4530-9D16-291410B6A044}" srcOrd="0" destOrd="0" presId="urn:microsoft.com/office/officeart/2009/3/layout/HorizontalOrganizationChart"/>
    <dgm:cxn modelId="{FCCC96D5-32DD-401C-A96A-942BF4247D13}" type="presOf" srcId="{F50A0E3A-AAEF-4954-BA18-2E831948B891}" destId="{E7C52189-0811-47E0-ACCC-1B1869B041C0}" srcOrd="1" destOrd="0" presId="urn:microsoft.com/office/officeart/2009/3/layout/HorizontalOrganizationChart"/>
    <dgm:cxn modelId="{4C2C94D7-CDA1-4166-B5DA-6A7B9B60BD6D}" srcId="{F74D0BEF-A160-4CCB-AD49-223D3B65B6D3}" destId="{F5AFBF3B-A7B1-46D2-A8C0-21566378DA12}" srcOrd="6" destOrd="0" parTransId="{D7836526-2CC7-4A5A-A9BF-786C8119DD10}" sibTransId="{E89966AF-1836-40A3-B59D-6B103032F211}"/>
    <dgm:cxn modelId="{7EC956D8-896B-46F2-8A40-E25474B84A95}" type="presOf" srcId="{30495915-5814-4711-882C-FF0AE454347C}" destId="{5E3FCD39-FE9A-434A-8BE8-44C4A19EBF6B}" srcOrd="1" destOrd="0" presId="urn:microsoft.com/office/officeart/2009/3/layout/HorizontalOrganizationChart"/>
    <dgm:cxn modelId="{6ECA37D9-91FB-41B8-BA4E-8B0D85A48521}" srcId="{F74D0BEF-A160-4CCB-AD49-223D3B65B6D3}" destId="{F50A0E3A-AAEF-4954-BA18-2E831948B891}" srcOrd="5" destOrd="0" parTransId="{A4F8D40D-145F-4DEC-BA8F-8BED704302F2}" sibTransId="{79202541-88F0-4EC2-A8EF-9A1BEE7DB2A9}"/>
    <dgm:cxn modelId="{F2D3F6DA-BE41-4834-BD00-0CBF97EF8881}" srcId="{39D99479-F0C8-4E0A-9AA1-6BED35105085}" destId="{F74D0BEF-A160-4CCB-AD49-223D3B65B6D3}" srcOrd="0" destOrd="0" parTransId="{E0C6E58B-69DC-4C0C-88DC-F222241268DC}" sibTransId="{0D21DAF9-0B20-4DE8-8808-252C176C35C9}"/>
    <dgm:cxn modelId="{3318F8DA-89F0-47B0-ADF8-51BE929C9B99}" type="presOf" srcId="{6BD9AC2D-9FAC-4660-93B7-E6CED29634D7}" destId="{2B011B9E-94BE-405C-815E-4A654E6B0F1B}" srcOrd="0" destOrd="0" presId="urn:microsoft.com/office/officeart/2009/3/layout/HorizontalOrganizationChart"/>
    <dgm:cxn modelId="{C90D4BDF-7C3C-476A-B4AF-A926F0BD29DA}" type="presOf" srcId="{79C5AFD7-C2F0-4F2B-AC9F-894337B1A4C5}" destId="{DC1F15D1-E9ED-4D28-A1A0-449A7FA3358D}" srcOrd="1" destOrd="0" presId="urn:microsoft.com/office/officeart/2009/3/layout/HorizontalOrganizationChart"/>
    <dgm:cxn modelId="{BBFDFCF3-AD57-45F1-AE86-FDEF4B9B0A41}" type="presOf" srcId="{F5AFBF3B-A7B1-46D2-A8C0-21566378DA12}" destId="{1E5D3686-1722-4604-8F4B-41BE903ACBD6}" srcOrd="1" destOrd="0" presId="urn:microsoft.com/office/officeart/2009/3/layout/HorizontalOrganizationChart"/>
    <dgm:cxn modelId="{14B79DFF-910F-4E52-8115-9052D3892544}" srcId="{F74D0BEF-A160-4CCB-AD49-223D3B65B6D3}" destId="{33D894CC-07A2-4C2D-91AA-3A990482FCDF}" srcOrd="3" destOrd="0" parTransId="{6BD9AC2D-9FAC-4660-93B7-E6CED29634D7}" sibTransId="{0B78986C-D5F3-4C71-B887-897A645C6129}"/>
    <dgm:cxn modelId="{D6D0C289-04BE-4721-BFC8-23F8AC03B121}" type="presParOf" srcId="{6D13C3B9-18C5-4E7C-952A-D607AE18F4FA}" destId="{42A180E8-73C3-410E-8EA1-FA0882134957}" srcOrd="0" destOrd="0" presId="urn:microsoft.com/office/officeart/2009/3/layout/HorizontalOrganizationChart"/>
    <dgm:cxn modelId="{38DD75DF-0949-4990-8964-E8F912E5EA67}" type="presParOf" srcId="{42A180E8-73C3-410E-8EA1-FA0882134957}" destId="{4AACB0EC-E1D1-47C8-A3CA-3AEDCCA72BBB}" srcOrd="0" destOrd="0" presId="urn:microsoft.com/office/officeart/2009/3/layout/HorizontalOrganizationChart"/>
    <dgm:cxn modelId="{EB3D5488-D32D-4091-B6F9-6359264CC81D}" type="presParOf" srcId="{4AACB0EC-E1D1-47C8-A3CA-3AEDCCA72BBB}" destId="{B7CBC6F8-8C41-4EC2-9435-4B30265C37C7}" srcOrd="0" destOrd="0" presId="urn:microsoft.com/office/officeart/2009/3/layout/HorizontalOrganizationChart"/>
    <dgm:cxn modelId="{037010A2-C430-4F48-8D77-2E2BB397F238}" type="presParOf" srcId="{4AACB0EC-E1D1-47C8-A3CA-3AEDCCA72BBB}" destId="{05C2D291-BB9C-44FC-A4CC-24C21DC8BA6D}" srcOrd="1" destOrd="0" presId="urn:microsoft.com/office/officeart/2009/3/layout/HorizontalOrganizationChart"/>
    <dgm:cxn modelId="{31B83250-3812-4C25-8AF5-9E065F6EBD40}" type="presParOf" srcId="{42A180E8-73C3-410E-8EA1-FA0882134957}" destId="{D5A3A9A9-2AB1-434C-AE65-5EB6E54EFB47}" srcOrd="1" destOrd="0" presId="urn:microsoft.com/office/officeart/2009/3/layout/HorizontalOrganizationChart"/>
    <dgm:cxn modelId="{753B08A0-6EC0-42EB-AFF5-934628A7900C}" type="presParOf" srcId="{D5A3A9A9-2AB1-434C-AE65-5EB6E54EFB47}" destId="{FE253CF5-C1C2-4530-9D16-291410B6A044}" srcOrd="0" destOrd="0" presId="urn:microsoft.com/office/officeart/2009/3/layout/HorizontalOrganizationChart"/>
    <dgm:cxn modelId="{B3EAB631-1694-42B0-A696-9AD34D9FD973}" type="presParOf" srcId="{D5A3A9A9-2AB1-434C-AE65-5EB6E54EFB47}" destId="{A73626D9-5243-4199-AEFE-C8F41A264FC6}" srcOrd="1" destOrd="0" presId="urn:microsoft.com/office/officeart/2009/3/layout/HorizontalOrganizationChart"/>
    <dgm:cxn modelId="{C75A9CE8-295B-4321-98B2-E590CC9231B3}" type="presParOf" srcId="{A73626D9-5243-4199-AEFE-C8F41A264FC6}" destId="{229CA8E0-CD54-4235-B8F7-08A8D95E2C1A}" srcOrd="0" destOrd="0" presId="urn:microsoft.com/office/officeart/2009/3/layout/HorizontalOrganizationChart"/>
    <dgm:cxn modelId="{E288CFAC-8E8F-43FC-B36A-DBD0EDD35EB6}" type="presParOf" srcId="{229CA8E0-CD54-4235-B8F7-08A8D95E2C1A}" destId="{1BDBE73A-0A02-44F8-B7DC-0D6AAD8564A1}" srcOrd="0" destOrd="0" presId="urn:microsoft.com/office/officeart/2009/3/layout/HorizontalOrganizationChart"/>
    <dgm:cxn modelId="{3447F547-5A2F-411C-87EF-FF575241B841}" type="presParOf" srcId="{229CA8E0-CD54-4235-B8F7-08A8D95E2C1A}" destId="{C0FB8966-9C8B-41D8-A391-28AC43D61407}" srcOrd="1" destOrd="0" presId="urn:microsoft.com/office/officeart/2009/3/layout/HorizontalOrganizationChart"/>
    <dgm:cxn modelId="{3EB95170-2B47-4D49-9B17-474DE1BDCA82}" type="presParOf" srcId="{A73626D9-5243-4199-AEFE-C8F41A264FC6}" destId="{801F3753-6691-4D53-AB43-EE31E2468BE2}" srcOrd="1" destOrd="0" presId="urn:microsoft.com/office/officeart/2009/3/layout/HorizontalOrganizationChart"/>
    <dgm:cxn modelId="{C032B058-80D7-4857-AC52-4B8F9A229D87}" type="presParOf" srcId="{A73626D9-5243-4199-AEFE-C8F41A264FC6}" destId="{7AE91E80-EB46-4E0C-8BDE-445C2EB5BE1C}" srcOrd="2" destOrd="0" presId="urn:microsoft.com/office/officeart/2009/3/layout/HorizontalOrganizationChart"/>
    <dgm:cxn modelId="{DF635240-D35F-49E2-A5E3-303637FBE528}" type="presParOf" srcId="{D5A3A9A9-2AB1-434C-AE65-5EB6E54EFB47}" destId="{E704E616-F497-4351-B3B0-B854C85FDFB0}" srcOrd="2" destOrd="0" presId="urn:microsoft.com/office/officeart/2009/3/layout/HorizontalOrganizationChart"/>
    <dgm:cxn modelId="{BCB8AF28-A95C-49BC-A80D-71C027447EDD}" type="presParOf" srcId="{D5A3A9A9-2AB1-434C-AE65-5EB6E54EFB47}" destId="{524B53FC-5990-4AE8-91D1-DC1B595FC94F}" srcOrd="3" destOrd="0" presId="urn:microsoft.com/office/officeart/2009/3/layout/HorizontalOrganizationChart"/>
    <dgm:cxn modelId="{F687CEFF-7189-42B0-94CD-5F51CDFC6FF5}" type="presParOf" srcId="{524B53FC-5990-4AE8-91D1-DC1B595FC94F}" destId="{13CB6D3C-C617-475B-A7A3-6CE3F93CCCFB}" srcOrd="0" destOrd="0" presId="urn:microsoft.com/office/officeart/2009/3/layout/HorizontalOrganizationChart"/>
    <dgm:cxn modelId="{63A7BF47-BF4A-4391-AA4D-C59D164926A6}" type="presParOf" srcId="{13CB6D3C-C617-475B-A7A3-6CE3F93CCCFB}" destId="{B15D08BD-EC7E-40CC-B886-FB6EFF1800FE}" srcOrd="0" destOrd="0" presId="urn:microsoft.com/office/officeart/2009/3/layout/HorizontalOrganizationChart"/>
    <dgm:cxn modelId="{CA5A7709-4CEC-4E3C-9F31-E38554CE75BA}" type="presParOf" srcId="{13CB6D3C-C617-475B-A7A3-6CE3F93CCCFB}" destId="{593E9121-2E62-42C6-B79E-F70E7DC43CB4}" srcOrd="1" destOrd="0" presId="urn:microsoft.com/office/officeart/2009/3/layout/HorizontalOrganizationChart"/>
    <dgm:cxn modelId="{3C9ADCFA-5F53-4EE9-AE91-7C8C67B11D1A}" type="presParOf" srcId="{524B53FC-5990-4AE8-91D1-DC1B595FC94F}" destId="{3EBF1F24-57E4-4BF2-A9B0-63B27E573C2A}" srcOrd="1" destOrd="0" presId="urn:microsoft.com/office/officeart/2009/3/layout/HorizontalOrganizationChart"/>
    <dgm:cxn modelId="{16D7792C-909D-4A5B-A0A2-025F984B016C}" type="presParOf" srcId="{524B53FC-5990-4AE8-91D1-DC1B595FC94F}" destId="{62BF43E6-7740-4692-B8E2-230913D6C99B}" srcOrd="2" destOrd="0" presId="urn:microsoft.com/office/officeart/2009/3/layout/HorizontalOrganizationChart"/>
    <dgm:cxn modelId="{8132C3B0-DAD5-4B71-BD62-B264C2003ADA}" type="presParOf" srcId="{D5A3A9A9-2AB1-434C-AE65-5EB6E54EFB47}" destId="{2B011B9E-94BE-405C-815E-4A654E6B0F1B}" srcOrd="4" destOrd="0" presId="urn:microsoft.com/office/officeart/2009/3/layout/HorizontalOrganizationChart"/>
    <dgm:cxn modelId="{B2014D88-0A16-4651-A83C-7D9878DF0853}" type="presParOf" srcId="{D5A3A9A9-2AB1-434C-AE65-5EB6E54EFB47}" destId="{A121E776-B89D-4CA7-8E75-1A1B814C0017}" srcOrd="5" destOrd="0" presId="urn:microsoft.com/office/officeart/2009/3/layout/HorizontalOrganizationChart"/>
    <dgm:cxn modelId="{3933712F-85C0-4892-9060-DA81B397C449}" type="presParOf" srcId="{A121E776-B89D-4CA7-8E75-1A1B814C0017}" destId="{97B50494-DFF8-4431-9DEA-9BC8DEF1B51B}" srcOrd="0" destOrd="0" presId="urn:microsoft.com/office/officeart/2009/3/layout/HorizontalOrganizationChart"/>
    <dgm:cxn modelId="{EA6DA885-5D7B-483A-AF62-FA753E15C083}" type="presParOf" srcId="{97B50494-DFF8-4431-9DEA-9BC8DEF1B51B}" destId="{3C13FCF5-5A78-46F4-9B86-B478A9C97713}" srcOrd="0" destOrd="0" presId="urn:microsoft.com/office/officeart/2009/3/layout/HorizontalOrganizationChart"/>
    <dgm:cxn modelId="{E4377B2D-5685-48AB-ACCB-54234DC7352F}" type="presParOf" srcId="{97B50494-DFF8-4431-9DEA-9BC8DEF1B51B}" destId="{EADCC7E4-EA0B-4F9B-BA30-0E8F34374769}" srcOrd="1" destOrd="0" presId="urn:microsoft.com/office/officeart/2009/3/layout/HorizontalOrganizationChart"/>
    <dgm:cxn modelId="{A79D62ED-3D19-4BCC-B463-1A5600065AA1}" type="presParOf" srcId="{A121E776-B89D-4CA7-8E75-1A1B814C0017}" destId="{3949ED3E-33D8-4D92-B379-7E1B6E8F4006}" srcOrd="1" destOrd="0" presId="urn:microsoft.com/office/officeart/2009/3/layout/HorizontalOrganizationChart"/>
    <dgm:cxn modelId="{C0D703E2-01AA-4ABC-BB54-7982470776B2}" type="presParOf" srcId="{A121E776-B89D-4CA7-8E75-1A1B814C0017}" destId="{562E52AF-3C05-40D4-9429-B5E60493D813}" srcOrd="2" destOrd="0" presId="urn:microsoft.com/office/officeart/2009/3/layout/HorizontalOrganizationChart"/>
    <dgm:cxn modelId="{DE1CB249-0B20-499C-8E5B-7D449C5FF51F}" type="presParOf" srcId="{D5A3A9A9-2AB1-434C-AE65-5EB6E54EFB47}" destId="{6710E260-1440-4818-AACF-A0B259D15405}" srcOrd="6" destOrd="0" presId="urn:microsoft.com/office/officeart/2009/3/layout/HorizontalOrganizationChart"/>
    <dgm:cxn modelId="{90BCD0B7-3CE6-4550-AA95-442EE90A1247}" type="presParOf" srcId="{D5A3A9A9-2AB1-434C-AE65-5EB6E54EFB47}" destId="{D481BA70-C9C5-4193-9BE1-329491FAAE33}" srcOrd="7" destOrd="0" presId="urn:microsoft.com/office/officeart/2009/3/layout/HorizontalOrganizationChart"/>
    <dgm:cxn modelId="{EB238DD5-3AA2-46AA-A070-ABF1211512AD}" type="presParOf" srcId="{D481BA70-C9C5-4193-9BE1-329491FAAE33}" destId="{3D247E5B-8828-45A9-8337-3A0D23641D3D}" srcOrd="0" destOrd="0" presId="urn:microsoft.com/office/officeart/2009/3/layout/HorizontalOrganizationChart"/>
    <dgm:cxn modelId="{2EA2FE09-5474-4101-B235-E01B7E66ADF7}" type="presParOf" srcId="{3D247E5B-8828-45A9-8337-3A0D23641D3D}" destId="{DC08F2FD-97BA-44D3-9B96-554FDD68904F}" srcOrd="0" destOrd="0" presId="urn:microsoft.com/office/officeart/2009/3/layout/HorizontalOrganizationChart"/>
    <dgm:cxn modelId="{1DEF8B59-85F4-493E-BB68-7B8E4449784A}" type="presParOf" srcId="{3D247E5B-8828-45A9-8337-3A0D23641D3D}" destId="{86F74F6D-C15D-4124-AD02-FFC32C35B9D9}" srcOrd="1" destOrd="0" presId="urn:microsoft.com/office/officeart/2009/3/layout/HorizontalOrganizationChart"/>
    <dgm:cxn modelId="{D4D44850-23EB-4AF0-B3E4-4CBA5F05DB4D}" type="presParOf" srcId="{D481BA70-C9C5-4193-9BE1-329491FAAE33}" destId="{CDB67BD0-8BDE-4ED8-A2A6-06949F09F84B}" srcOrd="1" destOrd="0" presId="urn:microsoft.com/office/officeart/2009/3/layout/HorizontalOrganizationChart"/>
    <dgm:cxn modelId="{4EE87883-A03A-44F5-9A3F-A1FE905AB4C9}" type="presParOf" srcId="{D481BA70-C9C5-4193-9BE1-329491FAAE33}" destId="{9BC09871-D9F5-410A-AADC-6A8E9CF4B0E5}" srcOrd="2" destOrd="0" presId="urn:microsoft.com/office/officeart/2009/3/layout/HorizontalOrganizationChart"/>
    <dgm:cxn modelId="{DF21C6DA-2D6E-4BE8-BC7E-21CED26A4761}" type="presParOf" srcId="{D5A3A9A9-2AB1-434C-AE65-5EB6E54EFB47}" destId="{53C45EB5-7875-4B75-A515-AF7B3372C0BE}" srcOrd="8" destOrd="0" presId="urn:microsoft.com/office/officeart/2009/3/layout/HorizontalOrganizationChart"/>
    <dgm:cxn modelId="{12552A81-269F-415A-AFDC-750AFAF1411E}" type="presParOf" srcId="{D5A3A9A9-2AB1-434C-AE65-5EB6E54EFB47}" destId="{C2AA15A6-5A86-4CB6-AB3F-19717ABD187F}" srcOrd="9" destOrd="0" presId="urn:microsoft.com/office/officeart/2009/3/layout/HorizontalOrganizationChart"/>
    <dgm:cxn modelId="{14B58536-9AD1-4044-B96B-853139B5A5F2}" type="presParOf" srcId="{C2AA15A6-5A86-4CB6-AB3F-19717ABD187F}" destId="{E41CDC48-1964-4E8A-A950-7DB24AAA2629}" srcOrd="0" destOrd="0" presId="urn:microsoft.com/office/officeart/2009/3/layout/HorizontalOrganizationChart"/>
    <dgm:cxn modelId="{8DFDB077-8534-4440-9954-D20E60386FCB}" type="presParOf" srcId="{E41CDC48-1964-4E8A-A950-7DB24AAA2629}" destId="{B6EE324A-3213-4858-8E45-99D12ABFB8A2}" srcOrd="0" destOrd="0" presId="urn:microsoft.com/office/officeart/2009/3/layout/HorizontalOrganizationChart"/>
    <dgm:cxn modelId="{014272D8-0DD5-4EA5-B588-0A89958A4699}" type="presParOf" srcId="{E41CDC48-1964-4E8A-A950-7DB24AAA2629}" destId="{E7C52189-0811-47E0-ACCC-1B1869B041C0}" srcOrd="1" destOrd="0" presId="urn:microsoft.com/office/officeart/2009/3/layout/HorizontalOrganizationChart"/>
    <dgm:cxn modelId="{907AEA4E-5D79-4E54-9B7F-2702D46833C0}" type="presParOf" srcId="{C2AA15A6-5A86-4CB6-AB3F-19717ABD187F}" destId="{FA447BD2-38EF-427B-8D3B-2BE649C8C038}" srcOrd="1" destOrd="0" presId="urn:microsoft.com/office/officeart/2009/3/layout/HorizontalOrganizationChart"/>
    <dgm:cxn modelId="{582AE02C-5986-442F-ACF6-B31C2B7F0B52}" type="presParOf" srcId="{C2AA15A6-5A86-4CB6-AB3F-19717ABD187F}" destId="{87C7E6F7-FC3A-43FB-BC7E-B80C78C50842}" srcOrd="2" destOrd="0" presId="urn:microsoft.com/office/officeart/2009/3/layout/HorizontalOrganizationChart"/>
    <dgm:cxn modelId="{AB5EC8A3-87C2-4B2B-8115-D441D21AB9F9}" type="presParOf" srcId="{D5A3A9A9-2AB1-434C-AE65-5EB6E54EFB47}" destId="{724F7ADE-219A-4A0A-AF7D-0B2AA8F79AD9}" srcOrd="10" destOrd="0" presId="urn:microsoft.com/office/officeart/2009/3/layout/HorizontalOrganizationChart"/>
    <dgm:cxn modelId="{29A61FAE-5FBF-4E69-9F8B-FC030EAD9CB9}" type="presParOf" srcId="{D5A3A9A9-2AB1-434C-AE65-5EB6E54EFB47}" destId="{24E8A42B-6491-45DE-8300-DEA8464E2469}" srcOrd="11" destOrd="0" presId="urn:microsoft.com/office/officeart/2009/3/layout/HorizontalOrganizationChart"/>
    <dgm:cxn modelId="{369C6EEA-50EE-44A1-939B-F2B4623A3E8D}" type="presParOf" srcId="{24E8A42B-6491-45DE-8300-DEA8464E2469}" destId="{50C19644-2EE6-4005-8E6C-A8E0627D344F}" srcOrd="0" destOrd="0" presId="urn:microsoft.com/office/officeart/2009/3/layout/HorizontalOrganizationChart"/>
    <dgm:cxn modelId="{024821DC-4899-4D8C-8A59-05C75408F0E8}" type="presParOf" srcId="{50C19644-2EE6-4005-8E6C-A8E0627D344F}" destId="{D05FB67B-D862-4F84-B680-A86ADE8E1941}" srcOrd="0" destOrd="0" presId="urn:microsoft.com/office/officeart/2009/3/layout/HorizontalOrganizationChart"/>
    <dgm:cxn modelId="{C484F0DC-1811-49BB-B634-EDADF49900A6}" type="presParOf" srcId="{50C19644-2EE6-4005-8E6C-A8E0627D344F}" destId="{1E5D3686-1722-4604-8F4B-41BE903ACBD6}" srcOrd="1" destOrd="0" presId="urn:microsoft.com/office/officeart/2009/3/layout/HorizontalOrganizationChart"/>
    <dgm:cxn modelId="{C0247A5D-7258-41B7-8B71-B168A011A2F2}" type="presParOf" srcId="{24E8A42B-6491-45DE-8300-DEA8464E2469}" destId="{31788CE1-D99F-4BD7-8D1E-61004378B0D7}" srcOrd="1" destOrd="0" presId="urn:microsoft.com/office/officeart/2009/3/layout/HorizontalOrganizationChart"/>
    <dgm:cxn modelId="{FA826D0F-82F7-4776-B5F5-4A61819F0C8D}" type="presParOf" srcId="{24E8A42B-6491-45DE-8300-DEA8464E2469}" destId="{8E98696D-F4EE-4FA0-A784-A7530222DB30}" srcOrd="2" destOrd="0" presId="urn:microsoft.com/office/officeart/2009/3/layout/HorizontalOrganizationChart"/>
    <dgm:cxn modelId="{315EC61A-3898-4499-A88F-BFF5C19206CD}" type="presParOf" srcId="{D5A3A9A9-2AB1-434C-AE65-5EB6E54EFB47}" destId="{66AE01C0-F54F-4E48-8BDF-580E2E1B2586}" srcOrd="12" destOrd="0" presId="urn:microsoft.com/office/officeart/2009/3/layout/HorizontalOrganizationChart"/>
    <dgm:cxn modelId="{83806DF7-6D44-4D35-9C36-DEB831FC4CF0}" type="presParOf" srcId="{D5A3A9A9-2AB1-434C-AE65-5EB6E54EFB47}" destId="{79D32709-4347-4DD0-8B5C-8A8D3B57ADC0}" srcOrd="13" destOrd="0" presId="urn:microsoft.com/office/officeart/2009/3/layout/HorizontalOrganizationChart"/>
    <dgm:cxn modelId="{1D6D86F1-28E5-46CF-B3A4-CB6EACD85B49}" type="presParOf" srcId="{79D32709-4347-4DD0-8B5C-8A8D3B57ADC0}" destId="{AF35D2EA-F998-4942-A264-D03395EB2E8F}" srcOrd="0" destOrd="0" presId="urn:microsoft.com/office/officeart/2009/3/layout/HorizontalOrganizationChart"/>
    <dgm:cxn modelId="{A0679295-A0A9-4990-B936-59F4719469A4}" type="presParOf" srcId="{AF35D2EA-F998-4942-A264-D03395EB2E8F}" destId="{59563524-2AB7-47ED-B3D4-C2029D882076}" srcOrd="0" destOrd="0" presId="urn:microsoft.com/office/officeart/2009/3/layout/HorizontalOrganizationChart"/>
    <dgm:cxn modelId="{1C81E5E4-B4D3-4512-8B46-7C5D55D846EA}" type="presParOf" srcId="{AF35D2EA-F998-4942-A264-D03395EB2E8F}" destId="{5E3FCD39-FE9A-434A-8BE8-44C4A19EBF6B}" srcOrd="1" destOrd="0" presId="urn:microsoft.com/office/officeart/2009/3/layout/HorizontalOrganizationChart"/>
    <dgm:cxn modelId="{060AF317-EAAD-4D1B-9765-B70C699C763D}" type="presParOf" srcId="{79D32709-4347-4DD0-8B5C-8A8D3B57ADC0}" destId="{472267E7-C02A-42E8-BA0F-D281E0FDDFC9}" srcOrd="1" destOrd="0" presId="urn:microsoft.com/office/officeart/2009/3/layout/HorizontalOrganizationChart"/>
    <dgm:cxn modelId="{1E6783BC-EC25-4A22-96D5-B936986130E8}" type="presParOf" srcId="{79D32709-4347-4DD0-8B5C-8A8D3B57ADC0}" destId="{6B0E7259-A8FB-47FD-A301-FA686DFF92A2}" srcOrd="2" destOrd="0" presId="urn:microsoft.com/office/officeart/2009/3/layout/HorizontalOrganizationChart"/>
    <dgm:cxn modelId="{9A3FF9CF-E636-496B-B955-F7D7E30E7E2A}" type="presParOf" srcId="{42A180E8-73C3-410E-8EA1-FA0882134957}" destId="{6F2431F0-F17E-470C-AA57-D2037D056C77}" srcOrd="2" destOrd="0" presId="urn:microsoft.com/office/officeart/2009/3/layout/HorizontalOrganizationChart"/>
    <dgm:cxn modelId="{F7AB16F5-0E58-4121-9FB9-37048A2F52AF}" type="presParOf" srcId="{6F2431F0-F17E-470C-AA57-D2037D056C77}" destId="{7EE86BE3-2870-4C1F-85F2-D9A3607BF988}" srcOrd="0" destOrd="0" presId="urn:microsoft.com/office/officeart/2009/3/layout/HorizontalOrganizationChart"/>
    <dgm:cxn modelId="{C9AECD7C-6DCB-4BE5-AE6A-2299822D3E22}" type="presParOf" srcId="{6F2431F0-F17E-470C-AA57-D2037D056C77}" destId="{71A2F2BC-DD75-47DD-B378-509A1CFA5002}" srcOrd="1" destOrd="0" presId="urn:microsoft.com/office/officeart/2009/3/layout/HorizontalOrganizationChart"/>
    <dgm:cxn modelId="{16320F51-23E2-48A4-82A7-4AB7AC85B5CD}" type="presParOf" srcId="{71A2F2BC-DD75-47DD-B378-509A1CFA5002}" destId="{2A667A2E-46EE-4675-835B-C9860832560F}" srcOrd="0" destOrd="0" presId="urn:microsoft.com/office/officeart/2009/3/layout/HorizontalOrganizationChart"/>
    <dgm:cxn modelId="{0E23149E-85FE-4812-AB86-52893AF6DB1A}" type="presParOf" srcId="{2A667A2E-46EE-4675-835B-C9860832560F}" destId="{BF4E7738-904B-4E8B-9EA5-193E754012DC}" srcOrd="0" destOrd="0" presId="urn:microsoft.com/office/officeart/2009/3/layout/HorizontalOrganizationChart"/>
    <dgm:cxn modelId="{DD1942C0-4C25-4A06-B472-DBC0404DC38F}" type="presParOf" srcId="{2A667A2E-46EE-4675-835B-C9860832560F}" destId="{DC1F15D1-E9ED-4D28-A1A0-449A7FA3358D}" srcOrd="1" destOrd="0" presId="urn:microsoft.com/office/officeart/2009/3/layout/HorizontalOrganizationChart"/>
    <dgm:cxn modelId="{5A30302E-75D5-4213-A02B-DF4FDDDB6512}" type="presParOf" srcId="{71A2F2BC-DD75-47DD-B378-509A1CFA5002}" destId="{774D1883-7381-4F18-8EDB-8F645FF5A3AB}" srcOrd="1" destOrd="0" presId="urn:microsoft.com/office/officeart/2009/3/layout/HorizontalOrganizationChart"/>
    <dgm:cxn modelId="{62A8BBEC-5585-4769-A084-B77BAF479824}" type="presParOf" srcId="{71A2F2BC-DD75-47DD-B378-509A1CFA5002}" destId="{F4D4C0BF-E6C5-4F98-B0EE-22D737513B8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3A5D3-9854-47CD-A02D-80E33198B875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EC76EE-60BB-4157-88BD-4ECDD7B60E49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１）手动或界面编辑工具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25A46-4DA8-494C-86A6-00D994E27EFF}" type="parTrans" cxnId="{1D766D83-B9C0-4205-9C58-4E925B64F8D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ED20D-1F1B-4AFA-81CB-0EF0AF819EDC}" type="sibTrans" cxnId="{1D766D83-B9C0-4205-9C58-4E925B64F8D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D53EB0-21F6-41A9-8391-366B238C3DE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２）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MPML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9D096-64F9-4C6A-A63B-DBDF84416C0C}" type="parTrans" cxnId="{FB15C3FA-2FFB-4F2A-A006-69B676B6DA0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E37A56-31A0-4DEC-B504-54F47C268EEF}" type="sibTrans" cxnId="{FB15C3FA-2FFB-4F2A-A006-69B676B6DA0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CD773-6888-4EDA-A688-5A6E8A35D344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３）元宇宙引擎创建并运行项目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F75F-F095-490D-897F-E2F5A6CE97C0}" type="parTrans" cxnId="{0150FCBF-4C88-4BD4-A723-7A9B45FCCCC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60D36D-E58B-4C1E-879B-7BF7D4F7EBA7}" type="sibTrans" cxnId="{0150FCBF-4C88-4BD4-A723-7A9B45FCCCC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51C6B-30B3-4080-8566-FD62CA1F5B53}" type="pres">
      <dgm:prSet presAssocID="{1543A5D3-9854-47CD-A02D-80E33198B875}" presName="CompostProcess" presStyleCnt="0">
        <dgm:presLayoutVars>
          <dgm:dir/>
          <dgm:resizeHandles val="exact"/>
        </dgm:presLayoutVars>
      </dgm:prSet>
      <dgm:spPr/>
    </dgm:pt>
    <dgm:pt modelId="{9BE73DE5-4CC1-4D6C-887C-7B69761444F5}" type="pres">
      <dgm:prSet presAssocID="{1543A5D3-9854-47CD-A02D-80E33198B875}" presName="arrow" presStyleLbl="bgShp" presStyleIdx="0" presStyleCnt="1"/>
      <dgm:spPr/>
    </dgm:pt>
    <dgm:pt modelId="{7190F118-97A9-46EB-971D-4B302BE07560}" type="pres">
      <dgm:prSet presAssocID="{1543A5D3-9854-47CD-A02D-80E33198B875}" presName="linearProcess" presStyleCnt="0"/>
      <dgm:spPr/>
    </dgm:pt>
    <dgm:pt modelId="{A3F98ABA-D33E-4C8D-8DDB-60E7BCC1E331}" type="pres">
      <dgm:prSet presAssocID="{35EC76EE-60BB-4157-88BD-4ECDD7B60E49}" presName="textNode" presStyleLbl="node1" presStyleIdx="0" presStyleCnt="3" custScaleY="75604">
        <dgm:presLayoutVars>
          <dgm:bulletEnabled val="1"/>
        </dgm:presLayoutVars>
      </dgm:prSet>
      <dgm:spPr/>
    </dgm:pt>
    <dgm:pt modelId="{BDC4AC6F-4C97-42B6-BDF9-046EA8104D0F}" type="pres">
      <dgm:prSet presAssocID="{A78ED20D-1F1B-4AFA-81CB-0EF0AF819EDC}" presName="sibTrans" presStyleCnt="0"/>
      <dgm:spPr/>
    </dgm:pt>
    <dgm:pt modelId="{29B41E04-EAC3-4E1F-A0D5-812C42D3F091}" type="pres">
      <dgm:prSet presAssocID="{3DD53EB0-21F6-41A9-8391-366B238C3DE2}" presName="textNode" presStyleLbl="node1" presStyleIdx="1" presStyleCnt="3" custScaleY="75604">
        <dgm:presLayoutVars>
          <dgm:bulletEnabled val="1"/>
        </dgm:presLayoutVars>
      </dgm:prSet>
      <dgm:spPr/>
    </dgm:pt>
    <dgm:pt modelId="{9FD873D5-6A78-493B-901E-CA99EE079ACF}" type="pres">
      <dgm:prSet presAssocID="{D2E37A56-31A0-4DEC-B504-54F47C268EEF}" presName="sibTrans" presStyleCnt="0"/>
      <dgm:spPr/>
    </dgm:pt>
    <dgm:pt modelId="{934A8EA8-7FFD-4339-B848-7F46188F8680}" type="pres">
      <dgm:prSet presAssocID="{F34CD773-6888-4EDA-A688-5A6E8A35D344}" presName="textNode" presStyleLbl="node1" presStyleIdx="2" presStyleCnt="3" custScaleY="75604">
        <dgm:presLayoutVars>
          <dgm:bulletEnabled val="1"/>
        </dgm:presLayoutVars>
      </dgm:prSet>
      <dgm:spPr/>
    </dgm:pt>
  </dgm:ptLst>
  <dgm:cxnLst>
    <dgm:cxn modelId="{CC36B820-48A9-4997-9FD1-5D256EA3E216}" type="presOf" srcId="{3DD53EB0-21F6-41A9-8391-366B238C3DE2}" destId="{29B41E04-EAC3-4E1F-A0D5-812C42D3F091}" srcOrd="0" destOrd="0" presId="urn:microsoft.com/office/officeart/2005/8/layout/hProcess9"/>
    <dgm:cxn modelId="{C8814258-DCC5-4981-9002-A6E6553F1FEE}" type="presOf" srcId="{F34CD773-6888-4EDA-A688-5A6E8A35D344}" destId="{934A8EA8-7FFD-4339-B848-7F46188F8680}" srcOrd="0" destOrd="0" presId="urn:microsoft.com/office/officeart/2005/8/layout/hProcess9"/>
    <dgm:cxn modelId="{1D766D83-B9C0-4205-9C58-4E925B64F8D1}" srcId="{1543A5D3-9854-47CD-A02D-80E33198B875}" destId="{35EC76EE-60BB-4157-88BD-4ECDD7B60E49}" srcOrd="0" destOrd="0" parTransId="{43D25A46-4DA8-494C-86A6-00D994E27EFF}" sibTransId="{A78ED20D-1F1B-4AFA-81CB-0EF0AF819EDC}"/>
    <dgm:cxn modelId="{8240B097-1DB3-458D-959B-25F980A5CD65}" type="presOf" srcId="{35EC76EE-60BB-4157-88BD-4ECDD7B60E49}" destId="{A3F98ABA-D33E-4C8D-8DDB-60E7BCC1E331}" srcOrd="0" destOrd="0" presId="urn:microsoft.com/office/officeart/2005/8/layout/hProcess9"/>
    <dgm:cxn modelId="{E08D209E-C877-47F7-AEC8-29A06EB32BDC}" type="presOf" srcId="{1543A5D3-9854-47CD-A02D-80E33198B875}" destId="{36951C6B-30B3-4080-8566-FD62CA1F5B53}" srcOrd="0" destOrd="0" presId="urn:microsoft.com/office/officeart/2005/8/layout/hProcess9"/>
    <dgm:cxn modelId="{0150FCBF-4C88-4BD4-A723-7A9B45FCCCC7}" srcId="{1543A5D3-9854-47CD-A02D-80E33198B875}" destId="{F34CD773-6888-4EDA-A688-5A6E8A35D344}" srcOrd="2" destOrd="0" parTransId="{CBEDF75F-F095-490D-897F-E2F5A6CE97C0}" sibTransId="{A760D36D-E58B-4C1E-879B-7BF7D4F7EBA7}"/>
    <dgm:cxn modelId="{FB15C3FA-2FFB-4F2A-A006-69B676B6DA0B}" srcId="{1543A5D3-9854-47CD-A02D-80E33198B875}" destId="{3DD53EB0-21F6-41A9-8391-366B238C3DE2}" srcOrd="1" destOrd="0" parTransId="{1659D096-64F9-4C6A-A63B-DBDF84416C0C}" sibTransId="{D2E37A56-31A0-4DEC-B504-54F47C268EEF}"/>
    <dgm:cxn modelId="{B0F494D6-A166-4DAB-A1F7-1913607EC952}" type="presParOf" srcId="{36951C6B-30B3-4080-8566-FD62CA1F5B53}" destId="{9BE73DE5-4CC1-4D6C-887C-7B69761444F5}" srcOrd="0" destOrd="0" presId="urn:microsoft.com/office/officeart/2005/8/layout/hProcess9"/>
    <dgm:cxn modelId="{0A689045-11A4-45BE-AF85-FD478EDEA05C}" type="presParOf" srcId="{36951C6B-30B3-4080-8566-FD62CA1F5B53}" destId="{7190F118-97A9-46EB-971D-4B302BE07560}" srcOrd="1" destOrd="0" presId="urn:microsoft.com/office/officeart/2005/8/layout/hProcess9"/>
    <dgm:cxn modelId="{57F064F8-438E-4043-9624-0DBE2A69CB98}" type="presParOf" srcId="{7190F118-97A9-46EB-971D-4B302BE07560}" destId="{A3F98ABA-D33E-4C8D-8DDB-60E7BCC1E331}" srcOrd="0" destOrd="0" presId="urn:microsoft.com/office/officeart/2005/8/layout/hProcess9"/>
    <dgm:cxn modelId="{E5A8075B-9509-4A3F-A619-41F34F07AEDB}" type="presParOf" srcId="{7190F118-97A9-46EB-971D-4B302BE07560}" destId="{BDC4AC6F-4C97-42B6-BDF9-046EA8104D0F}" srcOrd="1" destOrd="0" presId="urn:microsoft.com/office/officeart/2005/8/layout/hProcess9"/>
    <dgm:cxn modelId="{485EE5C9-1403-4E86-A1F2-4CF27B1E4261}" type="presParOf" srcId="{7190F118-97A9-46EB-971D-4B302BE07560}" destId="{29B41E04-EAC3-4E1F-A0D5-812C42D3F091}" srcOrd="2" destOrd="0" presId="urn:microsoft.com/office/officeart/2005/8/layout/hProcess9"/>
    <dgm:cxn modelId="{69F48125-AAB7-4EF5-8184-685D6FDB5D26}" type="presParOf" srcId="{7190F118-97A9-46EB-971D-4B302BE07560}" destId="{9FD873D5-6A78-493B-901E-CA99EE079ACF}" srcOrd="3" destOrd="0" presId="urn:microsoft.com/office/officeart/2005/8/layout/hProcess9"/>
    <dgm:cxn modelId="{93929136-435D-4306-AD74-03E4FCD883E6}" type="presParOf" srcId="{7190F118-97A9-46EB-971D-4B302BE07560}" destId="{934A8EA8-7FFD-4339-B848-7F46188F86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CB91-3513-478A-8D9C-4943C391BBAB}">
      <dsp:nvSpPr>
        <dsp:cNvPr id="0" name=""/>
        <dsp:cNvSpPr/>
      </dsp:nvSpPr>
      <dsp:spPr>
        <a:xfrm>
          <a:off x="-148757" y="0"/>
          <a:ext cx="3767137" cy="376713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1145F-4849-45E3-83C1-317DE94CEB8F}">
      <dsp:nvSpPr>
        <dsp:cNvPr id="0" name=""/>
        <dsp:cNvSpPr/>
      </dsp:nvSpPr>
      <dsp:spPr>
        <a:xfrm>
          <a:off x="805344" y="377081"/>
          <a:ext cx="3704227" cy="133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①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13" y="442450"/>
        <a:ext cx="3573489" cy="1208361"/>
      </dsp:txXfrm>
    </dsp:sp>
    <dsp:sp modelId="{776D25B4-D8CB-4A18-819D-FD2E73CC08A7}">
      <dsp:nvSpPr>
        <dsp:cNvPr id="0" name=""/>
        <dsp:cNvSpPr/>
      </dsp:nvSpPr>
      <dsp:spPr>
        <a:xfrm>
          <a:off x="805344" y="1883568"/>
          <a:ext cx="3704227" cy="133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②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基础框架和平台实施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13" y="1948937"/>
        <a:ext cx="3573489" cy="12083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228398"/>
          <a:ext cx="4662486" cy="5172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228398"/>
        <a:ext cx="1398746" cy="517244"/>
      </dsp:txXfrm>
    </dsp:sp>
    <dsp:sp modelId="{711F50F4-2692-418A-9776-9BF3CF55771A}">
      <dsp:nvSpPr>
        <dsp:cNvPr id="0" name=""/>
        <dsp:cNvSpPr/>
      </dsp:nvSpPr>
      <dsp:spPr>
        <a:xfrm>
          <a:off x="0" y="1624946"/>
          <a:ext cx="4662486" cy="5172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24946"/>
        <a:ext cx="1398746" cy="517244"/>
      </dsp:txXfrm>
    </dsp:sp>
    <dsp:sp modelId="{901BBD9A-6454-495B-BDAD-B6351630A7F0}">
      <dsp:nvSpPr>
        <dsp:cNvPr id="0" name=""/>
        <dsp:cNvSpPr/>
      </dsp:nvSpPr>
      <dsp:spPr>
        <a:xfrm>
          <a:off x="0" y="1021494"/>
          <a:ext cx="4662486" cy="5172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21494"/>
        <a:ext cx="1398746" cy="517244"/>
      </dsp:txXfrm>
    </dsp:sp>
    <dsp:sp modelId="{8957DFA7-7101-4E8A-8A84-4CE76B291858}">
      <dsp:nvSpPr>
        <dsp:cNvPr id="0" name=""/>
        <dsp:cNvSpPr/>
      </dsp:nvSpPr>
      <dsp:spPr>
        <a:xfrm>
          <a:off x="2660713" y="1064597"/>
          <a:ext cx="646555" cy="4310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3338" y="1077222"/>
        <a:ext cx="621305" cy="405787"/>
      </dsp:txXfrm>
    </dsp:sp>
    <dsp:sp modelId="{5350F6EB-AC78-44FA-BCD8-9A46B87186D9}">
      <dsp:nvSpPr>
        <dsp:cNvPr id="0" name=""/>
        <dsp:cNvSpPr/>
      </dsp:nvSpPr>
      <dsp:spPr>
        <a:xfrm>
          <a:off x="2143469" y="1495635"/>
          <a:ext cx="840522" cy="172414"/>
        </a:xfrm>
        <a:custGeom>
          <a:avLst/>
          <a:gdLst/>
          <a:ahLst/>
          <a:cxnLst/>
          <a:rect l="0" t="0" r="0" b="0"/>
          <a:pathLst>
            <a:path>
              <a:moveTo>
                <a:pt x="840522" y="0"/>
              </a:moveTo>
              <a:lnTo>
                <a:pt x="840522" y="86207"/>
              </a:lnTo>
              <a:lnTo>
                <a:pt x="0" y="86207"/>
              </a:lnTo>
              <a:lnTo>
                <a:pt x="0" y="172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820191" y="1668049"/>
          <a:ext cx="646555" cy="4310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32816" y="1680674"/>
        <a:ext cx="621305" cy="405787"/>
      </dsp:txXfrm>
    </dsp:sp>
    <dsp:sp modelId="{779FA1F9-1C44-40F6-9090-773910D7D394}">
      <dsp:nvSpPr>
        <dsp:cNvPr id="0" name=""/>
        <dsp:cNvSpPr/>
      </dsp:nvSpPr>
      <dsp:spPr>
        <a:xfrm>
          <a:off x="1723207" y="2099087"/>
          <a:ext cx="420261" cy="172414"/>
        </a:xfrm>
        <a:custGeom>
          <a:avLst/>
          <a:gdLst/>
          <a:ahLst/>
          <a:cxnLst/>
          <a:rect l="0" t="0" r="0" b="0"/>
          <a:pathLst>
            <a:path>
              <a:moveTo>
                <a:pt x="420261" y="0"/>
              </a:moveTo>
              <a:lnTo>
                <a:pt x="420261" y="86207"/>
              </a:lnTo>
              <a:lnTo>
                <a:pt x="0" y="86207"/>
              </a:lnTo>
              <a:lnTo>
                <a:pt x="0" y="172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399929" y="2271501"/>
          <a:ext cx="646555" cy="4310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12554" y="2284126"/>
        <a:ext cx="621305" cy="405787"/>
      </dsp:txXfrm>
    </dsp:sp>
    <dsp:sp modelId="{B035A6EF-EFB3-46E4-B4C0-CF6C830B2D73}">
      <dsp:nvSpPr>
        <dsp:cNvPr id="0" name=""/>
        <dsp:cNvSpPr/>
      </dsp:nvSpPr>
      <dsp:spPr>
        <a:xfrm>
          <a:off x="2143469" y="2099087"/>
          <a:ext cx="420261" cy="172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07"/>
              </a:lnTo>
              <a:lnTo>
                <a:pt x="420261" y="86207"/>
              </a:lnTo>
              <a:lnTo>
                <a:pt x="420261" y="172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240452" y="2271501"/>
          <a:ext cx="646555" cy="4310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3077" y="2284126"/>
        <a:ext cx="621305" cy="405787"/>
      </dsp:txXfrm>
    </dsp:sp>
    <dsp:sp modelId="{639502F2-2EFB-43C3-95B1-84E7C58186C2}">
      <dsp:nvSpPr>
        <dsp:cNvPr id="0" name=""/>
        <dsp:cNvSpPr/>
      </dsp:nvSpPr>
      <dsp:spPr>
        <a:xfrm>
          <a:off x="2983991" y="1495635"/>
          <a:ext cx="840522" cy="172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07"/>
              </a:lnTo>
              <a:lnTo>
                <a:pt x="840522" y="86207"/>
              </a:lnTo>
              <a:lnTo>
                <a:pt x="840522" y="172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501236" y="1668049"/>
          <a:ext cx="646555" cy="4310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3861" y="1680674"/>
        <a:ext cx="621305" cy="405787"/>
      </dsp:txXfrm>
    </dsp:sp>
    <dsp:sp modelId="{91ECD894-54BB-482B-B4C9-693BE742CE60}">
      <dsp:nvSpPr>
        <dsp:cNvPr id="0" name=""/>
        <dsp:cNvSpPr/>
      </dsp:nvSpPr>
      <dsp:spPr>
        <a:xfrm>
          <a:off x="3404252" y="2099087"/>
          <a:ext cx="420261" cy="172414"/>
        </a:xfrm>
        <a:custGeom>
          <a:avLst/>
          <a:gdLst/>
          <a:ahLst/>
          <a:cxnLst/>
          <a:rect l="0" t="0" r="0" b="0"/>
          <a:pathLst>
            <a:path>
              <a:moveTo>
                <a:pt x="420261" y="0"/>
              </a:moveTo>
              <a:lnTo>
                <a:pt x="420261" y="86207"/>
              </a:lnTo>
              <a:lnTo>
                <a:pt x="0" y="86207"/>
              </a:lnTo>
              <a:lnTo>
                <a:pt x="0" y="172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080975" y="2271501"/>
          <a:ext cx="646555" cy="4310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3600" y="2284126"/>
        <a:ext cx="621305" cy="405787"/>
      </dsp:txXfrm>
    </dsp:sp>
    <dsp:sp modelId="{F45F67E8-3CF3-46B7-96B2-9794097D3457}">
      <dsp:nvSpPr>
        <dsp:cNvPr id="0" name=""/>
        <dsp:cNvSpPr/>
      </dsp:nvSpPr>
      <dsp:spPr>
        <a:xfrm>
          <a:off x="3824514" y="2099087"/>
          <a:ext cx="420261" cy="172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07"/>
              </a:lnTo>
              <a:lnTo>
                <a:pt x="420261" y="86207"/>
              </a:lnTo>
              <a:lnTo>
                <a:pt x="420261" y="172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3921497" y="2271501"/>
          <a:ext cx="646555" cy="4310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4122" y="2284126"/>
        <a:ext cx="621305" cy="4057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AE272-2069-4424-B0CE-CAE0E32305F1}">
      <dsp:nvSpPr>
        <dsp:cNvPr id="0" name=""/>
        <dsp:cNvSpPr/>
      </dsp:nvSpPr>
      <dsp:spPr>
        <a:xfrm>
          <a:off x="-5168961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365C8-015F-420B-960C-CCFBCFF99989}">
      <dsp:nvSpPr>
        <dsp:cNvPr id="0" name=""/>
        <dsp:cNvSpPr/>
      </dsp:nvSpPr>
      <dsp:spPr>
        <a:xfrm>
          <a:off x="634593" y="457200"/>
          <a:ext cx="5398312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593" y="457200"/>
        <a:ext cx="5398312" cy="914400"/>
      </dsp:txXfrm>
    </dsp:sp>
    <dsp:sp modelId="{3DF6BFB8-9296-4815-9809-B09556EBB4DA}">
      <dsp:nvSpPr>
        <dsp:cNvPr id="0" name=""/>
        <dsp:cNvSpPr/>
      </dsp:nvSpPr>
      <dsp:spPr>
        <a:xfrm>
          <a:off x="63093" y="3429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1017-29B4-446F-AFDE-AA7123E5BE8C}">
      <dsp:nvSpPr>
        <dsp:cNvPr id="0" name=""/>
        <dsp:cNvSpPr/>
      </dsp:nvSpPr>
      <dsp:spPr>
        <a:xfrm>
          <a:off x="966978" y="1828800"/>
          <a:ext cx="5065928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6978" y="1828800"/>
        <a:ext cx="5065928" cy="914400"/>
      </dsp:txXfrm>
    </dsp:sp>
    <dsp:sp modelId="{C0F58E67-E05D-410E-98E4-9AD35C715716}">
      <dsp:nvSpPr>
        <dsp:cNvPr id="0" name=""/>
        <dsp:cNvSpPr/>
      </dsp:nvSpPr>
      <dsp:spPr>
        <a:xfrm>
          <a:off x="395478" y="17145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ED6C7-6127-4A23-B22C-EC24765F32E8}">
      <dsp:nvSpPr>
        <dsp:cNvPr id="0" name=""/>
        <dsp:cNvSpPr/>
      </dsp:nvSpPr>
      <dsp:spPr>
        <a:xfrm>
          <a:off x="634593" y="3200400"/>
          <a:ext cx="5398312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基础架构及平台实施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593" y="3200400"/>
        <a:ext cx="5398312" cy="914400"/>
      </dsp:txXfrm>
    </dsp:sp>
    <dsp:sp modelId="{6D9B1D27-EAE7-4B37-8AAF-947F53F42F50}">
      <dsp:nvSpPr>
        <dsp:cNvPr id="0" name=""/>
        <dsp:cNvSpPr/>
      </dsp:nvSpPr>
      <dsp:spPr>
        <a:xfrm>
          <a:off x="63093" y="30861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2F5AC-3979-4FD5-A2DE-D6164084FB8C}">
      <dsp:nvSpPr>
        <dsp:cNvPr id="0" name=""/>
        <dsp:cNvSpPr/>
      </dsp:nvSpPr>
      <dsp:spPr>
        <a:xfrm>
          <a:off x="3455790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A015-9C27-4B7C-84E9-F7543A9CE200}">
      <dsp:nvSpPr>
        <dsp:cNvPr id="0" name=""/>
        <dsp:cNvSpPr/>
      </dsp:nvSpPr>
      <dsp:spPr>
        <a:xfrm>
          <a:off x="2031257" y="1296059"/>
          <a:ext cx="1424532" cy="33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97"/>
              </a:lnTo>
              <a:lnTo>
                <a:pt x="1424532" y="223697"/>
              </a:lnTo>
              <a:lnTo>
                <a:pt x="1424532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43D5-89CD-4B69-B6F2-4E8B426698B0}">
      <dsp:nvSpPr>
        <dsp:cNvPr id="0" name=""/>
        <dsp:cNvSpPr/>
      </dsp:nvSpPr>
      <dsp:spPr>
        <a:xfrm>
          <a:off x="2031257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96EDC-B9F5-43D4-9721-460EE55C4DB3}">
      <dsp:nvSpPr>
        <dsp:cNvPr id="0" name=""/>
        <dsp:cNvSpPr/>
      </dsp:nvSpPr>
      <dsp:spPr>
        <a:xfrm>
          <a:off x="1985537" y="1296059"/>
          <a:ext cx="91440" cy="33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2453-3973-461A-ADA0-46964F5D8D1C}">
      <dsp:nvSpPr>
        <dsp:cNvPr id="0" name=""/>
        <dsp:cNvSpPr/>
      </dsp:nvSpPr>
      <dsp:spPr>
        <a:xfrm>
          <a:off x="606725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BFDA-B754-48EA-8FF9-A7B3E373A819}">
      <dsp:nvSpPr>
        <dsp:cNvPr id="0" name=""/>
        <dsp:cNvSpPr/>
      </dsp:nvSpPr>
      <dsp:spPr>
        <a:xfrm>
          <a:off x="606725" y="1296059"/>
          <a:ext cx="1424532" cy="331304"/>
        </a:xfrm>
        <a:custGeom>
          <a:avLst/>
          <a:gdLst/>
          <a:ahLst/>
          <a:cxnLst/>
          <a:rect l="0" t="0" r="0" b="0"/>
          <a:pathLst>
            <a:path>
              <a:moveTo>
                <a:pt x="1424532" y="0"/>
              </a:moveTo>
              <a:lnTo>
                <a:pt x="1424532" y="223697"/>
              </a:lnTo>
              <a:lnTo>
                <a:pt x="0" y="223697"/>
              </a:lnTo>
              <a:lnTo>
                <a:pt x="0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6B9F4-E99B-4767-ADCC-25B6B8B81CD5}">
      <dsp:nvSpPr>
        <dsp:cNvPr id="0" name=""/>
        <dsp:cNvSpPr/>
      </dsp:nvSpPr>
      <dsp:spPr>
        <a:xfrm>
          <a:off x="1495542" y="783648"/>
          <a:ext cx="1071430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B820-E2C2-4230-B8B7-25080AE9B786}">
      <dsp:nvSpPr>
        <dsp:cNvPr id="0" name=""/>
        <dsp:cNvSpPr/>
      </dsp:nvSpPr>
      <dsp:spPr>
        <a:xfrm>
          <a:off x="1495542" y="783648"/>
          <a:ext cx="1071430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E72D1-357E-497E-808F-6B0805B22266}">
      <dsp:nvSpPr>
        <dsp:cNvPr id="0" name=""/>
        <dsp:cNvSpPr/>
      </dsp:nvSpPr>
      <dsp:spPr>
        <a:xfrm>
          <a:off x="959827" y="875882"/>
          <a:ext cx="2142860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项目定义</a:t>
          </a:r>
          <a:endParaRPr lang="en-US" sz="2000" kern="1200" dirty="0"/>
        </a:p>
      </dsp:txBody>
      <dsp:txXfrm>
        <a:off x="959827" y="875882"/>
        <a:ext cx="2142860" cy="327942"/>
      </dsp:txXfrm>
    </dsp:sp>
    <dsp:sp modelId="{B327ACD7-852A-4B79-818E-4D92574A0D4C}">
      <dsp:nvSpPr>
        <dsp:cNvPr id="0" name=""/>
        <dsp:cNvSpPr/>
      </dsp:nvSpPr>
      <dsp:spPr>
        <a:xfrm>
          <a:off x="304395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0324-106B-4705-98BE-C3DAC17B98C7}">
      <dsp:nvSpPr>
        <dsp:cNvPr id="0" name=""/>
        <dsp:cNvSpPr/>
      </dsp:nvSpPr>
      <dsp:spPr>
        <a:xfrm>
          <a:off x="304395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82E8-58D5-4695-9FE3-AE323CFD0C60}">
      <dsp:nvSpPr>
        <dsp:cNvPr id="0" name=""/>
        <dsp:cNvSpPr/>
      </dsp:nvSpPr>
      <dsp:spPr>
        <a:xfrm>
          <a:off x="2065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2065" y="1719597"/>
        <a:ext cx="1209319" cy="327942"/>
      </dsp:txXfrm>
    </dsp:sp>
    <dsp:sp modelId="{12C0E659-4230-4AA5-8E74-B67852F028EC}">
      <dsp:nvSpPr>
        <dsp:cNvPr id="0" name=""/>
        <dsp:cNvSpPr/>
      </dsp:nvSpPr>
      <dsp:spPr>
        <a:xfrm>
          <a:off x="1044328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06C45-5EFC-46C1-A228-46BF36F79788}">
      <dsp:nvSpPr>
        <dsp:cNvPr id="0" name=""/>
        <dsp:cNvSpPr/>
      </dsp:nvSpPr>
      <dsp:spPr>
        <a:xfrm>
          <a:off x="1044328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D911F-2005-4AD9-BD73-BF027F7B4367}">
      <dsp:nvSpPr>
        <dsp:cNvPr id="0" name=""/>
        <dsp:cNvSpPr/>
      </dsp:nvSpPr>
      <dsp:spPr>
        <a:xfrm>
          <a:off x="788123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碳积分</a:t>
          </a:r>
          <a:endParaRPr lang="en-US" sz="2000" kern="1200" dirty="0"/>
        </a:p>
      </dsp:txBody>
      <dsp:txXfrm>
        <a:off x="788123" y="2447220"/>
        <a:ext cx="1024821" cy="327942"/>
      </dsp:txXfrm>
    </dsp:sp>
    <dsp:sp modelId="{36935CD1-131A-4FEE-B01B-669967CDB90C}">
      <dsp:nvSpPr>
        <dsp:cNvPr id="0" name=""/>
        <dsp:cNvSpPr/>
      </dsp:nvSpPr>
      <dsp:spPr>
        <a:xfrm>
          <a:off x="1728927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1EDA1-494E-4617-B943-72199FBB0CF4}">
      <dsp:nvSpPr>
        <dsp:cNvPr id="0" name=""/>
        <dsp:cNvSpPr/>
      </dsp:nvSpPr>
      <dsp:spPr>
        <a:xfrm>
          <a:off x="1728927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62208-B633-44E5-B73E-978ECCC6C949}">
      <dsp:nvSpPr>
        <dsp:cNvPr id="0" name=""/>
        <dsp:cNvSpPr/>
      </dsp:nvSpPr>
      <dsp:spPr>
        <a:xfrm>
          <a:off x="1426598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1426598" y="1719597"/>
        <a:ext cx="1209319" cy="327942"/>
      </dsp:txXfrm>
    </dsp:sp>
    <dsp:sp modelId="{1E126973-9279-4CBA-8E82-8864BF32D334}">
      <dsp:nvSpPr>
        <dsp:cNvPr id="0" name=""/>
        <dsp:cNvSpPr/>
      </dsp:nvSpPr>
      <dsp:spPr>
        <a:xfrm>
          <a:off x="2468861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9AA30-3069-495B-A105-95A9B5C2DBA0}">
      <dsp:nvSpPr>
        <dsp:cNvPr id="0" name=""/>
        <dsp:cNvSpPr/>
      </dsp:nvSpPr>
      <dsp:spPr>
        <a:xfrm>
          <a:off x="2468861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B09EE-7B6B-4D06-B113-FC081A71FB3D}">
      <dsp:nvSpPr>
        <dsp:cNvPr id="0" name=""/>
        <dsp:cNvSpPr/>
      </dsp:nvSpPr>
      <dsp:spPr>
        <a:xfrm>
          <a:off x="2212655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碳积分</a:t>
          </a:r>
          <a:endParaRPr lang="en-US" sz="2000" kern="1200" dirty="0"/>
        </a:p>
      </dsp:txBody>
      <dsp:txXfrm>
        <a:off x="2212655" y="2447220"/>
        <a:ext cx="1024821" cy="327942"/>
      </dsp:txXfrm>
    </dsp:sp>
    <dsp:sp modelId="{650BED30-6AEF-48FE-9B56-AA42504AA97F}">
      <dsp:nvSpPr>
        <dsp:cNvPr id="0" name=""/>
        <dsp:cNvSpPr/>
      </dsp:nvSpPr>
      <dsp:spPr>
        <a:xfrm>
          <a:off x="3153460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07187-78D5-4669-B91A-E5069786ED81}">
      <dsp:nvSpPr>
        <dsp:cNvPr id="0" name=""/>
        <dsp:cNvSpPr/>
      </dsp:nvSpPr>
      <dsp:spPr>
        <a:xfrm>
          <a:off x="3153460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31BB4-28DD-452E-A3DA-803F31FE47F5}">
      <dsp:nvSpPr>
        <dsp:cNvPr id="0" name=""/>
        <dsp:cNvSpPr/>
      </dsp:nvSpPr>
      <dsp:spPr>
        <a:xfrm>
          <a:off x="2851130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2851130" y="1719597"/>
        <a:ext cx="1209319" cy="327942"/>
      </dsp:txXfrm>
    </dsp:sp>
    <dsp:sp modelId="{3151B7CD-A5F5-4F6B-8DF0-D29A03361ACE}">
      <dsp:nvSpPr>
        <dsp:cNvPr id="0" name=""/>
        <dsp:cNvSpPr/>
      </dsp:nvSpPr>
      <dsp:spPr>
        <a:xfrm>
          <a:off x="3893393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1010-37E1-4D3C-A2F2-DD894B2B5628}">
      <dsp:nvSpPr>
        <dsp:cNvPr id="0" name=""/>
        <dsp:cNvSpPr/>
      </dsp:nvSpPr>
      <dsp:spPr>
        <a:xfrm>
          <a:off x="3893393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4B8B-1C9F-43C6-A48E-72EFA4177658}">
      <dsp:nvSpPr>
        <dsp:cNvPr id="0" name=""/>
        <dsp:cNvSpPr/>
      </dsp:nvSpPr>
      <dsp:spPr>
        <a:xfrm>
          <a:off x="3637187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碳积分</a:t>
          </a:r>
          <a:endParaRPr lang="en-US" sz="2000" kern="1200" dirty="0"/>
        </a:p>
      </dsp:txBody>
      <dsp:txXfrm>
        <a:off x="3637187" y="2447220"/>
        <a:ext cx="1024821" cy="3279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3B618-4A51-4B9F-B6DF-E7CEA36E070E}">
      <dsp:nvSpPr>
        <dsp:cNvPr id="0" name=""/>
        <dsp:cNvSpPr/>
      </dsp:nvSpPr>
      <dsp:spPr>
        <a:xfrm>
          <a:off x="777953" y="620146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数字人民币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620146"/>
        <a:ext cx="1223841" cy="971788"/>
      </dsp:txXfrm>
    </dsp:sp>
    <dsp:sp modelId="{AC3F25B3-06FD-40DF-AFD8-74530121A36C}">
      <dsp:nvSpPr>
        <dsp:cNvPr id="0" name=""/>
        <dsp:cNvSpPr/>
      </dsp:nvSpPr>
      <dsp:spPr>
        <a:xfrm>
          <a:off x="777953" y="1591934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第三方支付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1591934"/>
        <a:ext cx="1223841" cy="971788"/>
      </dsp:txXfrm>
    </dsp:sp>
    <dsp:sp modelId="{633584E0-CEBE-44B2-A678-45A74B724891}">
      <dsp:nvSpPr>
        <dsp:cNvPr id="0" name=""/>
        <dsp:cNvSpPr/>
      </dsp:nvSpPr>
      <dsp:spPr>
        <a:xfrm>
          <a:off x="777953" y="2563723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其他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2563723"/>
        <a:ext cx="1223841" cy="971788"/>
      </dsp:txXfrm>
    </dsp:sp>
    <dsp:sp modelId="{C3BE79A9-1534-45FF-B72B-55E8F8FA3666}">
      <dsp:nvSpPr>
        <dsp:cNvPr id="0" name=""/>
        <dsp:cNvSpPr/>
      </dsp:nvSpPr>
      <dsp:spPr>
        <a:xfrm>
          <a:off x="910" y="231625"/>
          <a:ext cx="971302" cy="971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人民币</a:t>
          </a:r>
          <a:endParaRPr lang="en-US" sz="1600" kern="1200" dirty="0">
            <a:latin typeface="+mn-ea"/>
            <a:ea typeface="+mn-ea"/>
          </a:endParaRPr>
        </a:p>
      </dsp:txBody>
      <dsp:txXfrm>
        <a:off x="143154" y="373869"/>
        <a:ext cx="686814" cy="686814"/>
      </dsp:txXfrm>
    </dsp:sp>
    <dsp:sp modelId="{8ECE663E-1CB9-4CA9-BE8C-4647CF0BEBB8}">
      <dsp:nvSpPr>
        <dsp:cNvPr id="0" name=""/>
        <dsp:cNvSpPr/>
      </dsp:nvSpPr>
      <dsp:spPr>
        <a:xfrm>
          <a:off x="3206209" y="620146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转账</a:t>
          </a:r>
          <a:endParaRPr lang="en-US" sz="1600" kern="1200" dirty="0">
            <a:latin typeface="+mn-ea"/>
            <a:ea typeface="+mn-ea"/>
          </a:endParaRPr>
        </a:p>
      </dsp:txBody>
      <dsp:txXfrm>
        <a:off x="3439322" y="620146"/>
        <a:ext cx="1223841" cy="971788"/>
      </dsp:txXfrm>
    </dsp:sp>
    <dsp:sp modelId="{2D3BEC44-5F3F-43BF-BE1B-8FEB499DDBE6}">
      <dsp:nvSpPr>
        <dsp:cNvPr id="0" name=""/>
        <dsp:cNvSpPr/>
      </dsp:nvSpPr>
      <dsp:spPr>
        <a:xfrm>
          <a:off x="2429167" y="231625"/>
          <a:ext cx="971302" cy="971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碳积分</a:t>
          </a:r>
          <a:endParaRPr lang="en-US" sz="1600" kern="1200" dirty="0">
            <a:latin typeface="+mn-ea"/>
            <a:ea typeface="+mn-ea"/>
          </a:endParaRPr>
        </a:p>
      </dsp:txBody>
      <dsp:txXfrm>
        <a:off x="2571411" y="373869"/>
        <a:ext cx="686814" cy="6868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AE272-2069-4424-B0CE-CAE0E32305F1}">
      <dsp:nvSpPr>
        <dsp:cNvPr id="0" name=""/>
        <dsp:cNvSpPr/>
      </dsp:nvSpPr>
      <dsp:spPr>
        <a:xfrm>
          <a:off x="-5168961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365C8-015F-420B-960C-CCFBCFF99989}">
      <dsp:nvSpPr>
        <dsp:cNvPr id="0" name=""/>
        <dsp:cNvSpPr/>
      </dsp:nvSpPr>
      <dsp:spPr>
        <a:xfrm>
          <a:off x="634593" y="457200"/>
          <a:ext cx="5398312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一：元宇宙应用系统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593" y="457200"/>
        <a:ext cx="5398312" cy="914400"/>
      </dsp:txXfrm>
    </dsp:sp>
    <dsp:sp modelId="{3DF6BFB8-9296-4815-9809-B09556EBB4DA}">
      <dsp:nvSpPr>
        <dsp:cNvPr id="0" name=""/>
        <dsp:cNvSpPr/>
      </dsp:nvSpPr>
      <dsp:spPr>
        <a:xfrm>
          <a:off x="63093" y="3429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1017-29B4-446F-AFDE-AA7123E5BE8C}">
      <dsp:nvSpPr>
        <dsp:cNvPr id="0" name=""/>
        <dsp:cNvSpPr/>
      </dsp:nvSpPr>
      <dsp:spPr>
        <a:xfrm>
          <a:off x="966978" y="1828800"/>
          <a:ext cx="5065928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二：碳积分账户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6978" y="1828800"/>
        <a:ext cx="5065928" cy="914400"/>
      </dsp:txXfrm>
    </dsp:sp>
    <dsp:sp modelId="{C0F58E67-E05D-410E-98E4-9AD35C715716}">
      <dsp:nvSpPr>
        <dsp:cNvPr id="0" name=""/>
        <dsp:cNvSpPr/>
      </dsp:nvSpPr>
      <dsp:spPr>
        <a:xfrm>
          <a:off x="395478" y="17145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ED6C7-6127-4A23-B22C-EC24765F32E8}">
      <dsp:nvSpPr>
        <dsp:cNvPr id="0" name=""/>
        <dsp:cNvSpPr/>
      </dsp:nvSpPr>
      <dsp:spPr>
        <a:xfrm>
          <a:off x="634593" y="3200400"/>
          <a:ext cx="5398312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三：基础架构及平台实施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593" y="3200400"/>
        <a:ext cx="5398312" cy="914400"/>
      </dsp:txXfrm>
    </dsp:sp>
    <dsp:sp modelId="{6D9B1D27-EAE7-4B37-8AAF-947F53F42F50}">
      <dsp:nvSpPr>
        <dsp:cNvPr id="0" name=""/>
        <dsp:cNvSpPr/>
      </dsp:nvSpPr>
      <dsp:spPr>
        <a:xfrm>
          <a:off x="63093" y="30861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2E29-F9A2-4088-9446-856C26F280BB}">
      <dsp:nvSpPr>
        <dsp:cNvPr id="0" name=""/>
        <dsp:cNvSpPr/>
      </dsp:nvSpPr>
      <dsp:spPr>
        <a:xfrm rot="16200000">
          <a:off x="-175732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多中心化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该系统部署的每个节点是独立运营的单元，平台之间去除中心依赖，但可以联盟互通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313" y="753426"/>
        <a:ext cx="3413047" cy="2260283"/>
      </dsp:txXfrm>
    </dsp:sp>
    <dsp:sp modelId="{E1F56633-B172-49C4-A4AB-193D5A3DDF4B}">
      <dsp:nvSpPr>
        <dsp:cNvPr id="0" name=""/>
        <dsp:cNvSpPr/>
      </dsp:nvSpPr>
      <dsp:spPr>
        <a:xfrm rot="16200000">
          <a:off x="3493294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或者叫数字孪生，在虚拟的计算空间里模拟真实的事物和规则，并提供可视化甚至沉浸式的交互方式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3670339" y="753426"/>
        <a:ext cx="3413047" cy="2260283"/>
      </dsp:txXfrm>
    </dsp:sp>
    <dsp:sp modelId="{2B9808FB-D790-4E6F-A7F0-92FD1E210D17}">
      <dsp:nvSpPr>
        <dsp:cNvPr id="0" name=""/>
        <dsp:cNvSpPr/>
      </dsp:nvSpPr>
      <dsp:spPr>
        <a:xfrm rot="16200000">
          <a:off x="7162320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极低门槛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部署的节点可以由非科技公司运维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实施运维的成本低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项目的创建不需要编程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339365" y="753426"/>
        <a:ext cx="3413047" cy="226028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0D14-AC48-41FB-B561-80B42D494326}">
      <dsp:nvSpPr>
        <dsp:cNvPr id="0" name=""/>
        <dsp:cNvSpPr/>
      </dsp:nvSpPr>
      <dsp:spPr>
        <a:xfrm>
          <a:off x="0" y="2636922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部署的体系平台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36922"/>
        <a:ext cx="3226117" cy="1128648"/>
      </dsp:txXfrm>
    </dsp:sp>
    <dsp:sp modelId="{B67A3900-5EC1-4030-A26D-08D669161330}">
      <dsp:nvSpPr>
        <dsp:cNvPr id="0" name=""/>
        <dsp:cNvSpPr/>
      </dsp:nvSpPr>
      <dsp:spPr>
        <a:xfrm>
          <a:off x="0" y="1319244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研发的应用系统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19244"/>
        <a:ext cx="3226117" cy="1128648"/>
      </dsp:txXfrm>
    </dsp:sp>
    <dsp:sp modelId="{74C36A77-E4CA-413A-BF55-32382E313BD9}">
      <dsp:nvSpPr>
        <dsp:cNvPr id="0" name=""/>
        <dsp:cNvSpPr/>
      </dsp:nvSpPr>
      <dsp:spPr>
        <a:xfrm>
          <a:off x="0" y="1565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开源的基础框架及工具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65"/>
        <a:ext cx="3226117" cy="1128648"/>
      </dsp:txXfrm>
    </dsp:sp>
    <dsp:sp modelId="{7EE9F7BB-6D11-4687-8A8D-C5B5AB92DC42}">
      <dsp:nvSpPr>
        <dsp:cNvPr id="0" name=""/>
        <dsp:cNvSpPr/>
      </dsp:nvSpPr>
      <dsp:spPr>
        <a:xfrm>
          <a:off x="6173520" y="96080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品端程序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01203" y="123763"/>
        <a:ext cx="1362361" cy="889785"/>
      </dsp:txXfrm>
    </dsp:sp>
    <dsp:sp modelId="{19DC5600-E4A9-46AC-A5E6-066F9147C709}">
      <dsp:nvSpPr>
        <dsp:cNvPr id="0" name=""/>
        <dsp:cNvSpPr/>
      </dsp:nvSpPr>
      <dsp:spPr>
        <a:xfrm>
          <a:off x="5039338" y="1041232"/>
          <a:ext cx="1843045" cy="378060"/>
        </a:xfrm>
        <a:custGeom>
          <a:avLst/>
          <a:gdLst/>
          <a:ahLst/>
          <a:cxnLst/>
          <a:rect l="0" t="0" r="0" b="0"/>
          <a:pathLst>
            <a:path>
              <a:moveTo>
                <a:pt x="1843045" y="0"/>
              </a:moveTo>
              <a:lnTo>
                <a:pt x="1843045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CA73-1C61-4384-95ED-E7C04AE946E3}">
      <dsp:nvSpPr>
        <dsp:cNvPr id="0" name=""/>
        <dsp:cNvSpPr/>
      </dsp:nvSpPr>
      <dsp:spPr>
        <a:xfrm>
          <a:off x="4330474" y="1419293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Urbrural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8157" y="1446976"/>
        <a:ext cx="1362361" cy="889785"/>
      </dsp:txXfrm>
    </dsp:sp>
    <dsp:sp modelId="{973BCD99-845E-4F8E-A115-E35893FD5CF4}">
      <dsp:nvSpPr>
        <dsp:cNvPr id="0" name=""/>
        <dsp:cNvSpPr/>
      </dsp:nvSpPr>
      <dsp:spPr>
        <a:xfrm>
          <a:off x="4117815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4D963-06A9-470A-A88D-6A6A99A2E264}">
      <dsp:nvSpPr>
        <dsp:cNvPr id="0" name=""/>
        <dsp:cNvSpPr/>
      </dsp:nvSpPr>
      <dsp:spPr>
        <a:xfrm>
          <a:off x="3408951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6634" y="2770188"/>
        <a:ext cx="1362361" cy="889785"/>
      </dsp:txXfrm>
    </dsp:sp>
    <dsp:sp modelId="{BAB7D60F-45DD-4FBF-ACAB-A5A56A99956D}">
      <dsp:nvSpPr>
        <dsp:cNvPr id="0" name=""/>
        <dsp:cNvSpPr/>
      </dsp:nvSpPr>
      <dsp:spPr>
        <a:xfrm>
          <a:off x="5039338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0E2D1-A70A-482F-BC08-FADBBCCE1083}">
      <dsp:nvSpPr>
        <dsp:cNvPr id="0" name=""/>
        <dsp:cNvSpPr/>
      </dsp:nvSpPr>
      <dsp:spPr>
        <a:xfrm>
          <a:off x="5251997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5279680" y="2770188"/>
        <a:ext cx="1362361" cy="889785"/>
      </dsp:txXfrm>
    </dsp:sp>
    <dsp:sp modelId="{D02FA83F-FF63-4F10-8F92-389F14F52EE0}">
      <dsp:nvSpPr>
        <dsp:cNvPr id="0" name=""/>
        <dsp:cNvSpPr/>
      </dsp:nvSpPr>
      <dsp:spPr>
        <a:xfrm>
          <a:off x="6882384" y="1041232"/>
          <a:ext cx="1843045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1843045" y="189030"/>
              </a:lnTo>
              <a:lnTo>
                <a:pt x="1843045" y="378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7016-5647-4AEB-B25E-92781F050CAB}">
      <dsp:nvSpPr>
        <dsp:cNvPr id="0" name=""/>
        <dsp:cNvSpPr/>
      </dsp:nvSpPr>
      <dsp:spPr>
        <a:xfrm>
          <a:off x="8016565" y="1419293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Revital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农贸供应链系统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44248" y="1446976"/>
        <a:ext cx="1362361" cy="889785"/>
      </dsp:txXfrm>
    </dsp:sp>
    <dsp:sp modelId="{ABE343B7-F50C-4CCE-BE99-1BFE1A9EEA1F}">
      <dsp:nvSpPr>
        <dsp:cNvPr id="0" name=""/>
        <dsp:cNvSpPr/>
      </dsp:nvSpPr>
      <dsp:spPr>
        <a:xfrm>
          <a:off x="7803906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F7F3-6EE6-46A2-ABE7-0A8AAA9AFCC6}">
      <dsp:nvSpPr>
        <dsp:cNvPr id="0" name=""/>
        <dsp:cNvSpPr/>
      </dsp:nvSpPr>
      <dsp:spPr>
        <a:xfrm>
          <a:off x="7095043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22726" y="2770188"/>
        <a:ext cx="1362361" cy="889785"/>
      </dsp:txXfrm>
    </dsp:sp>
    <dsp:sp modelId="{0FFE7E3D-A13F-4ECC-9195-257ACE243C09}">
      <dsp:nvSpPr>
        <dsp:cNvPr id="0" name=""/>
        <dsp:cNvSpPr/>
      </dsp:nvSpPr>
      <dsp:spPr>
        <a:xfrm>
          <a:off x="8725429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7D7B3-410B-48A7-8C74-4DDDD292246E}">
      <dsp:nvSpPr>
        <dsp:cNvPr id="0" name=""/>
        <dsp:cNvSpPr/>
      </dsp:nvSpPr>
      <dsp:spPr>
        <a:xfrm>
          <a:off x="8938088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8965771" y="2770188"/>
        <a:ext cx="1362361" cy="8897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B28B7E9F-E3B5-4ACA-8F9C-3B0D105E4FAB}">
      <dsp:nvSpPr>
        <dsp:cNvPr id="0" name=""/>
        <dsp:cNvSpPr/>
      </dsp:nvSpPr>
      <dsp:spPr>
        <a:xfrm>
          <a:off x="5331142" y="991975"/>
          <a:ext cx="91440" cy="262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4633868" y="1254886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283901"/>
        <a:ext cx="1427958" cy="932628"/>
      </dsp:txXfrm>
    </dsp:sp>
    <dsp:sp modelId="{CD9B5492-F7AD-4F31-949D-E8432A545948}">
      <dsp:nvSpPr>
        <dsp:cNvPr id="0" name=""/>
        <dsp:cNvSpPr/>
      </dsp:nvSpPr>
      <dsp:spPr>
        <a:xfrm>
          <a:off x="2479185" y="2245545"/>
          <a:ext cx="2897677" cy="529616"/>
        </a:xfrm>
        <a:custGeom>
          <a:avLst/>
          <a:gdLst/>
          <a:ahLst/>
          <a:cxnLst/>
          <a:rect l="0" t="0" r="0" b="0"/>
          <a:pathLst>
            <a:path>
              <a:moveTo>
                <a:pt x="2897677" y="0"/>
              </a:moveTo>
              <a:lnTo>
                <a:pt x="2897677" y="264808"/>
              </a:lnTo>
              <a:lnTo>
                <a:pt x="0" y="264808"/>
              </a:lnTo>
              <a:lnTo>
                <a:pt x="0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2D52C-4D15-4FD6-8AD0-388E641FF80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浏览器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BBFDA75C-4E4E-4DAC-8AFD-B1BB44F674EE}">
      <dsp:nvSpPr>
        <dsp:cNvPr id="0" name=""/>
        <dsp:cNvSpPr/>
      </dsp:nvSpPr>
      <dsp:spPr>
        <a:xfrm>
          <a:off x="4410970" y="2245545"/>
          <a:ext cx="965892" cy="529616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264808"/>
              </a:lnTo>
              <a:lnTo>
                <a:pt x="0" y="264808"/>
              </a:lnTo>
              <a:lnTo>
                <a:pt x="0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E13A1-A1DA-434D-B33C-8C179C933EE6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智能秤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3E5CDE1C-C15F-48E7-A347-32EB10E8A6EA}">
      <dsp:nvSpPr>
        <dsp:cNvPr id="0" name=""/>
        <dsp:cNvSpPr/>
      </dsp:nvSpPr>
      <dsp:spPr>
        <a:xfrm>
          <a:off x="5376862" y="2245545"/>
          <a:ext cx="965892" cy="52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8"/>
              </a:lnTo>
              <a:lnTo>
                <a:pt x="965892" y="264808"/>
              </a:lnTo>
              <a:lnTo>
                <a:pt x="965892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78DE9-7C0E-4252-916E-D4184E03E9C5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B1811306-799A-4C4B-BAF7-5478AD995C19}">
      <dsp:nvSpPr>
        <dsp:cNvPr id="0" name=""/>
        <dsp:cNvSpPr/>
      </dsp:nvSpPr>
      <dsp:spPr>
        <a:xfrm>
          <a:off x="5376862" y="2245545"/>
          <a:ext cx="2897677" cy="52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8"/>
              </a:lnTo>
              <a:lnTo>
                <a:pt x="2897677" y="264808"/>
              </a:lnTo>
              <a:lnTo>
                <a:pt x="2897677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EFE4-C226-467B-90E3-67D04D274838}">
      <dsp:nvSpPr>
        <dsp:cNvPr id="0" name=""/>
        <dsp:cNvSpPr/>
      </dsp:nvSpPr>
      <dsp:spPr>
        <a:xfrm>
          <a:off x="83" y="1162909"/>
          <a:ext cx="2217413" cy="14413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442" y="1233268"/>
        <a:ext cx="2076695" cy="1300600"/>
      </dsp:txXfrm>
    </dsp:sp>
    <dsp:sp modelId="{47DE6EFD-1C87-47A7-B86B-A7BC75CFF087}">
      <dsp:nvSpPr>
        <dsp:cNvPr id="0" name=""/>
        <dsp:cNvSpPr/>
      </dsp:nvSpPr>
      <dsp:spPr>
        <a:xfrm>
          <a:off x="1108789" y="661114"/>
          <a:ext cx="2444907" cy="2444907"/>
        </a:xfrm>
        <a:custGeom>
          <a:avLst/>
          <a:gdLst/>
          <a:ahLst/>
          <a:cxnLst/>
          <a:rect l="0" t="0" r="0" b="0"/>
          <a:pathLst>
            <a:path>
              <a:moveTo>
                <a:pt x="246781" y="485936"/>
              </a:moveTo>
              <a:arcTo wR="1222453" hR="1222453" stAng="13022909" swAng="6354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1BD11-74D5-4211-99F9-0E7A1DCA9FC0}">
      <dsp:nvSpPr>
        <dsp:cNvPr id="0" name=""/>
        <dsp:cNvSpPr/>
      </dsp:nvSpPr>
      <dsp:spPr>
        <a:xfrm>
          <a:off x="2444990" y="1162909"/>
          <a:ext cx="2217413" cy="14413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5349" y="1233268"/>
        <a:ext cx="2076695" cy="1300600"/>
      </dsp:txXfrm>
    </dsp:sp>
    <dsp:sp modelId="{519D21D0-EC1E-440D-9056-9E277C2CFDCA}">
      <dsp:nvSpPr>
        <dsp:cNvPr id="0" name=""/>
        <dsp:cNvSpPr/>
      </dsp:nvSpPr>
      <dsp:spPr>
        <a:xfrm>
          <a:off x="1108789" y="661114"/>
          <a:ext cx="2444907" cy="2444907"/>
        </a:xfrm>
        <a:custGeom>
          <a:avLst/>
          <a:gdLst/>
          <a:ahLst/>
          <a:cxnLst/>
          <a:rect l="0" t="0" r="0" b="0"/>
          <a:pathLst>
            <a:path>
              <a:moveTo>
                <a:pt x="2198125" y="1958970"/>
              </a:moveTo>
              <a:arcTo wR="1222453" hR="1222453" stAng="2222909" swAng="6354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F2F22-548A-468F-A9DC-4672F1D92A6B}">
      <dsp:nvSpPr>
        <dsp:cNvPr id="0" name=""/>
        <dsp:cNvSpPr/>
      </dsp:nvSpPr>
      <dsp:spPr>
        <a:xfrm>
          <a:off x="0" y="1839"/>
          <a:ext cx="4664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91511-C717-4346-B01C-62E4022EC6F1}">
      <dsp:nvSpPr>
        <dsp:cNvPr id="0" name=""/>
        <dsp:cNvSpPr/>
      </dsp:nvSpPr>
      <dsp:spPr>
        <a:xfrm>
          <a:off x="0" y="1839"/>
          <a:ext cx="4664075" cy="62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实现面向租约的业务交易及协同</a:t>
          </a:r>
          <a:endParaRPr lang="en-US" sz="1900" kern="1200" dirty="0"/>
        </a:p>
      </dsp:txBody>
      <dsp:txXfrm>
        <a:off x="0" y="1839"/>
        <a:ext cx="4664075" cy="627243"/>
      </dsp:txXfrm>
    </dsp:sp>
    <dsp:sp modelId="{6B250C50-2BAB-4A69-89F3-A0817E7C7A4F}">
      <dsp:nvSpPr>
        <dsp:cNvPr id="0" name=""/>
        <dsp:cNvSpPr/>
      </dsp:nvSpPr>
      <dsp:spPr>
        <a:xfrm>
          <a:off x="0" y="629082"/>
          <a:ext cx="4664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2E151-AA3D-4F3B-9C4F-366AB14EB1C4}">
      <dsp:nvSpPr>
        <dsp:cNvPr id="0" name=""/>
        <dsp:cNvSpPr/>
      </dsp:nvSpPr>
      <dsp:spPr>
        <a:xfrm>
          <a:off x="0" y="629082"/>
          <a:ext cx="4664075" cy="62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实现碳积分账户及操作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29082"/>
        <a:ext cx="4664075" cy="627243"/>
      </dsp:txXfrm>
    </dsp:sp>
    <dsp:sp modelId="{6E8B73E8-5188-4A45-A254-AB5B38578148}">
      <dsp:nvSpPr>
        <dsp:cNvPr id="0" name=""/>
        <dsp:cNvSpPr/>
      </dsp:nvSpPr>
      <dsp:spPr>
        <a:xfrm>
          <a:off x="0" y="1256325"/>
          <a:ext cx="4664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8613E-22FF-40FF-8564-D728F073530A}">
      <dsp:nvSpPr>
        <dsp:cNvPr id="0" name=""/>
        <dsp:cNvSpPr/>
      </dsp:nvSpPr>
      <dsp:spPr>
        <a:xfrm>
          <a:off x="0" y="1256325"/>
          <a:ext cx="4664075" cy="62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支持多种项目类型，支持业务规则定制化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256325"/>
        <a:ext cx="4664075" cy="627243"/>
      </dsp:txXfrm>
    </dsp:sp>
    <dsp:sp modelId="{D7B43C08-9C39-4E66-906D-48F556AB31BF}">
      <dsp:nvSpPr>
        <dsp:cNvPr id="0" name=""/>
        <dsp:cNvSpPr/>
      </dsp:nvSpPr>
      <dsp:spPr>
        <a:xfrm>
          <a:off x="0" y="1883568"/>
          <a:ext cx="4664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4F7B8-5587-4147-B19A-6195530CAC61}">
      <dsp:nvSpPr>
        <dsp:cNvPr id="0" name=""/>
        <dsp:cNvSpPr/>
      </dsp:nvSpPr>
      <dsp:spPr>
        <a:xfrm>
          <a:off x="0" y="1883568"/>
          <a:ext cx="4664075" cy="62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用户感受远程操控性、教育娱乐性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83568"/>
        <a:ext cx="4664075" cy="627243"/>
      </dsp:txXfrm>
    </dsp:sp>
    <dsp:sp modelId="{8BB49FAF-17ED-4C89-B28D-C49C9483F1DE}">
      <dsp:nvSpPr>
        <dsp:cNvPr id="0" name=""/>
        <dsp:cNvSpPr/>
      </dsp:nvSpPr>
      <dsp:spPr>
        <a:xfrm>
          <a:off x="0" y="2510811"/>
          <a:ext cx="4664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FF80F-5F2F-424C-AB85-344C0128682C}">
      <dsp:nvSpPr>
        <dsp:cNvPr id="0" name=""/>
        <dsp:cNvSpPr/>
      </dsp:nvSpPr>
      <dsp:spPr>
        <a:xfrm>
          <a:off x="0" y="2510811"/>
          <a:ext cx="4664075" cy="62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降低运维门槛及成本，适于非科技型机构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0811"/>
        <a:ext cx="4664075" cy="627243"/>
      </dsp:txXfrm>
    </dsp:sp>
    <dsp:sp modelId="{2942DD07-5516-4C63-9873-7CF255E7343F}">
      <dsp:nvSpPr>
        <dsp:cNvPr id="0" name=""/>
        <dsp:cNvSpPr/>
      </dsp:nvSpPr>
      <dsp:spPr>
        <a:xfrm>
          <a:off x="0" y="3138054"/>
          <a:ext cx="4664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D15B-6514-43E4-805C-5163EA8224AC}">
      <dsp:nvSpPr>
        <dsp:cNvPr id="0" name=""/>
        <dsp:cNvSpPr/>
      </dsp:nvSpPr>
      <dsp:spPr>
        <a:xfrm>
          <a:off x="0" y="3138054"/>
          <a:ext cx="4664075" cy="62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降低使用门槛和成本、不要求高配合频率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38054"/>
        <a:ext cx="4664075" cy="6272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FE8B3-66C7-4FE6-8E1D-D5C68695858C}">
      <dsp:nvSpPr>
        <dsp:cNvPr id="0" name=""/>
        <dsp:cNvSpPr/>
      </dsp:nvSpPr>
      <dsp:spPr>
        <a:xfrm>
          <a:off x="1515782" y="226591"/>
          <a:ext cx="1667139" cy="937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元宇宙服务器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1543254" y="254063"/>
        <a:ext cx="1612195" cy="883003"/>
      </dsp:txXfrm>
    </dsp:sp>
    <dsp:sp modelId="{0716BCFA-6ADE-4BF7-A67A-A94C4282352B}">
      <dsp:nvSpPr>
        <dsp:cNvPr id="0" name=""/>
        <dsp:cNvSpPr/>
      </dsp:nvSpPr>
      <dsp:spPr>
        <a:xfrm>
          <a:off x="2303632" y="1164539"/>
          <a:ext cx="91440" cy="2089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458"/>
              </a:lnTo>
              <a:lnTo>
                <a:pt x="47354" y="104458"/>
              </a:lnTo>
              <a:lnTo>
                <a:pt x="47354" y="2089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8EB25-7DC2-4924-9DE2-7E09CCD2D4A6}">
      <dsp:nvSpPr>
        <dsp:cNvPr id="0" name=""/>
        <dsp:cNvSpPr/>
      </dsp:nvSpPr>
      <dsp:spPr>
        <a:xfrm>
          <a:off x="1512014" y="1373456"/>
          <a:ext cx="1677945" cy="3973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代理服务器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1523651" y="1385093"/>
        <a:ext cx="1654671" cy="374038"/>
      </dsp:txXfrm>
    </dsp:sp>
    <dsp:sp modelId="{826FCAA9-F5C9-450A-9692-47368ED84B24}">
      <dsp:nvSpPr>
        <dsp:cNvPr id="0" name=""/>
        <dsp:cNvSpPr/>
      </dsp:nvSpPr>
      <dsp:spPr>
        <a:xfrm>
          <a:off x="779903" y="1770769"/>
          <a:ext cx="1571083" cy="1030925"/>
        </a:xfrm>
        <a:custGeom>
          <a:avLst/>
          <a:gdLst/>
          <a:ahLst/>
          <a:cxnLst/>
          <a:rect l="0" t="0" r="0" b="0"/>
          <a:pathLst>
            <a:path>
              <a:moveTo>
                <a:pt x="1571083" y="0"/>
              </a:moveTo>
              <a:lnTo>
                <a:pt x="1571083" y="515462"/>
              </a:lnTo>
              <a:lnTo>
                <a:pt x="0" y="515462"/>
              </a:lnTo>
              <a:lnTo>
                <a:pt x="0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670A6-764D-44E8-92BC-BA10383BA5EB}">
      <dsp:nvSpPr>
        <dsp:cNvPr id="0" name=""/>
        <dsp:cNvSpPr/>
      </dsp:nvSpPr>
      <dsp:spPr>
        <a:xfrm>
          <a:off x="237397" y="2801694"/>
          <a:ext cx="1085012" cy="491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251783" y="2816080"/>
        <a:ext cx="1056240" cy="462400"/>
      </dsp:txXfrm>
    </dsp:sp>
    <dsp:sp modelId="{D076A477-F77B-47D8-8778-ABE243767693}">
      <dsp:nvSpPr>
        <dsp:cNvPr id="0" name=""/>
        <dsp:cNvSpPr/>
      </dsp:nvSpPr>
      <dsp:spPr>
        <a:xfrm>
          <a:off x="2286317" y="1770769"/>
          <a:ext cx="91440" cy="1030925"/>
        </a:xfrm>
        <a:custGeom>
          <a:avLst/>
          <a:gdLst/>
          <a:ahLst/>
          <a:cxnLst/>
          <a:rect l="0" t="0" r="0" b="0"/>
          <a:pathLst>
            <a:path>
              <a:moveTo>
                <a:pt x="64669" y="0"/>
              </a:moveTo>
              <a:lnTo>
                <a:pt x="64669" y="515462"/>
              </a:lnTo>
              <a:lnTo>
                <a:pt x="45720" y="515462"/>
              </a:lnTo>
              <a:lnTo>
                <a:pt x="45720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D27FA-6788-4DFA-B9EE-20F35B6FA0BF}">
      <dsp:nvSpPr>
        <dsp:cNvPr id="0" name=""/>
        <dsp:cNvSpPr/>
      </dsp:nvSpPr>
      <dsp:spPr>
        <a:xfrm>
          <a:off x="1789531" y="2801694"/>
          <a:ext cx="1085012" cy="492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1803959" y="2816122"/>
        <a:ext cx="1056156" cy="463769"/>
      </dsp:txXfrm>
    </dsp:sp>
    <dsp:sp modelId="{32DFDA32-77CF-4FB6-BC61-83833104925E}">
      <dsp:nvSpPr>
        <dsp:cNvPr id="0" name=""/>
        <dsp:cNvSpPr/>
      </dsp:nvSpPr>
      <dsp:spPr>
        <a:xfrm>
          <a:off x="2350987" y="1770769"/>
          <a:ext cx="1533184" cy="103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462"/>
              </a:lnTo>
              <a:lnTo>
                <a:pt x="1533184" y="515462"/>
              </a:lnTo>
              <a:lnTo>
                <a:pt x="1533184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4F54E-45AF-43F9-8A16-463A29666C19}">
      <dsp:nvSpPr>
        <dsp:cNvPr id="0" name=""/>
        <dsp:cNvSpPr/>
      </dsp:nvSpPr>
      <dsp:spPr>
        <a:xfrm>
          <a:off x="3341664" y="2801694"/>
          <a:ext cx="1085012" cy="492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3356092" y="2816122"/>
        <a:ext cx="1056156" cy="46376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B73A3-F27C-4FAB-8C81-A6FD1AAF7A99}">
      <dsp:nvSpPr>
        <dsp:cNvPr id="0" name=""/>
        <dsp:cNvSpPr/>
      </dsp:nvSpPr>
      <dsp:spPr>
        <a:xfrm>
          <a:off x="4486168" y="1036673"/>
          <a:ext cx="890694" cy="746041"/>
        </a:xfrm>
        <a:custGeom>
          <a:avLst/>
          <a:gdLst/>
          <a:ahLst/>
          <a:cxnLst/>
          <a:rect l="0" t="0" r="0" b="0"/>
          <a:pathLst>
            <a:path>
              <a:moveTo>
                <a:pt x="890694" y="0"/>
              </a:moveTo>
              <a:lnTo>
                <a:pt x="890694" y="746041"/>
              </a:lnTo>
              <a:lnTo>
                <a:pt x="0" y="746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6EA95-515A-40C6-888B-4779DAFD84B7}">
      <dsp:nvSpPr>
        <dsp:cNvPr id="0" name=""/>
        <dsp:cNvSpPr/>
      </dsp:nvSpPr>
      <dsp:spPr>
        <a:xfrm>
          <a:off x="5376862" y="1036673"/>
          <a:ext cx="4455405" cy="16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477"/>
              </a:lnTo>
              <a:lnTo>
                <a:pt x="4455405" y="1500477"/>
              </a:lnTo>
              <a:lnTo>
                <a:pt x="4455405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B0306-D036-47E4-91C9-AB67D320332D}">
      <dsp:nvSpPr>
        <dsp:cNvPr id="0" name=""/>
        <dsp:cNvSpPr/>
      </dsp:nvSpPr>
      <dsp:spPr>
        <a:xfrm>
          <a:off x="5376862" y="1036673"/>
          <a:ext cx="2227702" cy="16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477"/>
              </a:lnTo>
              <a:lnTo>
                <a:pt x="2227702" y="1500477"/>
              </a:lnTo>
              <a:lnTo>
                <a:pt x="2227702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D1EEB-9493-443E-8A20-2238952A5770}">
      <dsp:nvSpPr>
        <dsp:cNvPr id="0" name=""/>
        <dsp:cNvSpPr/>
      </dsp:nvSpPr>
      <dsp:spPr>
        <a:xfrm>
          <a:off x="5331142" y="1036673"/>
          <a:ext cx="91440" cy="1693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7BDD4-5C79-4331-BBF4-C3B87C325C7B}">
      <dsp:nvSpPr>
        <dsp:cNvPr id="0" name=""/>
        <dsp:cNvSpPr/>
      </dsp:nvSpPr>
      <dsp:spPr>
        <a:xfrm>
          <a:off x="3149159" y="1036673"/>
          <a:ext cx="2227702" cy="1693790"/>
        </a:xfrm>
        <a:custGeom>
          <a:avLst/>
          <a:gdLst/>
          <a:ahLst/>
          <a:cxnLst/>
          <a:rect l="0" t="0" r="0" b="0"/>
          <a:pathLst>
            <a:path>
              <a:moveTo>
                <a:pt x="2227702" y="0"/>
              </a:moveTo>
              <a:lnTo>
                <a:pt x="2227702" y="1500477"/>
              </a:lnTo>
              <a:lnTo>
                <a:pt x="0" y="1500477"/>
              </a:lnTo>
              <a:lnTo>
                <a:pt x="0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76938-8302-49E0-A74A-B714CF0CD997}">
      <dsp:nvSpPr>
        <dsp:cNvPr id="0" name=""/>
        <dsp:cNvSpPr/>
      </dsp:nvSpPr>
      <dsp:spPr>
        <a:xfrm>
          <a:off x="921457" y="1036673"/>
          <a:ext cx="4455405" cy="1693790"/>
        </a:xfrm>
        <a:custGeom>
          <a:avLst/>
          <a:gdLst/>
          <a:ahLst/>
          <a:cxnLst/>
          <a:rect l="0" t="0" r="0" b="0"/>
          <a:pathLst>
            <a:path>
              <a:moveTo>
                <a:pt x="4455405" y="0"/>
              </a:moveTo>
              <a:lnTo>
                <a:pt x="4455405" y="1500477"/>
              </a:lnTo>
              <a:lnTo>
                <a:pt x="0" y="1500477"/>
              </a:lnTo>
              <a:lnTo>
                <a:pt x="0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00E81-260B-4EF1-BD09-188B59FAD785}">
      <dsp:nvSpPr>
        <dsp:cNvPr id="0" name=""/>
        <dsp:cNvSpPr/>
      </dsp:nvSpPr>
      <dsp:spPr>
        <a:xfrm>
          <a:off x="4278844" y="116134"/>
          <a:ext cx="219603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节点的云后端</a:t>
          </a:r>
          <a:endParaRPr lang="en-US" sz="1400" kern="1200" dirty="0">
            <a:latin typeface="+mn-ea"/>
            <a:ea typeface="+mn-ea"/>
          </a:endParaRPr>
        </a:p>
      </dsp:txBody>
      <dsp:txXfrm>
        <a:off x="4278844" y="116134"/>
        <a:ext cx="2196036" cy="920538"/>
      </dsp:txXfrm>
    </dsp:sp>
    <dsp:sp modelId="{11E52769-B06C-4ABF-89A7-0BD81528DBAD}">
      <dsp:nvSpPr>
        <dsp:cNvPr id="0" name=""/>
        <dsp:cNvSpPr/>
      </dsp:nvSpPr>
      <dsp:spPr>
        <a:xfrm>
          <a:off x="4363449" y="208188"/>
          <a:ext cx="552322" cy="736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42CC0-FD40-4E95-974C-4FDBF1F7EFB8}">
      <dsp:nvSpPr>
        <dsp:cNvPr id="0" name=""/>
        <dsp:cNvSpPr/>
      </dsp:nvSpPr>
      <dsp:spPr>
        <a:xfrm>
          <a:off x="918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浏览器、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品端桌面</a:t>
          </a:r>
          <a:endParaRPr lang="en-US" sz="1400" kern="1200" dirty="0">
            <a:latin typeface="+mn-ea"/>
            <a:ea typeface="+mn-ea"/>
          </a:endParaRPr>
        </a:p>
      </dsp:txBody>
      <dsp:txXfrm>
        <a:off x="918" y="2730463"/>
        <a:ext cx="1841076" cy="920538"/>
      </dsp:txXfrm>
    </dsp:sp>
    <dsp:sp modelId="{CC0A7C34-181A-4572-A764-8A103DCC47A2}">
      <dsp:nvSpPr>
        <dsp:cNvPr id="0" name=""/>
        <dsp:cNvSpPr/>
      </dsp:nvSpPr>
      <dsp:spPr>
        <a:xfrm>
          <a:off x="92972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1402-8C4E-4525-9D6C-736B01977988}">
      <dsp:nvSpPr>
        <dsp:cNvPr id="0" name=""/>
        <dsp:cNvSpPr/>
      </dsp:nvSpPr>
      <dsp:spPr>
        <a:xfrm>
          <a:off x="2228621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移动</a:t>
          </a:r>
          <a:r>
            <a:rPr lang="en-US" altLang="zh-CN" sz="1400" kern="1200" dirty="0">
              <a:latin typeface="+mn-ea"/>
              <a:ea typeface="+mn-ea"/>
            </a:rPr>
            <a:t>PWA</a:t>
          </a:r>
          <a:r>
            <a:rPr lang="zh-CN" altLang="en-US" sz="1400" kern="1200" dirty="0">
              <a:latin typeface="+mn-ea"/>
              <a:ea typeface="+mn-ea"/>
            </a:rPr>
            <a:t>、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微信公众号</a:t>
          </a:r>
          <a:endParaRPr lang="en-US" sz="1400" kern="1200" dirty="0">
            <a:latin typeface="+mn-ea"/>
            <a:ea typeface="+mn-ea"/>
          </a:endParaRPr>
        </a:p>
      </dsp:txBody>
      <dsp:txXfrm>
        <a:off x="2228621" y="2730463"/>
        <a:ext cx="1841076" cy="920538"/>
      </dsp:txXfrm>
    </dsp:sp>
    <dsp:sp modelId="{665318CE-28DD-4BBA-BF2D-8D43493BBCE6}">
      <dsp:nvSpPr>
        <dsp:cNvPr id="0" name=""/>
        <dsp:cNvSpPr/>
      </dsp:nvSpPr>
      <dsp:spPr>
        <a:xfrm>
          <a:off x="2320675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54CC-809B-4D08-8681-7D25CE241DCA}">
      <dsp:nvSpPr>
        <dsp:cNvPr id="0" name=""/>
        <dsp:cNvSpPr/>
      </dsp:nvSpPr>
      <dsp:spPr>
        <a:xfrm>
          <a:off x="4456324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头戴设备</a:t>
          </a:r>
          <a:endParaRPr lang="en-US" sz="1400" kern="1200" dirty="0">
            <a:latin typeface="+mn-ea"/>
            <a:ea typeface="+mn-ea"/>
          </a:endParaRPr>
        </a:p>
      </dsp:txBody>
      <dsp:txXfrm>
        <a:off x="4456324" y="2730463"/>
        <a:ext cx="1841076" cy="920538"/>
      </dsp:txXfrm>
    </dsp:sp>
    <dsp:sp modelId="{AFA82C91-4D07-4EC6-8AEE-A8787417CCCD}">
      <dsp:nvSpPr>
        <dsp:cNvPr id="0" name=""/>
        <dsp:cNvSpPr/>
      </dsp:nvSpPr>
      <dsp:spPr>
        <a:xfrm>
          <a:off x="4548378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C954B-50C8-4347-8E5D-53FA297AE25F}">
      <dsp:nvSpPr>
        <dsp:cNvPr id="0" name=""/>
        <dsp:cNvSpPr/>
      </dsp:nvSpPr>
      <dsp:spPr>
        <a:xfrm>
          <a:off x="6684026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品关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物联网关</a:t>
          </a:r>
          <a:endParaRPr lang="en-US" sz="1400" kern="1200" dirty="0">
            <a:latin typeface="+mn-ea"/>
            <a:ea typeface="+mn-ea"/>
          </a:endParaRPr>
        </a:p>
      </dsp:txBody>
      <dsp:txXfrm>
        <a:off x="6684026" y="2730463"/>
        <a:ext cx="1841076" cy="920538"/>
      </dsp:txXfrm>
    </dsp:sp>
    <dsp:sp modelId="{646C5C41-8756-444C-9A0A-6F2E63958E07}">
      <dsp:nvSpPr>
        <dsp:cNvPr id="0" name=""/>
        <dsp:cNvSpPr/>
      </dsp:nvSpPr>
      <dsp:spPr>
        <a:xfrm>
          <a:off x="6776080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B2375-5EA6-4FE1-A691-8AE341776CE2}">
      <dsp:nvSpPr>
        <dsp:cNvPr id="0" name=""/>
        <dsp:cNvSpPr/>
      </dsp:nvSpPr>
      <dsp:spPr>
        <a:xfrm>
          <a:off x="8911729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第三方接入</a:t>
          </a:r>
          <a:endParaRPr lang="en-US" sz="1400" kern="1200" dirty="0">
            <a:latin typeface="+mn-ea"/>
            <a:ea typeface="+mn-ea"/>
          </a:endParaRPr>
        </a:p>
      </dsp:txBody>
      <dsp:txXfrm>
        <a:off x="8911729" y="2730463"/>
        <a:ext cx="1841076" cy="920538"/>
      </dsp:txXfrm>
    </dsp:sp>
    <dsp:sp modelId="{BCC8D6C9-006A-49EC-BF7D-0674012D3A9A}">
      <dsp:nvSpPr>
        <dsp:cNvPr id="0" name=""/>
        <dsp:cNvSpPr/>
      </dsp:nvSpPr>
      <dsp:spPr>
        <a:xfrm>
          <a:off x="9003783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9A9D-9074-4576-9FBB-BBCA9DE81D47}">
      <dsp:nvSpPr>
        <dsp:cNvPr id="0" name=""/>
        <dsp:cNvSpPr/>
      </dsp:nvSpPr>
      <dsp:spPr>
        <a:xfrm>
          <a:off x="2308855" y="1322445"/>
          <a:ext cx="2177312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引用外部服务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050" kern="1200" dirty="0">
              <a:latin typeface="+mn-ea"/>
              <a:ea typeface="+mn-ea"/>
            </a:rPr>
            <a:t>地图、气象、支付、</a:t>
          </a:r>
          <a:r>
            <a:rPr lang="en-US" altLang="zh-CN" sz="1050" kern="1200" dirty="0">
              <a:latin typeface="+mn-ea"/>
              <a:ea typeface="+mn-ea"/>
            </a:rPr>
            <a:t>CDN</a:t>
          </a:r>
          <a:endParaRPr lang="en-US" sz="1400" kern="1200" dirty="0">
            <a:latin typeface="+mn-ea"/>
            <a:ea typeface="+mn-ea"/>
          </a:endParaRPr>
        </a:p>
      </dsp:txBody>
      <dsp:txXfrm>
        <a:off x="2308855" y="1322445"/>
        <a:ext cx="2177312" cy="920538"/>
      </dsp:txXfrm>
    </dsp:sp>
    <dsp:sp modelId="{92DD0B7F-BD89-4413-AE63-06D91122C825}">
      <dsp:nvSpPr>
        <dsp:cNvPr id="0" name=""/>
        <dsp:cNvSpPr/>
      </dsp:nvSpPr>
      <dsp:spPr>
        <a:xfrm>
          <a:off x="2393158" y="1414484"/>
          <a:ext cx="552322" cy="7364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54862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63416"/>
        <a:ext cx="518253" cy="518253"/>
      </dsp:txXfrm>
    </dsp:sp>
    <dsp:sp modelId="{CD03C22A-D330-40FE-A571-3A44DDF3C655}">
      <dsp:nvSpPr>
        <dsp:cNvPr id="0" name=""/>
        <dsp:cNvSpPr/>
      </dsp:nvSpPr>
      <dsp:spPr>
        <a:xfrm rot="16200000">
          <a:off x="1210949" y="820748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840190"/>
        <a:ext cx="11037" cy="11037"/>
      </dsp:txXfrm>
    </dsp:sp>
    <dsp:sp modelId="{7F71FEDE-359F-4155-9149-5701A346DC46}">
      <dsp:nvSpPr>
        <dsp:cNvPr id="0" name=""/>
        <dsp:cNvSpPr/>
      </dsp:nvSpPr>
      <dsp:spPr>
        <a:xfrm>
          <a:off x="954862" y="2413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9747"/>
        <a:ext cx="518253" cy="518253"/>
      </dsp:txXfrm>
    </dsp:sp>
    <dsp:sp modelId="{ECB26E39-84D0-4191-BABE-A1A7718BBBBA}">
      <dsp:nvSpPr>
        <dsp:cNvPr id="0" name=""/>
        <dsp:cNvSpPr/>
      </dsp:nvSpPr>
      <dsp:spPr>
        <a:xfrm>
          <a:off x="1687784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792639" y="1317024"/>
        <a:ext cx="11037" cy="11037"/>
      </dsp:txXfrm>
    </dsp:sp>
    <dsp:sp modelId="{2B1FB678-2552-4EE7-A093-59D2B7D7C931}">
      <dsp:nvSpPr>
        <dsp:cNvPr id="0" name=""/>
        <dsp:cNvSpPr/>
      </dsp:nvSpPr>
      <dsp:spPr>
        <a:xfrm>
          <a:off x="1908531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15865" y="1063416"/>
        <a:ext cx="518253" cy="518253"/>
      </dsp:txXfrm>
    </dsp:sp>
    <dsp:sp modelId="{18C5A6ED-0E34-412B-A3F8-467310D6B008}">
      <dsp:nvSpPr>
        <dsp:cNvPr id="0" name=""/>
        <dsp:cNvSpPr/>
      </dsp:nvSpPr>
      <dsp:spPr>
        <a:xfrm rot="5400000">
          <a:off x="1210949" y="1774416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1793859"/>
        <a:ext cx="11037" cy="11037"/>
      </dsp:txXfrm>
    </dsp:sp>
    <dsp:sp modelId="{184AD81C-3AEF-4C39-9F6C-D2E1667E6FAF}">
      <dsp:nvSpPr>
        <dsp:cNvPr id="0" name=""/>
        <dsp:cNvSpPr/>
      </dsp:nvSpPr>
      <dsp:spPr>
        <a:xfrm>
          <a:off x="954862" y="1909751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2017085"/>
        <a:ext cx="518253" cy="518253"/>
      </dsp:txXfrm>
    </dsp:sp>
    <dsp:sp modelId="{EA0351B4-C246-45F2-9394-0B241AE84125}">
      <dsp:nvSpPr>
        <dsp:cNvPr id="0" name=""/>
        <dsp:cNvSpPr/>
      </dsp:nvSpPr>
      <dsp:spPr>
        <a:xfrm rot="10800000">
          <a:off x="734115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38970" y="1317024"/>
        <a:ext cx="11037" cy="11037"/>
      </dsp:txXfrm>
    </dsp:sp>
    <dsp:sp modelId="{D008B134-D5CB-4ADD-9130-71AB23FCABB5}">
      <dsp:nvSpPr>
        <dsp:cNvPr id="0" name=""/>
        <dsp:cNvSpPr/>
      </dsp:nvSpPr>
      <dsp:spPr>
        <a:xfrm>
          <a:off x="1193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8527" y="1063416"/>
        <a:ext cx="518253" cy="51825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70713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061023"/>
        <a:ext cx="513612" cy="513612"/>
      </dsp:txXfrm>
    </dsp:sp>
    <dsp:sp modelId="{CD03C22A-D330-40FE-A571-3A44DDF3C655}">
      <dsp:nvSpPr>
        <dsp:cNvPr id="0" name=""/>
        <dsp:cNvSpPr/>
      </dsp:nvSpPr>
      <dsp:spPr>
        <a:xfrm rot="16200000">
          <a:off x="1224423" y="820676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839707"/>
        <a:ext cx="10946" cy="10946"/>
      </dsp:txXfrm>
    </dsp:sp>
    <dsp:sp modelId="{7F71FEDE-359F-4155-9149-5701A346DC46}">
      <dsp:nvSpPr>
        <dsp:cNvPr id="0" name=""/>
        <dsp:cNvSpPr/>
      </dsp:nvSpPr>
      <dsp:spPr>
        <a:xfrm>
          <a:off x="970713" y="9352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15725"/>
        <a:ext cx="513612" cy="513612"/>
      </dsp:txXfrm>
    </dsp:sp>
    <dsp:sp modelId="{ECB26E39-84D0-4191-BABE-A1A7718BBBBA}">
      <dsp:nvSpPr>
        <dsp:cNvPr id="0" name=""/>
        <dsp:cNvSpPr/>
      </dsp:nvSpPr>
      <dsp:spPr>
        <a:xfrm>
          <a:off x="1697072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801068" y="1312356"/>
        <a:ext cx="10946" cy="10946"/>
      </dsp:txXfrm>
    </dsp:sp>
    <dsp:sp modelId="{2B1FB678-2552-4EE7-A093-59D2B7D7C931}">
      <dsp:nvSpPr>
        <dsp:cNvPr id="0" name=""/>
        <dsp:cNvSpPr/>
      </dsp:nvSpPr>
      <dsp:spPr>
        <a:xfrm>
          <a:off x="1916011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22384" y="1061023"/>
        <a:ext cx="513612" cy="513612"/>
      </dsp:txXfrm>
    </dsp:sp>
    <dsp:sp modelId="{18C5A6ED-0E34-412B-A3F8-467310D6B008}">
      <dsp:nvSpPr>
        <dsp:cNvPr id="0" name=""/>
        <dsp:cNvSpPr/>
      </dsp:nvSpPr>
      <dsp:spPr>
        <a:xfrm rot="5400000">
          <a:off x="1224423" y="1765973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1785004"/>
        <a:ext cx="10946" cy="10946"/>
      </dsp:txXfrm>
    </dsp:sp>
    <dsp:sp modelId="{184AD81C-3AEF-4C39-9F6C-D2E1667E6FAF}">
      <dsp:nvSpPr>
        <dsp:cNvPr id="0" name=""/>
        <dsp:cNvSpPr/>
      </dsp:nvSpPr>
      <dsp:spPr>
        <a:xfrm>
          <a:off x="970713" y="1899947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2006320"/>
        <a:ext cx="513612" cy="513612"/>
      </dsp:txXfrm>
    </dsp:sp>
    <dsp:sp modelId="{EA0351B4-C246-45F2-9394-0B241AE84125}">
      <dsp:nvSpPr>
        <dsp:cNvPr id="0" name=""/>
        <dsp:cNvSpPr/>
      </dsp:nvSpPr>
      <dsp:spPr>
        <a:xfrm rot="10800000">
          <a:off x="751774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55770" y="1312356"/>
        <a:ext cx="10946" cy="10946"/>
      </dsp:txXfrm>
    </dsp:sp>
    <dsp:sp modelId="{D008B134-D5CB-4ADD-9130-71AB23FCABB5}">
      <dsp:nvSpPr>
        <dsp:cNvPr id="0" name=""/>
        <dsp:cNvSpPr/>
      </dsp:nvSpPr>
      <dsp:spPr>
        <a:xfrm>
          <a:off x="25416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31789" y="1061023"/>
        <a:ext cx="513612" cy="51361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54862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63416"/>
        <a:ext cx="518253" cy="518253"/>
      </dsp:txXfrm>
    </dsp:sp>
    <dsp:sp modelId="{CD03C22A-D330-40FE-A571-3A44DDF3C655}">
      <dsp:nvSpPr>
        <dsp:cNvPr id="0" name=""/>
        <dsp:cNvSpPr/>
      </dsp:nvSpPr>
      <dsp:spPr>
        <a:xfrm rot="16200000">
          <a:off x="1210949" y="820748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840190"/>
        <a:ext cx="11037" cy="11037"/>
      </dsp:txXfrm>
    </dsp:sp>
    <dsp:sp modelId="{7F71FEDE-359F-4155-9149-5701A346DC46}">
      <dsp:nvSpPr>
        <dsp:cNvPr id="0" name=""/>
        <dsp:cNvSpPr/>
      </dsp:nvSpPr>
      <dsp:spPr>
        <a:xfrm>
          <a:off x="954862" y="2413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9747"/>
        <a:ext cx="518253" cy="518253"/>
      </dsp:txXfrm>
    </dsp:sp>
    <dsp:sp modelId="{ECB26E39-84D0-4191-BABE-A1A7718BBBBA}">
      <dsp:nvSpPr>
        <dsp:cNvPr id="0" name=""/>
        <dsp:cNvSpPr/>
      </dsp:nvSpPr>
      <dsp:spPr>
        <a:xfrm>
          <a:off x="1687784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792639" y="1317024"/>
        <a:ext cx="11037" cy="11037"/>
      </dsp:txXfrm>
    </dsp:sp>
    <dsp:sp modelId="{2B1FB678-2552-4EE7-A093-59D2B7D7C931}">
      <dsp:nvSpPr>
        <dsp:cNvPr id="0" name=""/>
        <dsp:cNvSpPr/>
      </dsp:nvSpPr>
      <dsp:spPr>
        <a:xfrm>
          <a:off x="1908531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15865" y="1063416"/>
        <a:ext cx="518253" cy="518253"/>
      </dsp:txXfrm>
    </dsp:sp>
    <dsp:sp modelId="{18C5A6ED-0E34-412B-A3F8-467310D6B008}">
      <dsp:nvSpPr>
        <dsp:cNvPr id="0" name=""/>
        <dsp:cNvSpPr/>
      </dsp:nvSpPr>
      <dsp:spPr>
        <a:xfrm rot="5400000">
          <a:off x="1210949" y="1774416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1793859"/>
        <a:ext cx="11037" cy="11037"/>
      </dsp:txXfrm>
    </dsp:sp>
    <dsp:sp modelId="{184AD81C-3AEF-4C39-9F6C-D2E1667E6FAF}">
      <dsp:nvSpPr>
        <dsp:cNvPr id="0" name=""/>
        <dsp:cNvSpPr/>
      </dsp:nvSpPr>
      <dsp:spPr>
        <a:xfrm>
          <a:off x="954862" y="1909751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2017085"/>
        <a:ext cx="518253" cy="518253"/>
      </dsp:txXfrm>
    </dsp:sp>
    <dsp:sp modelId="{EA0351B4-C246-45F2-9394-0B241AE84125}">
      <dsp:nvSpPr>
        <dsp:cNvPr id="0" name=""/>
        <dsp:cNvSpPr/>
      </dsp:nvSpPr>
      <dsp:spPr>
        <a:xfrm rot="10800000">
          <a:off x="734115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38970" y="1317024"/>
        <a:ext cx="11037" cy="11037"/>
      </dsp:txXfrm>
    </dsp:sp>
    <dsp:sp modelId="{D008B134-D5CB-4ADD-9130-71AB23FCABB5}">
      <dsp:nvSpPr>
        <dsp:cNvPr id="0" name=""/>
        <dsp:cNvSpPr/>
      </dsp:nvSpPr>
      <dsp:spPr>
        <a:xfrm>
          <a:off x="1193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8527" y="1063416"/>
        <a:ext cx="518253" cy="51825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70713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061023"/>
        <a:ext cx="513612" cy="513612"/>
      </dsp:txXfrm>
    </dsp:sp>
    <dsp:sp modelId="{CD03C22A-D330-40FE-A571-3A44DDF3C655}">
      <dsp:nvSpPr>
        <dsp:cNvPr id="0" name=""/>
        <dsp:cNvSpPr/>
      </dsp:nvSpPr>
      <dsp:spPr>
        <a:xfrm rot="16200000">
          <a:off x="1224423" y="820676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839707"/>
        <a:ext cx="10946" cy="10946"/>
      </dsp:txXfrm>
    </dsp:sp>
    <dsp:sp modelId="{7F71FEDE-359F-4155-9149-5701A346DC46}">
      <dsp:nvSpPr>
        <dsp:cNvPr id="0" name=""/>
        <dsp:cNvSpPr/>
      </dsp:nvSpPr>
      <dsp:spPr>
        <a:xfrm>
          <a:off x="970713" y="9352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15725"/>
        <a:ext cx="513612" cy="513612"/>
      </dsp:txXfrm>
    </dsp:sp>
    <dsp:sp modelId="{ECB26E39-84D0-4191-BABE-A1A7718BBBBA}">
      <dsp:nvSpPr>
        <dsp:cNvPr id="0" name=""/>
        <dsp:cNvSpPr/>
      </dsp:nvSpPr>
      <dsp:spPr>
        <a:xfrm>
          <a:off x="1697072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801068" y="1312356"/>
        <a:ext cx="10946" cy="10946"/>
      </dsp:txXfrm>
    </dsp:sp>
    <dsp:sp modelId="{2B1FB678-2552-4EE7-A093-59D2B7D7C931}">
      <dsp:nvSpPr>
        <dsp:cNvPr id="0" name=""/>
        <dsp:cNvSpPr/>
      </dsp:nvSpPr>
      <dsp:spPr>
        <a:xfrm>
          <a:off x="1916011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22384" y="1061023"/>
        <a:ext cx="513612" cy="513612"/>
      </dsp:txXfrm>
    </dsp:sp>
    <dsp:sp modelId="{18C5A6ED-0E34-412B-A3F8-467310D6B008}">
      <dsp:nvSpPr>
        <dsp:cNvPr id="0" name=""/>
        <dsp:cNvSpPr/>
      </dsp:nvSpPr>
      <dsp:spPr>
        <a:xfrm rot="5400000">
          <a:off x="1224423" y="1765973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1785004"/>
        <a:ext cx="10946" cy="10946"/>
      </dsp:txXfrm>
    </dsp:sp>
    <dsp:sp modelId="{184AD81C-3AEF-4C39-9F6C-D2E1667E6FAF}">
      <dsp:nvSpPr>
        <dsp:cNvPr id="0" name=""/>
        <dsp:cNvSpPr/>
      </dsp:nvSpPr>
      <dsp:spPr>
        <a:xfrm>
          <a:off x="970713" y="1899947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2006320"/>
        <a:ext cx="513612" cy="513612"/>
      </dsp:txXfrm>
    </dsp:sp>
    <dsp:sp modelId="{EA0351B4-C246-45F2-9394-0B241AE84125}">
      <dsp:nvSpPr>
        <dsp:cNvPr id="0" name=""/>
        <dsp:cNvSpPr/>
      </dsp:nvSpPr>
      <dsp:spPr>
        <a:xfrm rot="10800000">
          <a:off x="751774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55770" y="1312356"/>
        <a:ext cx="10946" cy="10946"/>
      </dsp:txXfrm>
    </dsp:sp>
    <dsp:sp modelId="{D008B134-D5CB-4ADD-9130-71AB23FCABB5}">
      <dsp:nvSpPr>
        <dsp:cNvPr id="0" name=""/>
        <dsp:cNvSpPr/>
      </dsp:nvSpPr>
      <dsp:spPr>
        <a:xfrm>
          <a:off x="25416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31789" y="1061023"/>
        <a:ext cx="513612" cy="513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4264F-611E-429B-84B2-4F27E21E995A}">
      <dsp:nvSpPr>
        <dsp:cNvPr id="0" name=""/>
        <dsp:cNvSpPr/>
      </dsp:nvSpPr>
      <dsp:spPr>
        <a:xfrm>
          <a:off x="0" y="25968"/>
          <a:ext cx="4662486" cy="1123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单节点每月运维成本 </a:t>
          </a: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≤ 10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万元</a:t>
          </a:r>
          <a:endParaRPr lang="en-US" sz="2000" kern="1200" dirty="0"/>
        </a:p>
      </dsp:txBody>
      <dsp:txXfrm>
        <a:off x="54830" y="80798"/>
        <a:ext cx="4552826" cy="1013540"/>
      </dsp:txXfrm>
    </dsp:sp>
    <dsp:sp modelId="{864F3EC0-8F5A-46E4-B8FF-EADDBC17DDC0}">
      <dsp:nvSpPr>
        <dsp:cNvPr id="0" name=""/>
        <dsp:cNvSpPr/>
      </dsp:nvSpPr>
      <dsp:spPr>
        <a:xfrm>
          <a:off x="0" y="1321968"/>
          <a:ext cx="4662486" cy="1123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单节点同时运行项目数 </a:t>
          </a: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≤ 3000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830" y="1376798"/>
        <a:ext cx="4552826" cy="1013540"/>
      </dsp:txXfrm>
    </dsp:sp>
    <dsp:sp modelId="{DAA0E5EB-6307-4BE8-B261-B70D4B6B7D5A}">
      <dsp:nvSpPr>
        <dsp:cNvPr id="0" name=""/>
        <dsp:cNvSpPr/>
      </dsp:nvSpPr>
      <dsp:spPr>
        <a:xfrm>
          <a:off x="0" y="2617968"/>
          <a:ext cx="4662486" cy="1123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每个项目的活跃交易数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≤ 300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830" y="2672798"/>
        <a:ext cx="4552826" cy="1013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AE272-2069-4424-B0CE-CAE0E32305F1}">
      <dsp:nvSpPr>
        <dsp:cNvPr id="0" name=""/>
        <dsp:cNvSpPr/>
      </dsp:nvSpPr>
      <dsp:spPr>
        <a:xfrm>
          <a:off x="-5168961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365C8-015F-420B-960C-CCFBCFF99989}">
      <dsp:nvSpPr>
        <dsp:cNvPr id="0" name=""/>
        <dsp:cNvSpPr/>
      </dsp:nvSpPr>
      <dsp:spPr>
        <a:xfrm>
          <a:off x="634593" y="457200"/>
          <a:ext cx="5398312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一：元宇宙应用系统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593" y="457200"/>
        <a:ext cx="5398312" cy="914400"/>
      </dsp:txXfrm>
    </dsp:sp>
    <dsp:sp modelId="{3DF6BFB8-9296-4815-9809-B09556EBB4DA}">
      <dsp:nvSpPr>
        <dsp:cNvPr id="0" name=""/>
        <dsp:cNvSpPr/>
      </dsp:nvSpPr>
      <dsp:spPr>
        <a:xfrm>
          <a:off x="63093" y="3429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1017-29B4-446F-AFDE-AA7123E5BE8C}">
      <dsp:nvSpPr>
        <dsp:cNvPr id="0" name=""/>
        <dsp:cNvSpPr/>
      </dsp:nvSpPr>
      <dsp:spPr>
        <a:xfrm>
          <a:off x="966978" y="1828800"/>
          <a:ext cx="5065928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二：碳积分账户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6978" y="1828800"/>
        <a:ext cx="5065928" cy="914400"/>
      </dsp:txXfrm>
    </dsp:sp>
    <dsp:sp modelId="{C0F58E67-E05D-410E-98E4-9AD35C715716}">
      <dsp:nvSpPr>
        <dsp:cNvPr id="0" name=""/>
        <dsp:cNvSpPr/>
      </dsp:nvSpPr>
      <dsp:spPr>
        <a:xfrm>
          <a:off x="395478" y="17145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ED6C7-6127-4A23-B22C-EC24765F32E8}">
      <dsp:nvSpPr>
        <dsp:cNvPr id="0" name=""/>
        <dsp:cNvSpPr/>
      </dsp:nvSpPr>
      <dsp:spPr>
        <a:xfrm>
          <a:off x="634593" y="3200400"/>
          <a:ext cx="5398312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三：基础架构及平台实施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593" y="3200400"/>
        <a:ext cx="5398312" cy="914400"/>
      </dsp:txXfrm>
    </dsp:sp>
    <dsp:sp modelId="{6D9B1D27-EAE7-4B37-8AAF-947F53F42F50}">
      <dsp:nvSpPr>
        <dsp:cNvPr id="0" name=""/>
        <dsp:cNvSpPr/>
      </dsp:nvSpPr>
      <dsp:spPr>
        <a:xfrm>
          <a:off x="63093" y="30861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AB6B5-A614-410B-94EB-74442ABD7EB8}">
      <dsp:nvSpPr>
        <dsp:cNvPr id="0" name=""/>
        <dsp:cNvSpPr/>
      </dsp:nvSpPr>
      <dsp:spPr>
        <a:xfrm rot="16200000">
          <a:off x="-175732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地理真实性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系统中运行的项目和事物必须在地理上真实地存在和反映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313" y="753426"/>
        <a:ext cx="3413047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3493294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规则契约性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项目按照实际情况制定业务规则，形成租约，并且成就交易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3670339" y="753426"/>
        <a:ext cx="3413047" cy="2260283"/>
      </dsp:txXfrm>
    </dsp:sp>
    <dsp:sp modelId="{51C4F050-58C4-4DE3-AD6F-FE25D804BF73}">
      <dsp:nvSpPr>
        <dsp:cNvPr id="0" name=""/>
        <dsp:cNvSpPr/>
      </dsp:nvSpPr>
      <dsp:spPr>
        <a:xfrm rot="16200000">
          <a:off x="7162320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过程交互性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基于项目而产生的交易，是分时间阶段交互进展的，参与的各方可协同操作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339365" y="753426"/>
        <a:ext cx="3413047" cy="22602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2A505-BEB2-4D70-A3E6-038E935C5F2A}">
      <dsp:nvSpPr>
        <dsp:cNvPr id="0" name=""/>
        <dsp:cNvSpPr/>
      </dsp:nvSpPr>
      <dsp:spPr>
        <a:xfrm>
          <a:off x="2474658" y="67921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主体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697778"/>
        <a:ext cx="913676" cy="596740"/>
      </dsp:txXfrm>
    </dsp:sp>
    <dsp:sp modelId="{9DB9D7D3-B782-42A5-A7B9-20745BEA31E8}">
      <dsp:nvSpPr>
        <dsp:cNvPr id="0" name=""/>
        <dsp:cNvSpPr/>
      </dsp:nvSpPr>
      <dsp:spPr>
        <a:xfrm>
          <a:off x="1714013" y="1313084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1236048" y="0"/>
              </a:moveTo>
              <a:lnTo>
                <a:pt x="1236048" y="126774"/>
              </a:lnTo>
              <a:lnTo>
                <a:pt x="0" y="126774"/>
              </a:lnTo>
              <a:lnTo>
                <a:pt x="0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4C35-969D-49A6-A57F-1DCD0C6E303F}">
      <dsp:nvSpPr>
        <dsp:cNvPr id="0" name=""/>
        <dsp:cNvSpPr/>
      </dsp:nvSpPr>
      <dsp:spPr>
        <a:xfrm>
          <a:off x="1238610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7175" y="1585198"/>
        <a:ext cx="913676" cy="596740"/>
      </dsp:txXfrm>
    </dsp:sp>
    <dsp:sp modelId="{F9B73E89-AAB5-4B04-8082-FFD90CCAFC07}">
      <dsp:nvSpPr>
        <dsp:cNvPr id="0" name=""/>
        <dsp:cNvSpPr/>
      </dsp:nvSpPr>
      <dsp:spPr>
        <a:xfrm>
          <a:off x="477965" y="2200503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1236048" y="0"/>
              </a:moveTo>
              <a:lnTo>
                <a:pt x="1236048" y="126774"/>
              </a:lnTo>
              <a:lnTo>
                <a:pt x="0" y="126774"/>
              </a:lnTo>
              <a:lnTo>
                <a:pt x="0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22FB8-61D7-4781-9A86-41C278C03DC6}">
      <dsp:nvSpPr>
        <dsp:cNvPr id="0" name=""/>
        <dsp:cNvSpPr/>
      </dsp:nvSpPr>
      <dsp:spPr>
        <a:xfrm>
          <a:off x="2562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7" y="2472617"/>
        <a:ext cx="913676" cy="596740"/>
      </dsp:txXfrm>
    </dsp:sp>
    <dsp:sp modelId="{EAA23358-DACB-4BB8-9ED3-6549C3BA09D2}">
      <dsp:nvSpPr>
        <dsp:cNvPr id="0" name=""/>
        <dsp:cNvSpPr/>
      </dsp:nvSpPr>
      <dsp:spPr>
        <a:xfrm>
          <a:off x="1668293" y="2200503"/>
          <a:ext cx="91440" cy="25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FDB2D-3DB0-458F-AFC4-5DC682B0B772}">
      <dsp:nvSpPr>
        <dsp:cNvPr id="0" name=""/>
        <dsp:cNvSpPr/>
      </dsp:nvSpPr>
      <dsp:spPr>
        <a:xfrm>
          <a:off x="1238610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7175" y="2472617"/>
        <a:ext cx="913676" cy="596740"/>
      </dsp:txXfrm>
    </dsp:sp>
    <dsp:sp modelId="{AE48F084-D39C-467E-B7B2-4C0846C8E1FB}">
      <dsp:nvSpPr>
        <dsp:cNvPr id="0" name=""/>
        <dsp:cNvSpPr/>
      </dsp:nvSpPr>
      <dsp:spPr>
        <a:xfrm>
          <a:off x="1714013" y="2200503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236048" y="126774"/>
              </a:lnTo>
              <a:lnTo>
                <a:pt x="1236048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D1E98-72F6-4DD0-B1CB-99CB425FE2A2}">
      <dsp:nvSpPr>
        <dsp:cNvPr id="0" name=""/>
        <dsp:cNvSpPr/>
      </dsp:nvSpPr>
      <dsp:spPr>
        <a:xfrm>
          <a:off x="2474658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2472617"/>
        <a:ext cx="913676" cy="596740"/>
      </dsp:txXfrm>
    </dsp:sp>
    <dsp:sp modelId="{13014751-3F18-4F0F-BC2F-81E073A8D86F}">
      <dsp:nvSpPr>
        <dsp:cNvPr id="0" name=""/>
        <dsp:cNvSpPr/>
      </dsp:nvSpPr>
      <dsp:spPr>
        <a:xfrm>
          <a:off x="2904341" y="1313084"/>
          <a:ext cx="91440" cy="25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C233-89F3-4A37-AC10-5CAE4BB09591}">
      <dsp:nvSpPr>
        <dsp:cNvPr id="0" name=""/>
        <dsp:cNvSpPr/>
      </dsp:nvSpPr>
      <dsp:spPr>
        <a:xfrm>
          <a:off x="2474658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1585198"/>
        <a:ext cx="913676" cy="596740"/>
      </dsp:txXfrm>
    </dsp:sp>
    <dsp:sp modelId="{388A559E-4B84-4DCB-8652-3DC7F9C0B018}">
      <dsp:nvSpPr>
        <dsp:cNvPr id="0" name=""/>
        <dsp:cNvSpPr/>
      </dsp:nvSpPr>
      <dsp:spPr>
        <a:xfrm>
          <a:off x="2950061" y="1313084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236048" y="126774"/>
              </a:lnTo>
              <a:lnTo>
                <a:pt x="1236048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C76CC-7107-4BBA-8845-80CDD0F00F0C}">
      <dsp:nvSpPr>
        <dsp:cNvPr id="0" name=""/>
        <dsp:cNvSpPr/>
      </dsp:nvSpPr>
      <dsp:spPr>
        <a:xfrm>
          <a:off x="3710706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9271" y="1585198"/>
        <a:ext cx="913676" cy="596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6BE3-2870-4C1F-85F2-D9A3607BF988}">
      <dsp:nvSpPr>
        <dsp:cNvPr id="0" name=""/>
        <dsp:cNvSpPr/>
      </dsp:nvSpPr>
      <dsp:spPr>
        <a:xfrm>
          <a:off x="807948" y="1119878"/>
          <a:ext cx="5648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6148"/>
              </a:moveTo>
              <a:lnTo>
                <a:pt x="564801" y="96148"/>
              </a:lnTo>
              <a:lnTo>
                <a:pt x="56480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496D3-B17E-4FA0-8FA7-58770AC533FD}">
      <dsp:nvSpPr>
        <dsp:cNvPr id="0" name=""/>
        <dsp:cNvSpPr/>
      </dsp:nvSpPr>
      <dsp:spPr>
        <a:xfrm>
          <a:off x="807948" y="1216026"/>
          <a:ext cx="1129602" cy="69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693898"/>
              </a:lnTo>
              <a:lnTo>
                <a:pt x="1129602" y="69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F7F70-C61B-4B82-922F-B4EC43C767DA}">
      <dsp:nvSpPr>
        <dsp:cNvPr id="0" name=""/>
        <dsp:cNvSpPr/>
      </dsp:nvSpPr>
      <dsp:spPr>
        <a:xfrm>
          <a:off x="807948" y="1216026"/>
          <a:ext cx="1129602" cy="346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346949"/>
              </a:lnTo>
              <a:lnTo>
                <a:pt x="1129602" y="346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5F4FD-B308-41C1-B991-D48C7D9B85D4}">
      <dsp:nvSpPr>
        <dsp:cNvPr id="0" name=""/>
        <dsp:cNvSpPr/>
      </dsp:nvSpPr>
      <dsp:spPr>
        <a:xfrm>
          <a:off x="807948" y="1170306"/>
          <a:ext cx="1129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960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44297-76C9-4BFA-A219-91304459DC02}">
      <dsp:nvSpPr>
        <dsp:cNvPr id="0" name=""/>
        <dsp:cNvSpPr/>
      </dsp:nvSpPr>
      <dsp:spPr>
        <a:xfrm>
          <a:off x="807948" y="869077"/>
          <a:ext cx="1129602" cy="346949"/>
        </a:xfrm>
        <a:custGeom>
          <a:avLst/>
          <a:gdLst/>
          <a:ahLst/>
          <a:cxnLst/>
          <a:rect l="0" t="0" r="0" b="0"/>
          <a:pathLst>
            <a:path>
              <a:moveTo>
                <a:pt x="0" y="346949"/>
              </a:moveTo>
              <a:lnTo>
                <a:pt x="1048916" y="346949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7E507-52F8-4B2B-9BB1-AF59B32C0018}">
      <dsp:nvSpPr>
        <dsp:cNvPr id="0" name=""/>
        <dsp:cNvSpPr/>
      </dsp:nvSpPr>
      <dsp:spPr>
        <a:xfrm>
          <a:off x="807948" y="522128"/>
          <a:ext cx="1129602" cy="693898"/>
        </a:xfrm>
        <a:custGeom>
          <a:avLst/>
          <a:gdLst/>
          <a:ahLst/>
          <a:cxnLst/>
          <a:rect l="0" t="0" r="0" b="0"/>
          <a:pathLst>
            <a:path>
              <a:moveTo>
                <a:pt x="0" y="693898"/>
              </a:moveTo>
              <a:lnTo>
                <a:pt x="1048916" y="693898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BC6F8-8C41-4EC2-9435-4B30265C37C7}">
      <dsp:nvSpPr>
        <dsp:cNvPr id="0" name=""/>
        <dsp:cNvSpPr/>
      </dsp:nvSpPr>
      <dsp:spPr>
        <a:xfrm>
          <a:off x="1089" y="1092981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9" y="1092981"/>
        <a:ext cx="806858" cy="246091"/>
      </dsp:txXfrm>
    </dsp:sp>
    <dsp:sp modelId="{24122375-F20C-4553-B331-87E7C7F65AE9}">
      <dsp:nvSpPr>
        <dsp:cNvPr id="0" name=""/>
        <dsp:cNvSpPr/>
      </dsp:nvSpPr>
      <dsp:spPr>
        <a:xfrm>
          <a:off x="1937550" y="399082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399082"/>
        <a:ext cx="806858" cy="246091"/>
      </dsp:txXfrm>
    </dsp:sp>
    <dsp:sp modelId="{D3D1FD00-D1B5-434D-BB07-0FD84DB65F07}">
      <dsp:nvSpPr>
        <dsp:cNvPr id="0" name=""/>
        <dsp:cNvSpPr/>
      </dsp:nvSpPr>
      <dsp:spPr>
        <a:xfrm>
          <a:off x="1937550" y="746031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746031"/>
        <a:ext cx="806858" cy="246091"/>
      </dsp:txXfrm>
    </dsp:sp>
    <dsp:sp modelId="{CB0FFACC-C830-47C0-B187-9A9605A5FAB0}">
      <dsp:nvSpPr>
        <dsp:cNvPr id="0" name=""/>
        <dsp:cNvSpPr/>
      </dsp:nvSpPr>
      <dsp:spPr>
        <a:xfrm>
          <a:off x="1937550" y="1092981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阴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092981"/>
        <a:ext cx="806858" cy="246091"/>
      </dsp:txXfrm>
    </dsp:sp>
    <dsp:sp modelId="{D3952C4B-C1DA-470D-BAF3-D859199DC21B}">
      <dsp:nvSpPr>
        <dsp:cNvPr id="0" name=""/>
        <dsp:cNvSpPr/>
      </dsp:nvSpPr>
      <dsp:spPr>
        <a:xfrm>
          <a:off x="1937550" y="1439930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439930"/>
        <a:ext cx="806858" cy="246091"/>
      </dsp:txXfrm>
    </dsp:sp>
    <dsp:sp modelId="{16FC9360-F3ED-42D4-B0C5-DD3BBA84ED83}">
      <dsp:nvSpPr>
        <dsp:cNvPr id="0" name=""/>
        <dsp:cNvSpPr/>
      </dsp:nvSpPr>
      <dsp:spPr>
        <a:xfrm>
          <a:off x="1937550" y="1786879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雪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786879"/>
        <a:ext cx="806858" cy="246091"/>
      </dsp:txXfrm>
    </dsp:sp>
    <dsp:sp modelId="{BF4E7738-904B-4E8B-9EA5-193E754012DC}">
      <dsp:nvSpPr>
        <dsp:cNvPr id="0" name=""/>
        <dsp:cNvSpPr/>
      </dsp:nvSpPr>
      <dsp:spPr>
        <a:xfrm>
          <a:off x="969320" y="919506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选择函数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320" y="919506"/>
        <a:ext cx="806858" cy="2460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6BE3-2870-4C1F-85F2-D9A3607BF988}">
      <dsp:nvSpPr>
        <dsp:cNvPr id="0" name=""/>
        <dsp:cNvSpPr/>
      </dsp:nvSpPr>
      <dsp:spPr>
        <a:xfrm>
          <a:off x="807948" y="1156793"/>
          <a:ext cx="5648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6148"/>
              </a:moveTo>
              <a:lnTo>
                <a:pt x="564801" y="96148"/>
              </a:lnTo>
              <a:lnTo>
                <a:pt x="564801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E01C0-F54F-4E48-8BDF-580E2E1B2586}">
      <dsp:nvSpPr>
        <dsp:cNvPr id="0" name=""/>
        <dsp:cNvSpPr/>
      </dsp:nvSpPr>
      <dsp:spPr>
        <a:xfrm>
          <a:off x="807948" y="1252942"/>
          <a:ext cx="1129602" cy="1040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1040848"/>
              </a:lnTo>
              <a:lnTo>
                <a:pt x="1129602" y="104084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ADE-219A-4A0A-AF7D-0B2AA8F79AD9}">
      <dsp:nvSpPr>
        <dsp:cNvPr id="0" name=""/>
        <dsp:cNvSpPr/>
      </dsp:nvSpPr>
      <dsp:spPr>
        <a:xfrm>
          <a:off x="807948" y="1252942"/>
          <a:ext cx="1129602" cy="69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693898"/>
              </a:lnTo>
              <a:lnTo>
                <a:pt x="1129602" y="69389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45EB5-7875-4B75-A515-AF7B3372C0BE}">
      <dsp:nvSpPr>
        <dsp:cNvPr id="0" name=""/>
        <dsp:cNvSpPr/>
      </dsp:nvSpPr>
      <dsp:spPr>
        <a:xfrm>
          <a:off x="807948" y="1252942"/>
          <a:ext cx="1129602" cy="346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346949"/>
              </a:lnTo>
              <a:lnTo>
                <a:pt x="1129602" y="34694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0E260-1440-4818-AACF-A0B259D15405}">
      <dsp:nvSpPr>
        <dsp:cNvPr id="0" name=""/>
        <dsp:cNvSpPr/>
      </dsp:nvSpPr>
      <dsp:spPr>
        <a:xfrm>
          <a:off x="807948" y="1207222"/>
          <a:ext cx="1129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9602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11B9E-94BE-405C-815E-4A654E6B0F1B}">
      <dsp:nvSpPr>
        <dsp:cNvPr id="0" name=""/>
        <dsp:cNvSpPr/>
      </dsp:nvSpPr>
      <dsp:spPr>
        <a:xfrm>
          <a:off x="807948" y="905993"/>
          <a:ext cx="1129602" cy="346949"/>
        </a:xfrm>
        <a:custGeom>
          <a:avLst/>
          <a:gdLst/>
          <a:ahLst/>
          <a:cxnLst/>
          <a:rect l="0" t="0" r="0" b="0"/>
          <a:pathLst>
            <a:path>
              <a:moveTo>
                <a:pt x="0" y="346949"/>
              </a:moveTo>
              <a:lnTo>
                <a:pt x="1048916" y="346949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4E616-F497-4351-B3B0-B854C85FDFB0}">
      <dsp:nvSpPr>
        <dsp:cNvPr id="0" name=""/>
        <dsp:cNvSpPr/>
      </dsp:nvSpPr>
      <dsp:spPr>
        <a:xfrm>
          <a:off x="807948" y="559043"/>
          <a:ext cx="1129602" cy="693898"/>
        </a:xfrm>
        <a:custGeom>
          <a:avLst/>
          <a:gdLst/>
          <a:ahLst/>
          <a:cxnLst/>
          <a:rect l="0" t="0" r="0" b="0"/>
          <a:pathLst>
            <a:path>
              <a:moveTo>
                <a:pt x="0" y="693898"/>
              </a:moveTo>
              <a:lnTo>
                <a:pt x="1048916" y="693898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53CF5-C1C2-4530-9D16-291410B6A044}">
      <dsp:nvSpPr>
        <dsp:cNvPr id="0" name=""/>
        <dsp:cNvSpPr/>
      </dsp:nvSpPr>
      <dsp:spPr>
        <a:xfrm>
          <a:off x="807948" y="212094"/>
          <a:ext cx="1129602" cy="1040848"/>
        </a:xfrm>
        <a:custGeom>
          <a:avLst/>
          <a:gdLst/>
          <a:ahLst/>
          <a:cxnLst/>
          <a:rect l="0" t="0" r="0" b="0"/>
          <a:pathLst>
            <a:path>
              <a:moveTo>
                <a:pt x="0" y="1040848"/>
              </a:moveTo>
              <a:lnTo>
                <a:pt x="1048916" y="1040848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BC6F8-8C41-4EC2-9435-4B30265C37C7}">
      <dsp:nvSpPr>
        <dsp:cNvPr id="0" name=""/>
        <dsp:cNvSpPr/>
      </dsp:nvSpPr>
      <dsp:spPr>
        <a:xfrm>
          <a:off x="1089" y="1129896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天体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9" y="1129896"/>
        <a:ext cx="806858" cy="246091"/>
      </dsp:txXfrm>
    </dsp:sp>
    <dsp:sp modelId="{1BDBE73A-0A02-44F8-B7DC-0D6AAD8564A1}">
      <dsp:nvSpPr>
        <dsp:cNvPr id="0" name=""/>
        <dsp:cNvSpPr/>
      </dsp:nvSpPr>
      <dsp:spPr>
        <a:xfrm>
          <a:off x="1937550" y="89048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89048"/>
        <a:ext cx="806858" cy="246091"/>
      </dsp:txXfrm>
    </dsp:sp>
    <dsp:sp modelId="{B15D08BD-EC7E-40CC-B886-FB6EFF1800FE}">
      <dsp:nvSpPr>
        <dsp:cNvPr id="0" name=""/>
        <dsp:cNvSpPr/>
      </dsp:nvSpPr>
      <dsp:spPr>
        <a:xfrm>
          <a:off x="1937550" y="435997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霞日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435997"/>
        <a:ext cx="806858" cy="246091"/>
      </dsp:txXfrm>
    </dsp:sp>
    <dsp:sp modelId="{3C13FCF5-5A78-46F4-9B86-B478A9C97713}">
      <dsp:nvSpPr>
        <dsp:cNvPr id="0" name=""/>
        <dsp:cNvSpPr/>
      </dsp:nvSpPr>
      <dsp:spPr>
        <a:xfrm>
          <a:off x="1937550" y="782947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午日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782947"/>
        <a:ext cx="806858" cy="246091"/>
      </dsp:txXfrm>
    </dsp:sp>
    <dsp:sp modelId="{DC08F2FD-97BA-44D3-9B96-554FDD68904F}">
      <dsp:nvSpPr>
        <dsp:cNvPr id="0" name=""/>
        <dsp:cNvSpPr/>
      </dsp:nvSpPr>
      <dsp:spPr>
        <a:xfrm>
          <a:off x="1937550" y="1129896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星空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129896"/>
        <a:ext cx="806858" cy="246091"/>
      </dsp:txXfrm>
    </dsp:sp>
    <dsp:sp modelId="{B6EE324A-3213-4858-8E45-99D12ABFB8A2}">
      <dsp:nvSpPr>
        <dsp:cNvPr id="0" name=""/>
        <dsp:cNvSpPr/>
      </dsp:nvSpPr>
      <dsp:spPr>
        <a:xfrm>
          <a:off x="1937550" y="1476845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满月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476845"/>
        <a:ext cx="806858" cy="246091"/>
      </dsp:txXfrm>
    </dsp:sp>
    <dsp:sp modelId="{D05FB67B-D862-4F84-B680-A86ADE8E1941}">
      <dsp:nvSpPr>
        <dsp:cNvPr id="0" name=""/>
        <dsp:cNvSpPr/>
      </dsp:nvSpPr>
      <dsp:spPr>
        <a:xfrm>
          <a:off x="1937550" y="1823795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半月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823795"/>
        <a:ext cx="806858" cy="246091"/>
      </dsp:txXfrm>
    </dsp:sp>
    <dsp:sp modelId="{59563524-2AB7-47ED-B3D4-C2029D882076}">
      <dsp:nvSpPr>
        <dsp:cNvPr id="0" name=""/>
        <dsp:cNvSpPr/>
      </dsp:nvSpPr>
      <dsp:spPr>
        <a:xfrm>
          <a:off x="1937550" y="2170744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玄月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2170744"/>
        <a:ext cx="806858" cy="246091"/>
      </dsp:txXfrm>
    </dsp:sp>
    <dsp:sp modelId="{BF4E7738-904B-4E8B-9EA5-193E754012DC}">
      <dsp:nvSpPr>
        <dsp:cNvPr id="0" name=""/>
        <dsp:cNvSpPr/>
      </dsp:nvSpPr>
      <dsp:spPr>
        <a:xfrm>
          <a:off x="969320" y="956421"/>
          <a:ext cx="806858" cy="246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选择函数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320" y="956421"/>
        <a:ext cx="806858" cy="2460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73DE5-4CC1-4D6C-887C-7B69761444F5}">
      <dsp:nvSpPr>
        <dsp:cNvPr id="0" name=""/>
        <dsp:cNvSpPr/>
      </dsp:nvSpPr>
      <dsp:spPr>
        <a:xfrm>
          <a:off x="349686" y="0"/>
          <a:ext cx="3963113" cy="3767137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F98ABA-D33E-4C8D-8DDB-60E7BCC1E331}">
      <dsp:nvSpPr>
        <dsp:cNvPr id="0" name=""/>
        <dsp:cNvSpPr/>
      </dsp:nvSpPr>
      <dsp:spPr>
        <a:xfrm>
          <a:off x="1366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１）手动或界面编辑工具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979" y="1369560"/>
        <a:ext cx="1311803" cy="1028016"/>
      </dsp:txXfrm>
    </dsp:sp>
    <dsp:sp modelId="{29B41E04-EAC3-4E1F-A0D5-812C42D3F091}">
      <dsp:nvSpPr>
        <dsp:cNvPr id="0" name=""/>
        <dsp:cNvSpPr/>
      </dsp:nvSpPr>
      <dsp:spPr>
        <a:xfrm>
          <a:off x="1619728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２）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MPML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75341" y="1369560"/>
        <a:ext cx="1311803" cy="1028016"/>
      </dsp:txXfrm>
    </dsp:sp>
    <dsp:sp modelId="{934A8EA8-7FFD-4339-B848-7F46188F8680}">
      <dsp:nvSpPr>
        <dsp:cNvPr id="0" name=""/>
        <dsp:cNvSpPr/>
      </dsp:nvSpPr>
      <dsp:spPr>
        <a:xfrm>
          <a:off x="3238090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３）元宇宙引擎创建并运行项目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3703" y="1369560"/>
        <a:ext cx="1311803" cy="102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86D-6CE1-4543-BE35-688F8C5A0C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86D-6CE1-4543-BE35-688F8C5A0C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86D-6CE1-4543-BE35-688F8C5A0C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0" r:id="rId4"/>
    <p:sldLayoutId id="2147485041" r:id="rId5"/>
    <p:sldLayoutId id="2147485042" r:id="rId6"/>
    <p:sldLayoutId id="2147485043" r:id="rId7"/>
    <p:sldLayoutId id="2147485044" r:id="rId8"/>
    <p:sldLayoutId id="2147485045" r:id="rId9"/>
    <p:sldLayoutId id="2147485046" r:id="rId10"/>
    <p:sldLayoutId id="21474850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25.jpeg"/><Relationship Id="rId4" Type="http://schemas.openxmlformats.org/officeDocument/2006/relationships/diagramLayout" Target="../diagrams/layout15.xml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5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7.sv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image" Target="../media/image9.svg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2307-DEA5-4224-B987-373DF0D16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v0.7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37" y="1197203"/>
            <a:ext cx="761571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6682013" y="1321270"/>
            <a:ext cx="33414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DCFB-CC73-414F-A406-AB85038A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755" y="434860"/>
            <a:ext cx="735937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CA8CC-3873-4031-BCEA-2D9CAF71DDA3}"/>
              </a:ext>
            </a:extLst>
          </p:cNvPr>
          <p:cNvSpPr txBox="1"/>
          <p:nvPr/>
        </p:nvSpPr>
        <p:spPr>
          <a:xfrm>
            <a:off x="6682013" y="543539"/>
            <a:ext cx="520518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中关村中联企业金融投资创新促进会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项目及交易（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 &amp; Deals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949678-7C18-4DAC-BCA0-16E01AC845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4744" y="1998663"/>
            <a:ext cx="3767137" cy="376713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元宇宙项目是现实中的项目在元宇宙里的数字孪生，例如生态种植、碳汇林木、田园艺术，绿电销售等等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项目用来定义业务模型和交易逻辑，相当于元宇宙版的智能合约。因此又称“租约”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入驻机构可以作为甲方在平台上开设项目，通过建模语言来定义业务逻辑及作业流程。项目就是元宇宙版的租约合同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用户作为乙方参与项目，每一个正式的认购及进展流程，称为一个交易；另外，用户可以自行模拟演练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所选项目的全过程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Graphic 7" descr="Cow">
            <a:extLst>
              <a:ext uri="{FF2B5EF4-FFF2-40B4-BE49-F238E27FC236}">
                <a16:creationId xmlns:a16="http://schemas.microsoft.com/office/drawing/2014/main" id="{9695DA34-F819-469E-BD33-C5E899374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552" y="3527153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Forest scene">
            <a:extLst>
              <a:ext uri="{FF2B5EF4-FFF2-40B4-BE49-F238E27FC236}">
                <a16:creationId xmlns:a16="http://schemas.microsoft.com/office/drawing/2014/main" id="{EE9E36AB-582F-443F-A2D5-229A52C52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688" y="2754550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Corn">
            <a:extLst>
              <a:ext uri="{FF2B5EF4-FFF2-40B4-BE49-F238E27FC236}">
                <a16:creationId xmlns:a16="http://schemas.microsoft.com/office/drawing/2014/main" id="{7144722C-B8A7-4C73-811C-A914D99F0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5060" y="2536587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Grain">
            <a:extLst>
              <a:ext uri="{FF2B5EF4-FFF2-40B4-BE49-F238E27FC236}">
                <a16:creationId xmlns:a16="http://schemas.microsoft.com/office/drawing/2014/main" id="{9CA5A056-622C-4340-9F8C-A66931BA1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4102" y="4309251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4977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项目建模语言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 Modeling Language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）是由金中关信息技术研究院研发的，用来定义元宇宙项目的业务流程及可视化交互的标记语言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元宇宙引擎根据各个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文档的描述，来建立并且运行项目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MPPL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文档的创作可以通过手动（专业式），或者通过系统提供的编辑界面（傻瓜式）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7C43F0-5C3D-47FB-87A1-6C7D79165E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077932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0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建模语言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场景、组框、变量（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 &amp; Boxes &amp; Variables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6293-1093-9322-EB4D-EA92F4C97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51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建模语言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阶段、任务、成本（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Stages &amp; Jobs &amp; Costs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项目由若干构成阶段；每个阶段代表项目周期中的一个环节，也是交互或模拟的一个场景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阶段有助于用户了解项目和交易的全过程；用户可以从项目产生交易，交易的各阶段代表合约的履行过程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大量真实的交易数据，通过机器学习或能优化行业流程，比如粮食生产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4BA58-7F8E-04C2-811B-1746272A6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&lt;stage label=“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准备阶段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&lt;item/&gt;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&lt;/stage&gt;</a:t>
            </a:r>
          </a:p>
        </p:txBody>
      </p:sp>
    </p:spTree>
    <p:extLst>
      <p:ext uri="{BB962C8B-B14F-4D97-AF65-F5344CB8AC3E}">
        <p14:creationId xmlns:p14="http://schemas.microsoft.com/office/powerpoint/2010/main" val="12616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建模语言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事件、脚本、变量引用（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Layers &amp; Scopes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同步修改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异步修改，期间，变化函数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1A2B8-07A7-3542-EA7E-ADF6ADB94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元宇宙引擎及状态层级（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Engine &amp; State Layers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3705209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时间及模拟（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Engine &amp; State Layers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559F6-AEC3-8E2B-8F00-EBD47BAD5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4977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项目创建及编辑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平台为用户提供操作界面，引导用户按步骤完成项目的创建或修改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上传媒体文件资料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多数情况下，企业可以在平台上创建、发布符合自己要求的项目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对于有数字孪生特点的项目（如水运中船舶的位置），企业需要编写程序，调用元宇宙平台的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FF711-EE9D-4AFA-A898-4D50955B1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9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08D7A-8469-0A89-72F7-AE0EC281D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6099173-47A2-8094-58FB-9D0AB17609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64222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9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4867340-DF30-1AD9-034A-C18C5CFA7A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762000"/>
          <a:ext cx="609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72C162CA-37FA-D49D-CBA0-D8CA0DA17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1864" y="2817661"/>
            <a:ext cx="611339" cy="611339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14F897D-96F0-0BC0-D4FE-AD4527A0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483" y="1220741"/>
            <a:ext cx="3654517" cy="3654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城乡元宇宙简介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城乡元宇宙是一个以智慧、健康、碳中和为导向而建设的元宇宙应用系统；该系统可部署成去中心化的元宇宙平台联盟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在平台上，甲方可以创建并发布各类具有空间属性及阶段属性的商业项目；乙方可以模拟评估，签约参与这些商业项目，双方在虚实一比一映射的元宇宙环境中协作完成整个项目流程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城乡元宇宙系统遵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条款开源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2D02C56-19B2-410B-A7D8-5F26D768A4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691435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交易和碳积分（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Deals &amp; Carbon Credits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697861-3CFB-49CA-BD63-849021B27B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6739541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服务的交易是基于特定项目，由供需双方共同推动的，可以看作是合同的订立和执行过程。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根据项目的定义，交易一般也是分阶段的，是现实交易的数字孪生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有些类型的项目带有固碳系数，其上产生的交易一经完成，就会增加交易参与账户的碳积分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碳积分操作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FD043-47AC-4935-8B72-157F7FE4C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任意两个账户之间（包括企业和个人）可在平台上相互划转碳积分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联盟的两个平台上的账户也可以相互划转碳积分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碳积分是以区块链的形式存储的，操作记录具有不可修改性。它的操作使用身份证号（个人）或统一信用代码（企业）来标识账户</a:t>
            </a:r>
            <a:endParaRPr lang="en-US" altLang="zh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3D60B-4A14-41D7-B8B8-84466BA8C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8450" y="1911927"/>
            <a:ext cx="3437944" cy="3437944"/>
          </a:xfrm>
        </p:spPr>
      </p:pic>
    </p:spTree>
    <p:extLst>
      <p:ext uri="{BB962C8B-B14F-4D97-AF65-F5344CB8AC3E}">
        <p14:creationId xmlns:p14="http://schemas.microsoft.com/office/powerpoint/2010/main" val="29781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价值支付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8E932A9-CEBB-4091-9034-B004841BA8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7486496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DB90C-5B13-4F64-ADCC-154F78192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一般项目如果需要接受线上支付，须指定平台提供的某种人民币支付方式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公益性项目可以标明用碳积分作为支付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第三方远程</a:t>
            </a:r>
            <a:r>
              <a:rPr lang="en-US" altLang="zh-CN" sz="3200" b="0" dirty="0">
                <a:solidFill>
                  <a:srgbClr val="C00000"/>
                </a:solidFill>
              </a:rPr>
              <a:t>API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远程调用功能必须先开通企业账户，并且以用户（个人账户）的身份发起调用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元宇宙平台上的项目和交易等资源的地址及功能操作符合</a:t>
            </a:r>
            <a:r>
              <a:rPr lang="en-US" altLang="zh-CN" dirty="0"/>
              <a:t>REST</a:t>
            </a:r>
            <a:r>
              <a:rPr lang="zh-CN" altLang="en-US" dirty="0"/>
              <a:t>规范</a:t>
            </a:r>
            <a:endParaRPr lang="en-US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31424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+mn-ea"/>
              </a:rPr>
              <a:t>① </a:t>
            </a:r>
            <a:r>
              <a:rPr lang="zh-CN" altLang="en-US" sz="1600" dirty="0">
                <a:latin typeface="+mn-ea"/>
              </a:rPr>
              <a:t>获得用户访问令牌</a:t>
            </a:r>
            <a:endParaRPr lang="en-US" sz="1600" dirty="0">
              <a:latin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+mn-ea"/>
              </a:rPr>
              <a:t>② </a:t>
            </a:r>
            <a:r>
              <a:rPr lang="zh-CN" altLang="en-US" sz="1600" dirty="0">
                <a:latin typeface="+mn-ea"/>
              </a:rPr>
              <a:t>发起调用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</a:rPr>
              <a:t>Nodal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951CB-7E53-45D5-9C48-04F89047C500}"/>
              </a:ext>
            </a:extLst>
          </p:cNvPr>
          <p:cNvSpPr/>
          <p:nvPr/>
        </p:nvSpPr>
        <p:spPr>
          <a:xfrm>
            <a:off x="6166587" y="4007326"/>
            <a:ext cx="1850325" cy="605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NodeContext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FD7743-CDC4-4409-A84F-F2DF44751798}"/>
              </a:ext>
            </a:extLst>
          </p:cNvPr>
          <p:cNvSpPr/>
          <p:nvPr/>
        </p:nvSpPr>
        <p:spPr>
          <a:xfrm>
            <a:off x="2139986" y="2596216"/>
            <a:ext cx="1361916" cy="81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Home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26790A-8586-4F81-B269-C6709E1F811A}"/>
              </a:ext>
            </a:extLst>
          </p:cNvPr>
          <p:cNvSpPr/>
          <p:nvPr/>
        </p:nvSpPr>
        <p:spPr>
          <a:xfrm>
            <a:off x="4652379" y="2611369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B44CEC-4897-4868-94DB-4A6BF3946894}"/>
              </a:ext>
            </a:extLst>
          </p:cNvPr>
          <p:cNvSpPr/>
          <p:nvPr/>
        </p:nvSpPr>
        <p:spPr>
          <a:xfrm>
            <a:off x="4182859" y="3054265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NodeClient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A1FFD9A-7B87-4BE6-86E8-DE23DDF0417D}"/>
              </a:ext>
            </a:extLst>
          </p:cNvPr>
          <p:cNvSpPr/>
          <p:nvPr/>
        </p:nvSpPr>
        <p:spPr>
          <a:xfrm>
            <a:off x="4303022" y="4116096"/>
            <a:ext cx="1062446" cy="3875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peers_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4B4A4-C9F4-4EFF-9463-9E78E0269BB0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3501902" y="3003537"/>
            <a:ext cx="680957" cy="3707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4D050B-E2CE-4565-8AA3-07DA0A12CE92}"/>
              </a:ext>
            </a:extLst>
          </p:cNvPr>
          <p:cNvSpPr/>
          <p:nvPr/>
        </p:nvSpPr>
        <p:spPr>
          <a:xfrm>
            <a:off x="2139987" y="3693886"/>
            <a:ext cx="1361916" cy="81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Application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B10010-898D-4C9B-8EC8-3832253072F6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H="1" flipV="1">
            <a:off x="2820944" y="3410857"/>
            <a:ext cx="1" cy="2830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E68CA-083C-4837-9B79-BA3D8298719A}"/>
              </a:ext>
            </a:extLst>
          </p:cNvPr>
          <p:cNvSpPr/>
          <p:nvPr/>
        </p:nvSpPr>
        <p:spPr>
          <a:xfrm>
            <a:off x="3361054" y="4886261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NodeService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21492D-DA68-4B28-AB49-9A27F3325789}"/>
              </a:ext>
            </a:extLst>
          </p:cNvPr>
          <p:cNvCxnSpPr>
            <a:cxnSpLocks/>
            <a:stCxn id="15" idx="2"/>
            <a:endCxn id="24" idx="1"/>
          </p:cNvCxnSpPr>
          <p:nvPr/>
        </p:nvCxnSpPr>
        <p:spPr>
          <a:xfrm>
            <a:off x="2820945" y="4508527"/>
            <a:ext cx="540109" cy="6977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FFC16B-CD5D-40A8-BD16-A11F7269C036}"/>
              </a:ext>
            </a:extLst>
          </p:cNvPr>
          <p:cNvCxnSpPr>
            <a:cxnSpLocks/>
            <a:stCxn id="23" idx="1"/>
            <a:endCxn id="34" idx="3"/>
          </p:cNvCxnSpPr>
          <p:nvPr/>
        </p:nvCxnSpPr>
        <p:spPr>
          <a:xfrm flipH="1" flipV="1">
            <a:off x="5626480" y="3374238"/>
            <a:ext cx="540107" cy="9356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9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4867340-DF30-1AD9-034A-C18C5CFA7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60920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72C162CA-37FA-D49D-CBA0-D8CA0DA17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9633" y="4166420"/>
            <a:ext cx="611339" cy="611339"/>
          </a:xfrm>
          <a:prstGeom prst="rect">
            <a:avLst/>
          </a:prstGeom>
        </p:spPr>
      </p:pic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32828938-C7FE-554A-8311-12A02F0B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579" y="1455685"/>
            <a:ext cx="3184629" cy="31846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7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系统的架构特点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9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开源项目和应用体系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B0606D4-2E74-4EEF-B5FC-3740C4BDDE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0EC3C8DF-D231-4662-9A08-6B51D9AE7A0D}"/>
              </a:ext>
            </a:extLst>
          </p:cNvPr>
          <p:cNvSpPr/>
          <p:nvPr/>
        </p:nvSpPr>
        <p:spPr>
          <a:xfrm>
            <a:off x="1641029" y="3162993"/>
            <a:ext cx="490450" cy="5320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F82586-2EE0-498D-A9E5-FFC2337E218A}"/>
              </a:ext>
            </a:extLst>
          </p:cNvPr>
          <p:cNvSpPr/>
          <p:nvPr/>
        </p:nvSpPr>
        <p:spPr>
          <a:xfrm>
            <a:off x="1641029" y="4254731"/>
            <a:ext cx="490450" cy="5320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品链框架和品端程序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C509AA2-3A72-40EC-9143-52642A8E6E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DC2D26-1C90-4885-99D3-FFF03DEF3A5C}"/>
              </a:ext>
            </a:extLst>
          </p:cNvPr>
          <p:cNvSpPr/>
          <p:nvPr/>
        </p:nvSpPr>
        <p:spPr>
          <a:xfrm>
            <a:off x="5527040" y="3735475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F3B294-CDE5-4319-B392-6130D584D437}"/>
              </a:ext>
            </a:extLst>
          </p:cNvPr>
          <p:cNvSpPr/>
          <p:nvPr/>
        </p:nvSpPr>
        <p:spPr>
          <a:xfrm>
            <a:off x="5534977" y="2473842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E48E37-AFC1-490E-B587-C936CE9B38B7}"/>
              </a:ext>
            </a:extLst>
          </p:cNvPr>
          <p:cNvSpPr/>
          <p:nvPr/>
        </p:nvSpPr>
        <p:spPr>
          <a:xfrm>
            <a:off x="4579937" y="5238408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CEFC1-9FED-4CE5-BF05-5D4137B5EB5B}"/>
              </a:ext>
            </a:extLst>
          </p:cNvPr>
          <p:cNvSpPr/>
          <p:nvPr/>
        </p:nvSpPr>
        <p:spPr>
          <a:xfrm>
            <a:off x="6500177" y="5238407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833CB1-856A-4536-A2FC-8832BFD7D46C}"/>
              </a:ext>
            </a:extLst>
          </p:cNvPr>
          <p:cNvSpPr/>
          <p:nvPr/>
        </p:nvSpPr>
        <p:spPr>
          <a:xfrm>
            <a:off x="8427085" y="5238406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8" name="Callout: Bent Line with Accent Bar 27">
            <a:extLst>
              <a:ext uri="{FF2B5EF4-FFF2-40B4-BE49-F238E27FC236}">
                <a16:creationId xmlns:a16="http://schemas.microsoft.com/office/drawing/2014/main" id="{E1CD9841-5DB7-4E86-B92B-0129DCC21C6A}"/>
              </a:ext>
            </a:extLst>
          </p:cNvPr>
          <p:cNvSpPr/>
          <p:nvPr/>
        </p:nvSpPr>
        <p:spPr>
          <a:xfrm>
            <a:off x="7620000" y="2011363"/>
            <a:ext cx="2795451" cy="517856"/>
          </a:xfrm>
          <a:prstGeom prst="accentCallout2">
            <a:avLst>
              <a:gd name="adj1" fmla="val 17909"/>
              <a:gd name="adj2" fmla="val -5529"/>
              <a:gd name="adj3" fmla="val 18750"/>
              <a:gd name="adj4" fmla="val -16667"/>
              <a:gd name="adj5" fmla="val 127635"/>
              <a:gd name="adj6" fmla="val -41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多中心化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区块链应用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C2C6DDF6-C3E0-4019-AA65-EB784A91DBD9}"/>
              </a:ext>
            </a:extLst>
          </p:cNvPr>
          <p:cNvSpPr/>
          <p:nvPr/>
        </p:nvSpPr>
        <p:spPr>
          <a:xfrm>
            <a:off x="1140823" y="3762103"/>
            <a:ext cx="3557270" cy="650684"/>
          </a:xfrm>
          <a:prstGeom prst="accentCallout2">
            <a:avLst>
              <a:gd name="adj1" fmla="val 53637"/>
              <a:gd name="adj2" fmla="val 90084"/>
              <a:gd name="adj3" fmla="val 59831"/>
              <a:gd name="adj4" fmla="val 95186"/>
              <a:gd name="adj5" fmla="val 189856"/>
              <a:gd name="adj6" fmla="val 996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业务终端及物联网关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D8D34881-C0DF-454E-9203-030F3E2B6D98}"/>
              </a:ext>
            </a:extLst>
          </p:cNvPr>
          <p:cNvSpPr/>
          <p:nvPr/>
        </p:nvSpPr>
        <p:spPr>
          <a:xfrm>
            <a:off x="5616257" y="4328048"/>
            <a:ext cx="850232" cy="4711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品链区块链引擎（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Nodal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品链区块链是有监管的联盟链。它不是加密货币，而是一个分布式账本和资源互通机制：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简单的联盟管理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积分账户（个人及机构）及转账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跨平台资源互通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实现两段式提交协议（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Two-phase commit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）保证分布式交易的数据一致性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基于联盟的信任，不需要“挖矿”；高性能的区块链网络，毫秒级的交易延迟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F998EA1-A3E8-46D1-8955-F90DBA4011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3546999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5DA51F6-9EEC-4DFF-BE07-3213B83DEA90}"/>
              </a:ext>
            </a:extLst>
          </p:cNvPr>
          <p:cNvSpPr/>
          <p:nvPr/>
        </p:nvSpPr>
        <p:spPr>
          <a:xfrm>
            <a:off x="6672275" y="4328160"/>
            <a:ext cx="980440" cy="325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D1CEA42-D9C1-4EC8-8740-93375FB277C6}"/>
              </a:ext>
            </a:extLst>
          </p:cNvPr>
          <p:cNvSpPr/>
          <p:nvPr/>
        </p:nvSpPr>
        <p:spPr>
          <a:xfrm>
            <a:off x="9037117" y="4328156"/>
            <a:ext cx="980440" cy="325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F811E94-90D7-49A3-AC41-A1F7D0FF414B}"/>
              </a:ext>
            </a:extLst>
          </p:cNvPr>
          <p:cNvSpPr/>
          <p:nvPr/>
        </p:nvSpPr>
        <p:spPr>
          <a:xfrm>
            <a:off x="6672275" y="3906520"/>
            <a:ext cx="980440" cy="4876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1395A10-1D18-4C2B-AEC7-49C07A3C2822}"/>
              </a:ext>
            </a:extLst>
          </p:cNvPr>
          <p:cNvSpPr/>
          <p:nvPr/>
        </p:nvSpPr>
        <p:spPr>
          <a:xfrm>
            <a:off x="9037117" y="3906519"/>
            <a:ext cx="980440" cy="48768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AD08F2-0458-47E4-949A-030E1CCCBB76}"/>
              </a:ext>
            </a:extLst>
          </p:cNvPr>
          <p:cNvSpPr/>
          <p:nvPr/>
        </p:nvSpPr>
        <p:spPr>
          <a:xfrm>
            <a:off x="7117080" y="2910840"/>
            <a:ext cx="452120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1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4D5076-BC51-420C-915B-E8B653C9A5F3}"/>
              </a:ext>
            </a:extLst>
          </p:cNvPr>
          <p:cNvSpPr/>
          <p:nvPr/>
        </p:nvSpPr>
        <p:spPr>
          <a:xfrm>
            <a:off x="9032037" y="2910840"/>
            <a:ext cx="452120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1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城乡元宇宙的设计目标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ED3A7A7-1245-7AE2-17F4-AE64DD58FBB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199643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3DE4D263-4D8E-1CD2-5F65-EC15B6B899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155737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622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800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品链服务器引擎（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品链主要基于ＨＴＴＰ协议，并且提供了一些扩展的功能，以便支持元宇宙相关的语义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它还实现了缓存和代理的功能，这样可以得到性能优化和灵活部署的效果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品链使用了微软开源的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Kestrel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  <a:p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14D1D-DCF5-41DF-832F-DF84E8CE3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8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品端程序的应用设备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8991E-59DB-4F89-A8D1-CD045197D894}"/>
              </a:ext>
            </a:extLst>
          </p:cNvPr>
          <p:cNvGrpSpPr/>
          <p:nvPr/>
        </p:nvGrpSpPr>
        <p:grpSpPr>
          <a:xfrm>
            <a:off x="1234487" y="2677713"/>
            <a:ext cx="2508138" cy="2730945"/>
            <a:chOff x="2100301" y="2688144"/>
            <a:chExt cx="2508138" cy="2730945"/>
          </a:xfrm>
        </p:grpSpPr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2369333E-6136-4EBB-915C-7A1C1041CF47}"/>
                </a:ext>
              </a:extLst>
            </p:cNvPr>
            <p:cNvSpPr/>
            <p:nvPr/>
          </p:nvSpPr>
          <p:spPr>
            <a:xfrm>
              <a:off x="2779080" y="3831772"/>
              <a:ext cx="533400" cy="132606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F4E3130F-B74C-479A-9E81-D5B581493F50}"/>
                </a:ext>
              </a:extLst>
            </p:cNvPr>
            <p:cNvSpPr/>
            <p:nvPr/>
          </p:nvSpPr>
          <p:spPr>
            <a:xfrm>
              <a:off x="2100301" y="2688144"/>
              <a:ext cx="1881051" cy="1169998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FF512A70-D499-4413-A19B-C578E2E9814E}"/>
                </a:ext>
              </a:extLst>
            </p:cNvPr>
            <p:cNvSpPr/>
            <p:nvPr/>
          </p:nvSpPr>
          <p:spPr>
            <a:xfrm>
              <a:off x="2100302" y="5035911"/>
              <a:ext cx="1881051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串口台秤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05AD291C-8E4D-4354-B6B6-14BE39CB7622}"/>
                </a:ext>
              </a:extLst>
            </p:cNvPr>
            <p:cNvSpPr/>
            <p:nvPr/>
          </p:nvSpPr>
          <p:spPr>
            <a:xfrm>
              <a:off x="2100301" y="4918789"/>
              <a:ext cx="1881051" cy="74023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7B535E4D-88AD-461F-BD1B-648D4BA5DC7B}"/>
                </a:ext>
              </a:extLst>
            </p:cNvPr>
            <p:cNvSpPr/>
            <p:nvPr/>
          </p:nvSpPr>
          <p:spPr>
            <a:xfrm>
              <a:off x="2771625" y="4242821"/>
              <a:ext cx="540855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55E6D667-0BCE-4AE0-8056-8AF4183FF774}"/>
                </a:ext>
              </a:extLst>
            </p:cNvPr>
            <p:cNvSpPr/>
            <p:nvPr/>
          </p:nvSpPr>
          <p:spPr>
            <a:xfrm>
              <a:off x="2947004" y="3945231"/>
              <a:ext cx="187643" cy="153220"/>
            </a:xfrm>
            <a:prstGeom prst="don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417C8C-1345-4815-8383-82BC885A5F62}"/>
                </a:ext>
              </a:extLst>
            </p:cNvPr>
            <p:cNvSpPr txBox="1"/>
            <p:nvPr/>
          </p:nvSpPr>
          <p:spPr>
            <a:xfrm>
              <a:off x="2219684" y="4197078"/>
              <a:ext cx="6338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串口打印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1752F-E997-4037-807A-F79EC0258FFF}"/>
                </a:ext>
              </a:extLst>
            </p:cNvPr>
            <p:cNvSpPr txBox="1"/>
            <p:nvPr/>
          </p:nvSpPr>
          <p:spPr>
            <a:xfrm>
              <a:off x="3354264" y="4064339"/>
              <a:ext cx="12541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摄像头（识物）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EB1AEF-8295-451E-A9EA-08CCE88406BA}"/>
              </a:ext>
            </a:extLst>
          </p:cNvPr>
          <p:cNvSpPr txBox="1"/>
          <p:nvPr/>
        </p:nvSpPr>
        <p:spPr>
          <a:xfrm>
            <a:off x="7111933" y="2154743"/>
            <a:ext cx="1964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）工作站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61FF53-31F8-4AE1-B3E2-23301E8C681D}"/>
              </a:ext>
            </a:extLst>
          </p:cNvPr>
          <p:cNvSpPr txBox="1"/>
          <p:nvPr/>
        </p:nvSpPr>
        <p:spPr>
          <a:xfrm>
            <a:off x="1151006" y="5463241"/>
            <a:ext cx="1964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）智能秤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3B6FB-F3F2-4912-8943-DC54132D00C5}"/>
              </a:ext>
            </a:extLst>
          </p:cNvPr>
          <p:cNvGrpSpPr/>
          <p:nvPr/>
        </p:nvGrpSpPr>
        <p:grpSpPr>
          <a:xfrm>
            <a:off x="4289746" y="2052017"/>
            <a:ext cx="4040393" cy="1791875"/>
            <a:chOff x="4812596" y="2016286"/>
            <a:chExt cx="4040393" cy="1791875"/>
          </a:xfrm>
        </p:grpSpPr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EDA24D65-7170-449F-B503-50A966BF2AE5}"/>
                </a:ext>
              </a:extLst>
            </p:cNvPr>
            <p:cNvSpPr/>
            <p:nvPr/>
          </p:nvSpPr>
          <p:spPr>
            <a:xfrm>
              <a:off x="4812596" y="2016286"/>
              <a:ext cx="2361110" cy="1791875"/>
            </a:xfrm>
            <a:prstGeom prst="flowChart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大屏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B2EE4957-1F50-4727-9411-FB52DC935239}"/>
                </a:ext>
              </a:extLst>
            </p:cNvPr>
            <p:cNvSpPr/>
            <p:nvPr/>
          </p:nvSpPr>
          <p:spPr>
            <a:xfrm>
              <a:off x="6152172" y="2363509"/>
              <a:ext cx="1281352" cy="881173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015499-2672-4603-9CD6-BFA429B8A174}"/>
                </a:ext>
              </a:extLst>
            </p:cNvPr>
            <p:cNvSpPr/>
            <p:nvPr/>
          </p:nvSpPr>
          <p:spPr>
            <a:xfrm>
              <a:off x="6022138" y="3244682"/>
              <a:ext cx="1526906" cy="197563"/>
            </a:xfrm>
            <a:prstGeom prst="trapezoid">
              <a:avLst>
                <a:gd name="adj" fmla="val 6891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E8470185-FBC1-4441-936B-496F40307998}"/>
                </a:ext>
              </a:extLst>
            </p:cNvPr>
            <p:cNvSpPr/>
            <p:nvPr/>
          </p:nvSpPr>
          <p:spPr>
            <a:xfrm>
              <a:off x="7856311" y="3075175"/>
              <a:ext cx="996678" cy="30777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串口设备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2F722D-B2F7-4595-AAD7-A91C9EFB8FB9}"/>
                </a:ext>
              </a:extLst>
            </p:cNvPr>
            <p:cNvCxnSpPr>
              <a:cxnSpLocks/>
              <a:stCxn id="10" idx="3"/>
              <a:endCxn id="41" idx="2"/>
            </p:cNvCxnSpPr>
            <p:nvPr/>
          </p:nvCxnSpPr>
          <p:spPr>
            <a:xfrm>
              <a:off x="7480973" y="3343464"/>
              <a:ext cx="873677" cy="39488"/>
            </a:xfrm>
            <a:prstGeom prst="bentConnector4">
              <a:avLst>
                <a:gd name="adj1" fmla="val 17585"/>
                <a:gd name="adj2" fmla="val 5245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55680-F2CE-4D07-AFC4-92ACD428D8EA}"/>
              </a:ext>
            </a:extLst>
          </p:cNvPr>
          <p:cNvGrpSpPr/>
          <p:nvPr/>
        </p:nvGrpSpPr>
        <p:grpSpPr>
          <a:xfrm>
            <a:off x="6892519" y="4155384"/>
            <a:ext cx="4253562" cy="1714940"/>
            <a:chOff x="6594136" y="4220888"/>
            <a:chExt cx="4253562" cy="171494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C81CEC-07D6-4871-AE44-AD3C68425ABE}"/>
                </a:ext>
              </a:extLst>
            </p:cNvPr>
            <p:cNvSpPr txBox="1"/>
            <p:nvPr/>
          </p:nvSpPr>
          <p:spPr>
            <a:xfrm>
              <a:off x="10038633" y="4738791"/>
              <a:ext cx="8090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ZigBee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15292EB0-EE2D-443E-94E4-6C8951412C21}"/>
                </a:ext>
              </a:extLst>
            </p:cNvPr>
            <p:cNvSpPr/>
            <p:nvPr/>
          </p:nvSpPr>
          <p:spPr>
            <a:xfrm>
              <a:off x="8506930" y="4610528"/>
              <a:ext cx="1245645" cy="778133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DA285370-508C-498D-B0DB-BB9FB0AD2C3E}"/>
                </a:ext>
              </a:extLst>
            </p:cNvPr>
            <p:cNvSpPr/>
            <p:nvPr/>
          </p:nvSpPr>
          <p:spPr>
            <a:xfrm>
              <a:off x="9886053" y="4661054"/>
              <a:ext cx="77206" cy="4437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AC1B8D82-8CF9-4C01-871B-5924A2107165}"/>
                </a:ext>
              </a:extLst>
            </p:cNvPr>
            <p:cNvSpPr/>
            <p:nvPr/>
          </p:nvSpPr>
          <p:spPr>
            <a:xfrm>
              <a:off x="9773338" y="5012497"/>
              <a:ext cx="112715" cy="92336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F73551-BBBD-4588-8D64-3031E8F103B3}"/>
                </a:ext>
              </a:extLst>
            </p:cNvPr>
            <p:cNvSpPr txBox="1"/>
            <p:nvPr/>
          </p:nvSpPr>
          <p:spPr>
            <a:xfrm>
              <a:off x="6594136" y="4768761"/>
              <a:ext cx="19127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）物联网关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6331794B-CEBD-4A20-8765-FF8EDAE425E0}"/>
                </a:ext>
              </a:extLst>
            </p:cNvPr>
            <p:cNvSpPr/>
            <p:nvPr/>
          </p:nvSpPr>
          <p:spPr>
            <a:xfrm flipH="1">
              <a:off x="8544635" y="4220888"/>
              <a:ext cx="72414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556C69-D31E-4BB0-84D2-F0E72C46936C}"/>
                </a:ext>
              </a:extLst>
            </p:cNvPr>
            <p:cNvSpPr txBox="1"/>
            <p:nvPr/>
          </p:nvSpPr>
          <p:spPr>
            <a:xfrm>
              <a:off x="8617049" y="4260000"/>
              <a:ext cx="5083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LTE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FAF346-4246-4FC3-84F1-E885A1931CBC}"/>
                </a:ext>
              </a:extLst>
            </p:cNvPr>
            <p:cNvGrpSpPr/>
            <p:nvPr/>
          </p:nvGrpSpPr>
          <p:grpSpPr>
            <a:xfrm>
              <a:off x="9886053" y="5320274"/>
              <a:ext cx="754427" cy="615554"/>
              <a:chOff x="8686799" y="5786665"/>
              <a:chExt cx="754427" cy="615554"/>
            </a:xfrm>
          </p:grpSpPr>
          <p:sp>
            <p:nvSpPr>
              <p:cNvPr id="56" name="Flowchart: Process 55">
                <a:extLst>
                  <a:ext uri="{FF2B5EF4-FFF2-40B4-BE49-F238E27FC236}">
                    <a16:creationId xmlns:a16="http://schemas.microsoft.com/office/drawing/2014/main" id="{DC1FBA20-2ED3-4CD7-AC0A-1EC39D85E93F}"/>
                  </a:ext>
                </a:extLst>
              </p:cNvPr>
              <p:cNvSpPr/>
              <p:nvPr/>
            </p:nvSpPr>
            <p:spPr>
              <a:xfrm>
                <a:off x="8686799" y="6094442"/>
                <a:ext cx="754427" cy="3077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采集器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F8B1DA7C-9AAF-47E4-AB88-5F330889B5E6}"/>
                  </a:ext>
                </a:extLst>
              </p:cNvPr>
              <p:cNvSpPr/>
              <p:nvPr/>
            </p:nvSpPr>
            <p:spPr>
              <a:xfrm>
                <a:off x="8699013" y="5786665"/>
                <a:ext cx="77206" cy="3077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11733014-1F31-4E09-B582-476FDDA280AC}"/>
                </a:ext>
              </a:extLst>
            </p:cNvPr>
            <p:cNvSpPr/>
            <p:nvPr/>
          </p:nvSpPr>
          <p:spPr>
            <a:xfrm>
              <a:off x="7418628" y="5542550"/>
              <a:ext cx="985771" cy="3932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串口设备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8AB97275-F6BB-4E14-8322-31E595B2DA3C}"/>
                </a:ext>
              </a:extLst>
            </p:cNvPr>
            <p:cNvCxnSpPr>
              <a:cxnSpLocks/>
              <a:stCxn id="60" idx="3"/>
              <a:endCxn id="46" idx="2"/>
            </p:cNvCxnSpPr>
            <p:nvPr/>
          </p:nvCxnSpPr>
          <p:spPr>
            <a:xfrm flipV="1">
              <a:off x="8404399" y="5388661"/>
              <a:ext cx="725354" cy="35052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8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6A6E23A-0153-4D88-AC2E-48480DA08A4C}"/>
              </a:ext>
            </a:extLst>
          </p:cNvPr>
          <p:cNvSpPr/>
          <p:nvPr/>
        </p:nvSpPr>
        <p:spPr>
          <a:xfrm>
            <a:off x="1261872" y="1828800"/>
            <a:ext cx="4479732" cy="435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10FEC-A897-458A-B5A5-8277ADA6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平台和节点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Platform &amp; Node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16E386-B70D-4D06-9CE7-C5003788A0B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6B8F7-5E59-4A76-B486-BFECBF74D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元宇宙系统的一个独立运维的部署称为一个平台；平台可以作为一个节点与其它平台联盟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平台的云后端由元宇宙服务器、媒体服务器和代理服务器组成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一个节点对业务量的支撑能力有一定的局限，一般由业务内容、软硬件配置、架构优化等因素决定</a:t>
            </a:r>
            <a:endParaRPr lang="en-US" dirty="0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0E99131E-5BEA-4A82-95EA-D0E294EA7160}"/>
              </a:ext>
            </a:extLst>
          </p:cNvPr>
          <p:cNvSpPr/>
          <p:nvPr/>
        </p:nvSpPr>
        <p:spPr>
          <a:xfrm>
            <a:off x="2987151" y="4117424"/>
            <a:ext cx="1046374" cy="606161"/>
          </a:xfrm>
          <a:prstGeom prst="cloudCallout">
            <a:avLst>
              <a:gd name="adj1" fmla="val -2833"/>
              <a:gd name="adj2" fmla="val 19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624156-1B26-4E7F-B680-CBB80DD78BA9}"/>
              </a:ext>
            </a:extLst>
          </p:cNvPr>
          <p:cNvSpPr/>
          <p:nvPr/>
        </p:nvSpPr>
        <p:spPr>
          <a:xfrm>
            <a:off x="3089268" y="2333008"/>
            <a:ext cx="838302" cy="48902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D0A23E-D45F-4BA2-A15A-CEAA9834A9D7}"/>
              </a:ext>
            </a:extLst>
          </p:cNvPr>
          <p:cNvGrpSpPr/>
          <p:nvPr/>
        </p:nvGrpSpPr>
        <p:grpSpPr>
          <a:xfrm>
            <a:off x="4396713" y="2415142"/>
            <a:ext cx="918430" cy="900876"/>
            <a:chOff x="1439242" y="584181"/>
            <a:chExt cx="1754300" cy="90087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F80C5A-F7E9-4FFE-BE79-597D46B9E0F2}"/>
                </a:ext>
              </a:extLst>
            </p:cNvPr>
            <p:cNvSpPr/>
            <p:nvPr/>
          </p:nvSpPr>
          <p:spPr>
            <a:xfrm>
              <a:off x="1439242" y="584181"/>
              <a:ext cx="1601247" cy="90087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C8EA2E9E-43C4-4D91-9D24-44E4C970C792}"/>
                </a:ext>
              </a:extLst>
            </p:cNvPr>
            <p:cNvSpPr txBox="1"/>
            <p:nvPr/>
          </p:nvSpPr>
          <p:spPr>
            <a:xfrm>
              <a:off x="1465628" y="610567"/>
              <a:ext cx="1727914" cy="848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+mn-ea"/>
                  <a:ea typeface="+mn-ea"/>
                </a:rPr>
                <a:t>媒体</a:t>
              </a:r>
              <a:br>
                <a:rPr lang="en-US" altLang="zh-CN" sz="1600" kern="1200" dirty="0">
                  <a:latin typeface="+mn-ea"/>
                  <a:ea typeface="+mn-ea"/>
                </a:rPr>
              </a:br>
              <a:r>
                <a:rPr lang="zh-CN" altLang="en-US" sz="1600" kern="1200" dirty="0">
                  <a:latin typeface="+mn-ea"/>
                  <a:ea typeface="+mn-ea"/>
                </a:rPr>
                <a:t>服务器</a:t>
              </a:r>
              <a:endParaRPr lang="en-US" sz="1600" kern="1200" dirty="0">
                <a:latin typeface="+mn-ea"/>
                <a:ea typeface="+mn-e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DF8853-19D0-40F8-B5C6-09B8FAAD45A5}"/>
              </a:ext>
            </a:extLst>
          </p:cNvPr>
          <p:cNvGrpSpPr/>
          <p:nvPr/>
        </p:nvGrpSpPr>
        <p:grpSpPr>
          <a:xfrm>
            <a:off x="1786154" y="2415142"/>
            <a:ext cx="918430" cy="900876"/>
            <a:chOff x="1439242" y="584181"/>
            <a:chExt cx="1754300" cy="90087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5035C1-9119-4526-ABE6-32F6FD488767}"/>
                </a:ext>
              </a:extLst>
            </p:cNvPr>
            <p:cNvSpPr/>
            <p:nvPr/>
          </p:nvSpPr>
          <p:spPr>
            <a:xfrm>
              <a:off x="1439242" y="584181"/>
              <a:ext cx="1601247" cy="90087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A2E3DCE-9819-4B5F-9590-FC0B297C5D47}"/>
                </a:ext>
              </a:extLst>
            </p:cNvPr>
            <p:cNvSpPr txBox="1"/>
            <p:nvPr/>
          </p:nvSpPr>
          <p:spPr>
            <a:xfrm>
              <a:off x="1465628" y="610567"/>
              <a:ext cx="1727914" cy="848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+mn-ea"/>
                  <a:ea typeface="+mn-ea"/>
                </a:rPr>
                <a:t>媒体</a:t>
              </a:r>
              <a:br>
                <a:rPr lang="en-US" altLang="zh-CN" sz="1600" kern="1200" dirty="0">
                  <a:latin typeface="+mn-ea"/>
                  <a:ea typeface="+mn-ea"/>
                </a:rPr>
              </a:br>
              <a:r>
                <a:rPr lang="zh-CN" altLang="en-US" sz="1600" kern="1200" dirty="0">
                  <a:latin typeface="+mn-ea"/>
                  <a:ea typeface="+mn-ea"/>
                </a:rPr>
                <a:t>服务器</a:t>
              </a:r>
              <a:endParaRPr lang="en-US" sz="1600" kern="1200" dirty="0">
                <a:latin typeface="+mn-ea"/>
                <a:ea typeface="+mn-ea"/>
              </a:endParaRPr>
            </a:p>
          </p:txBody>
        </p:sp>
      </p:grpSp>
      <p:sp>
        <p:nvSpPr>
          <p:cNvPr id="16" name="Cylinder 15">
            <a:extLst>
              <a:ext uri="{FF2B5EF4-FFF2-40B4-BE49-F238E27FC236}">
                <a16:creationId xmlns:a16="http://schemas.microsoft.com/office/drawing/2014/main" id="{00B320EF-C9F5-4D1B-9655-4802C7B48084}"/>
              </a:ext>
            </a:extLst>
          </p:cNvPr>
          <p:cNvSpPr/>
          <p:nvPr/>
        </p:nvSpPr>
        <p:spPr>
          <a:xfrm>
            <a:off x="1967150" y="2361045"/>
            <a:ext cx="507536" cy="28781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B3B8FB4-33F9-437B-A59A-DD0A81432F46}"/>
              </a:ext>
            </a:extLst>
          </p:cNvPr>
          <p:cNvSpPr/>
          <p:nvPr/>
        </p:nvSpPr>
        <p:spPr>
          <a:xfrm>
            <a:off x="4580819" y="2362106"/>
            <a:ext cx="507536" cy="28781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519CCDD-C8AC-470A-8648-1C1476E40B92}"/>
              </a:ext>
            </a:extLst>
          </p:cNvPr>
          <p:cNvSpPr/>
          <p:nvPr/>
        </p:nvSpPr>
        <p:spPr>
          <a:xfrm>
            <a:off x="3314267" y="1828800"/>
            <a:ext cx="4479732" cy="435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节点的云后端和边缘端（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Cloud Backend &amp; Edge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699003C-8150-4B51-A647-8FE24AD1B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88464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40811EE-FEAB-4184-914F-386B87F1F74F}"/>
              </a:ext>
            </a:extLst>
          </p:cNvPr>
          <p:cNvSpPr/>
          <p:nvPr/>
        </p:nvSpPr>
        <p:spPr>
          <a:xfrm>
            <a:off x="5511270" y="3486998"/>
            <a:ext cx="1083733" cy="621320"/>
          </a:xfrm>
          <a:prstGeom prst="cloudCallout">
            <a:avLst>
              <a:gd name="adj1" fmla="val 7774"/>
              <a:gd name="adj2" fmla="val -1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9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平台联盟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品链支撑的平台可以两两结成联盟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区块链碳积分会在联盟的平台间冗余存储，在开户平台缺失时也能恢复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结盟的时，先由一方发起结盟请求，对方确认后，双方交换加解密密钥，作为今后互通时的数据确证工具</a:t>
            </a:r>
            <a:endParaRPr lang="en-US" altLang="zh-CN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F2C741D-E10D-4FE8-810F-CA6EE982E84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9" y="1823218"/>
          <a:ext cx="2642647" cy="264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54489505-AB2B-4836-A00A-DC96A36C493C}"/>
              </a:ext>
            </a:extLst>
          </p:cNvPr>
          <p:cNvGraphicFramePr>
            <a:graphicFrameLocks/>
          </p:cNvGraphicFramePr>
          <p:nvPr/>
        </p:nvGraphicFramePr>
        <p:xfrm>
          <a:off x="7795967" y="3544478"/>
          <a:ext cx="2667786" cy="263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9B5F1-8D44-421C-88C4-EA6E1B3272F3}"/>
              </a:ext>
            </a:extLst>
          </p:cNvPr>
          <p:cNvCxnSpPr>
            <a:cxnSpLocks/>
          </p:cNvCxnSpPr>
          <p:nvPr/>
        </p:nvCxnSpPr>
        <p:spPr>
          <a:xfrm>
            <a:off x="7678507" y="3429000"/>
            <a:ext cx="1173260" cy="1131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元宇宙互通协议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Open Metaverse Interoperability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OMI</a:t>
            </a:r>
            <a:r>
              <a:rPr lang="zh-CN" altLang="en-US" dirty="0"/>
              <a:t>是金中关研究院发起的开源协议研发项目，是一套易于实现的、让不同元宇宙平台互连互通的协议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任一元宇宙云平台可以成为</a:t>
            </a:r>
            <a:r>
              <a:rPr lang="zh-CN" altLang="en-US" dirty="0">
                <a:solidFill>
                  <a:srgbClr val="0070C0"/>
                </a:solidFill>
              </a:rPr>
              <a:t>节点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70C0"/>
                </a:solidFill>
              </a:rPr>
              <a:t>集节点</a:t>
            </a:r>
            <a:r>
              <a:rPr lang="zh-CN" altLang="en-US" dirty="0"/>
              <a:t>的功能，并且以此身份现有的某一个去中心化的平台网络中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城乡元宇宙的在体系内的互通就是协议的一个实现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协议建立在ＨＴＴＰ基础上，其功能包含目录探索、上下文规范、用户授权等等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F2C741D-E10D-4FE8-810F-CA6EE982E84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9" y="1823218"/>
          <a:ext cx="2642647" cy="264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54489505-AB2B-4836-A00A-DC96A36C493C}"/>
              </a:ext>
            </a:extLst>
          </p:cNvPr>
          <p:cNvGraphicFramePr>
            <a:graphicFrameLocks/>
          </p:cNvGraphicFramePr>
          <p:nvPr/>
        </p:nvGraphicFramePr>
        <p:xfrm>
          <a:off x="7795967" y="3544478"/>
          <a:ext cx="2667786" cy="263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9B5F1-8D44-421C-88C4-EA6E1B3272F3}"/>
              </a:ext>
            </a:extLst>
          </p:cNvPr>
          <p:cNvCxnSpPr>
            <a:cxnSpLocks/>
          </p:cNvCxnSpPr>
          <p:nvPr/>
        </p:nvCxnSpPr>
        <p:spPr>
          <a:xfrm>
            <a:off x="7678507" y="3429000"/>
            <a:ext cx="1173260" cy="1131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附：平台模式类比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A120BA0-F9B7-4BEF-9E53-0D173EB986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40346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3544413828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734299729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1699438310"/>
                    </a:ext>
                  </a:extLst>
                </a:gridCol>
              </a:tblGrid>
              <a:tr h="672445">
                <a:tc>
                  <a:txBody>
                    <a:bodyPr/>
                    <a:lstStyle/>
                    <a:p>
                      <a:r>
                        <a:rPr lang="zh-CN" altLang="en-US" dirty="0"/>
                        <a:t>无中心化</a:t>
                      </a:r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多中心化</a:t>
                      </a:r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中心化</a:t>
                      </a:r>
                      <a:endParaRPr lang="en-US" dirty="0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2266204722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1709836789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4199516320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4004744108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3843204926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280462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4867340-DF30-1AD9-034A-C18C5CFA7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699847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D5D3391-94CF-EC3B-23D1-31C75076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19" y="1458745"/>
            <a:ext cx="3459864" cy="34598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72C162CA-37FA-D49D-CBA0-D8CA0DA17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9602" y="1411853"/>
            <a:ext cx="611339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应用系统的特点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47737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8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入驻机构和用户（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8E172-747A-4981-B1E4-537DE0A3B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3783899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机构是在平台上创建并运营项目、开展业务的主体；机构入驻前须经过平台的资历审核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用户在平台上进行访问及操作，既可以是个人业务，又可能作为某机构的成员代表该机构来处理事务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上报数据的物联网关的主体也是用户，代表所在机构的操作背景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5606AE-2798-406E-8DA9-2B61FE485E57}"/>
              </a:ext>
            </a:extLst>
          </p:cNvPr>
          <p:cNvCxnSpPr>
            <a:cxnSpLocks/>
          </p:cNvCxnSpPr>
          <p:nvPr/>
        </p:nvCxnSpPr>
        <p:spPr>
          <a:xfrm flipH="1">
            <a:off x="2891379" y="3873731"/>
            <a:ext cx="227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事物及其形态（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Things &amp; States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因素是现实世界中一个具象或抽象的事物的数字孪生。每个因素附带一系列视觉及听觉表现元素，是构建用户界面及业务操作的基本块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每个因素具有两个相关指标：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）专业计量值（实数）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）直观状态值（整数）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ƒ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称为状态选择函数。系统预设了常用的状态选择函数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对因素的管理是一项平台运维工作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48E487-864C-4609-1C2F-112541C436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6939691"/>
              </p:ext>
            </p:extLst>
          </p:nvPr>
        </p:nvGraphicFramePr>
        <p:xfrm>
          <a:off x="6458988" y="1529542"/>
          <a:ext cx="2745499" cy="243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379F2BE-20A9-3E8C-6430-F74EA2011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091738"/>
              </p:ext>
            </p:extLst>
          </p:nvPr>
        </p:nvGraphicFramePr>
        <p:xfrm>
          <a:off x="6458988" y="3711178"/>
          <a:ext cx="2745499" cy="250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Graphic 10" descr="Moon">
            <a:extLst>
              <a:ext uri="{FF2B5EF4-FFF2-40B4-BE49-F238E27FC236}">
                <a16:creationId xmlns:a16="http://schemas.microsoft.com/office/drawing/2014/main" id="{B9536D4E-BD2C-E409-42C2-2ECC2810D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18887" y="3101222"/>
            <a:ext cx="655556" cy="6555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DE1741-CC73-4154-0879-F04FC88B3121}"/>
              </a:ext>
            </a:extLst>
          </p:cNvPr>
          <p:cNvCxnSpPr>
            <a:cxnSpLocks/>
          </p:cNvCxnSpPr>
          <p:nvPr/>
        </p:nvCxnSpPr>
        <p:spPr>
          <a:xfrm flipV="1">
            <a:off x="9204487" y="4337223"/>
            <a:ext cx="914400" cy="17726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54C4EF-D3A9-4F6A-E476-1DC63935159C}"/>
              </a:ext>
            </a:extLst>
          </p:cNvPr>
          <p:cNvCxnSpPr>
            <a:cxnSpLocks/>
          </p:cNvCxnSpPr>
          <p:nvPr/>
        </p:nvCxnSpPr>
        <p:spPr>
          <a:xfrm>
            <a:off x="9204487" y="2419004"/>
            <a:ext cx="665377" cy="100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26282233-D0E9-11A7-BBFE-49923DEFB8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32265" y="34768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工艺及其形态（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Technics &amp; States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072C3-0F98-085C-585F-47CB8BDB00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引用位变量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E54F-79B0-462D-ADD0-F708A64B4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可视元素设计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271028"/>
              </p:ext>
            </p:extLst>
          </p:nvPr>
        </p:nvGraphicFramePr>
        <p:xfrm>
          <a:off x="980388" y="1989057"/>
          <a:ext cx="4359960" cy="511516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916952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443008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468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主要格式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类型说明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JPEG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真实图片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16328464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WebP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真实提炼动画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围绕中轴，指向中点，环形轨道拍摄。目标物体可以运动，但往返周期须与围绕拍摄相吻合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SVG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示意性矢量图形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MP4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5678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VR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VR180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OBJ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三维模型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平台运维过程中，对因素和作业管理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媒体基于真实，但又按照关键特征进行提炼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动画的每一帧应当是实物照片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三维模型应当映射实物的结构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VR180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可以是编辑的实景捕获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18328</TotalTime>
  <Words>3665</Words>
  <Application>Microsoft Office PowerPoint</Application>
  <PresentationFormat>Widescreen</PresentationFormat>
  <Paragraphs>308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宋体</vt:lpstr>
      <vt:lpstr>微软雅黑</vt:lpstr>
      <vt:lpstr>Arial</vt:lpstr>
      <vt:lpstr>Arial Narrow</vt:lpstr>
      <vt:lpstr>Calibri</vt:lpstr>
      <vt:lpstr>Calibri Light</vt:lpstr>
      <vt:lpstr>Consolas</vt:lpstr>
      <vt:lpstr>Metropolitan</vt:lpstr>
      <vt:lpstr>城乡元宇宙</vt:lpstr>
      <vt:lpstr>城乡元宇宙简介</vt:lpstr>
      <vt:lpstr>城乡元宇宙的设计目标</vt:lpstr>
      <vt:lpstr>PowerPoint Presentation</vt:lpstr>
      <vt:lpstr>应用系统的特点</vt:lpstr>
      <vt:lpstr>入驻机构和用户（Orgs &amp; Users）</vt:lpstr>
      <vt:lpstr>事物及其形态（Things &amp; States）</vt:lpstr>
      <vt:lpstr>工艺及其形态（Technics &amp; States）</vt:lpstr>
      <vt:lpstr>可视元素设计</vt:lpstr>
      <vt:lpstr>项目及交易（Projects &amp; Deals）</vt:lpstr>
      <vt:lpstr>项目建模语言（Project Modeling Language）</vt:lpstr>
      <vt:lpstr>建模语言 场景、组框、变量（Scenes &amp; Boxes &amp; Variables）</vt:lpstr>
      <vt:lpstr>建模语言 阶段、任务、成本（Stages &amp; Jobs &amp; Costs）</vt:lpstr>
      <vt:lpstr>建模语言 事件、脚本、变量引用（Layers &amp; Scopes）</vt:lpstr>
      <vt:lpstr>元宇宙引擎及状态层级（Engine &amp; State Layers）</vt:lpstr>
      <vt:lpstr>元宇宙引擎 时间及模拟（Engine &amp; State Layers）</vt:lpstr>
      <vt:lpstr>项目创建及编辑</vt:lpstr>
      <vt:lpstr>项目KPI</vt:lpstr>
      <vt:lpstr>PowerPoint Presentation</vt:lpstr>
      <vt:lpstr>交易和碳积分（Deals &amp; Carbon Credits）</vt:lpstr>
      <vt:lpstr>碳积分操作</vt:lpstr>
      <vt:lpstr>价值支付</vt:lpstr>
      <vt:lpstr>第三方远程API</vt:lpstr>
      <vt:lpstr>Nodal Object Model</vt:lpstr>
      <vt:lpstr>PowerPoint Presentation</vt:lpstr>
      <vt:lpstr>系统的架构特点</vt:lpstr>
      <vt:lpstr>开源项目和应用体系</vt:lpstr>
      <vt:lpstr>品链框架和品端程序</vt:lpstr>
      <vt:lpstr>品链区块链引擎（Nodal）</vt:lpstr>
      <vt:lpstr>品链服务器引擎（Web）</vt:lpstr>
      <vt:lpstr>品端程序的应用设备</vt:lpstr>
      <vt:lpstr>平台和节点（Platform &amp; Node）</vt:lpstr>
      <vt:lpstr>节点的云后端和边缘端（Cloud Backend &amp; Edge）</vt:lpstr>
      <vt:lpstr>平台联盟</vt:lpstr>
      <vt:lpstr>元宇宙互通协议（Open Metaverse Interoperability）</vt:lpstr>
      <vt:lpstr>附：平台模式类比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1679</cp:revision>
  <dcterms:created xsi:type="dcterms:W3CDTF">2022-02-15T23:48:21Z</dcterms:created>
  <dcterms:modified xsi:type="dcterms:W3CDTF">2022-05-09T06:00:59Z</dcterms:modified>
</cp:coreProperties>
</file>