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5036" r:id="rId1"/>
  </p:sldMasterIdLst>
  <p:notesMasterIdLst>
    <p:notesMasterId r:id="rId48"/>
  </p:notesMasterIdLst>
  <p:sldIdLst>
    <p:sldId id="256" r:id="rId2"/>
    <p:sldId id="284" r:id="rId3"/>
    <p:sldId id="311" r:id="rId4"/>
    <p:sldId id="280" r:id="rId5"/>
    <p:sldId id="289" r:id="rId6"/>
    <p:sldId id="278" r:id="rId7"/>
    <p:sldId id="295" r:id="rId8"/>
    <p:sldId id="320" r:id="rId9"/>
    <p:sldId id="325" r:id="rId10"/>
    <p:sldId id="298" r:id="rId11"/>
    <p:sldId id="322" r:id="rId12"/>
    <p:sldId id="323" r:id="rId13"/>
    <p:sldId id="297" r:id="rId14"/>
    <p:sldId id="326" r:id="rId15"/>
    <p:sldId id="324" r:id="rId16"/>
    <p:sldId id="327" r:id="rId17"/>
    <p:sldId id="291" r:id="rId18"/>
    <p:sldId id="328" r:id="rId19"/>
    <p:sldId id="281" r:id="rId20"/>
    <p:sldId id="306" r:id="rId21"/>
    <p:sldId id="264" r:id="rId22"/>
    <p:sldId id="286" r:id="rId23"/>
    <p:sldId id="285" r:id="rId24"/>
    <p:sldId id="303" r:id="rId25"/>
    <p:sldId id="293" r:id="rId26"/>
    <p:sldId id="257" r:id="rId27"/>
    <p:sldId id="301" r:id="rId28"/>
    <p:sldId id="290" r:id="rId29"/>
    <p:sldId id="269" r:id="rId30"/>
    <p:sldId id="312" r:id="rId31"/>
    <p:sldId id="315" r:id="rId32"/>
    <p:sldId id="316" r:id="rId33"/>
    <p:sldId id="313" r:id="rId34"/>
    <p:sldId id="314" r:id="rId35"/>
    <p:sldId id="271" r:id="rId36"/>
    <p:sldId id="288" r:id="rId37"/>
    <p:sldId id="319" r:id="rId38"/>
    <p:sldId id="272" r:id="rId39"/>
    <p:sldId id="279" r:id="rId40"/>
    <p:sldId id="304" r:id="rId41"/>
    <p:sldId id="259" r:id="rId42"/>
    <p:sldId id="282" r:id="rId43"/>
    <p:sldId id="268" r:id="rId44"/>
    <p:sldId id="305" r:id="rId45"/>
    <p:sldId id="299" r:id="rId46"/>
    <p:sldId id="307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48" autoAdjust="0"/>
    <p:restoredTop sz="92829" autoAdjust="0"/>
  </p:normalViewPr>
  <p:slideViewPr>
    <p:cSldViewPr snapToGrid="0">
      <p:cViewPr varScale="1">
        <p:scale>
          <a:sx n="58" d="100"/>
          <a:sy n="58" d="100"/>
        </p:scale>
        <p:origin x="189" y="4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CN"/>
              <a:t>绩效分析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投资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三月</c:v>
                </c:pt>
                <c:pt idx="1">
                  <c:v>四月</c:v>
                </c:pt>
                <c:pt idx="2">
                  <c:v>五月</c:v>
                </c:pt>
                <c:pt idx="3">
                  <c:v>六月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B4-4D1C-A6DE-3DEDB8743E2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虫害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三月</c:v>
                </c:pt>
                <c:pt idx="1">
                  <c:v>四月</c:v>
                </c:pt>
                <c:pt idx="2">
                  <c:v>五月</c:v>
                </c:pt>
                <c:pt idx="3">
                  <c:v>六月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B4-4D1C-A6DE-3DEDB8743E2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长势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三月</c:v>
                </c:pt>
                <c:pt idx="1">
                  <c:v>四月</c:v>
                </c:pt>
                <c:pt idx="2">
                  <c:v>五月</c:v>
                </c:pt>
                <c:pt idx="3">
                  <c:v>六月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B4-4D1C-A6DE-3DEDB8743E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7699136"/>
        <c:axId val="497702416"/>
      </c:lineChart>
      <c:catAx>
        <c:axId val="497699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702416"/>
        <c:crosses val="autoZero"/>
        <c:auto val="1"/>
        <c:lblAlgn val="ctr"/>
        <c:lblOffset val="100"/>
        <c:noMultiLvlLbl val="0"/>
      </c:catAx>
      <c:valAx>
        <c:axId val="497702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699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_rels/data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rawing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666212-3242-4280-B4AF-C7E8E4AED484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DF5E7CBA-2FE7-4B04-904C-296E1C2E1145}">
      <dgm:prSet phldrT="[Text]" custT="1"/>
      <dgm:spPr/>
      <dgm:t>
        <a:bodyPr/>
        <a:lstStyle/>
        <a:p>
          <a:pPr algn="l"/>
          <a:r>
            <a:rPr lang="en-US" sz="2400" b="0" dirty="0"/>
            <a:t>① </a:t>
          </a:r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元宇宙应用系统</a:t>
          </a:r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788E16-5493-4ED7-9BB9-C3549E243F3E}" type="sibTrans" cxnId="{548B2007-6852-4121-8E5A-8672EA542F8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3FFB85-4C66-41DC-8327-8163C970B1FC}" type="parTrans" cxnId="{548B2007-6852-4121-8E5A-8672EA542F8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0451AF-60C1-4DFD-B0E1-6568B2608A7C}">
      <dgm:prSet phldrT="[Text]" custT="1"/>
      <dgm:spPr/>
      <dgm:t>
        <a:bodyPr/>
        <a:lstStyle/>
        <a:p>
          <a:pPr algn="l"/>
          <a:r>
            <a:rPr lang="en-US" sz="2400" b="0" dirty="0"/>
            <a:t>② </a:t>
          </a:r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基础框架和实施</a:t>
          </a:r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E8A709-0626-4963-8A15-52F70A78CADE}" type="parTrans" cxnId="{60A1BA32-BB20-436F-AB59-AB7ADCCC52B1}">
      <dgm:prSet/>
      <dgm:spPr/>
      <dgm:t>
        <a:bodyPr/>
        <a:lstStyle/>
        <a:p>
          <a:endParaRPr lang="en-US"/>
        </a:p>
      </dgm:t>
    </dgm:pt>
    <dgm:pt modelId="{6BD2A516-2031-4454-9336-A81E6F5114C5}" type="sibTrans" cxnId="{60A1BA32-BB20-436F-AB59-AB7ADCCC52B1}">
      <dgm:prSet/>
      <dgm:spPr/>
      <dgm:t>
        <a:bodyPr/>
        <a:lstStyle/>
        <a:p>
          <a:endParaRPr lang="en-US"/>
        </a:p>
      </dgm:t>
    </dgm:pt>
    <dgm:pt modelId="{C1C914B3-473A-42CF-870A-4D147B8094C8}" type="pres">
      <dgm:prSet presAssocID="{67666212-3242-4280-B4AF-C7E8E4AED484}" presName="compositeShape" presStyleCnt="0">
        <dgm:presLayoutVars>
          <dgm:dir/>
          <dgm:resizeHandles/>
        </dgm:presLayoutVars>
      </dgm:prSet>
      <dgm:spPr/>
    </dgm:pt>
    <dgm:pt modelId="{83D7CB91-3513-478A-8D9C-4943C391BBAB}" type="pres">
      <dgm:prSet presAssocID="{67666212-3242-4280-B4AF-C7E8E4AED484}" presName="pyramid" presStyleLbl="node1" presStyleIdx="0" presStyleCnt="1"/>
      <dgm:spPr/>
    </dgm:pt>
    <dgm:pt modelId="{000B966E-849E-4E68-BD00-243EAD589CA9}" type="pres">
      <dgm:prSet presAssocID="{67666212-3242-4280-B4AF-C7E8E4AED484}" presName="theList" presStyleCnt="0"/>
      <dgm:spPr/>
    </dgm:pt>
    <dgm:pt modelId="{BCD1145F-4849-45E3-83C1-317DE94CEB8F}" type="pres">
      <dgm:prSet presAssocID="{DF5E7CBA-2FE7-4B04-904C-296E1C2E1145}" presName="aNode" presStyleLbl="fgAcc1" presStyleIdx="0" presStyleCnt="2" custScaleX="151277" custLinFactNeighborX="-12320">
        <dgm:presLayoutVars>
          <dgm:bulletEnabled val="1"/>
        </dgm:presLayoutVars>
      </dgm:prSet>
      <dgm:spPr/>
    </dgm:pt>
    <dgm:pt modelId="{44D8EA76-776A-4AC4-B1E7-076E6820C0CB}" type="pres">
      <dgm:prSet presAssocID="{DF5E7CBA-2FE7-4B04-904C-296E1C2E1145}" presName="aSpace" presStyleCnt="0"/>
      <dgm:spPr/>
    </dgm:pt>
    <dgm:pt modelId="{776D25B4-D8CB-4A18-819D-FD2E73CC08A7}" type="pres">
      <dgm:prSet presAssocID="{760451AF-60C1-4DFD-B0E1-6568B2608A7C}" presName="aNode" presStyleLbl="fgAcc1" presStyleIdx="1" presStyleCnt="2" custScaleX="151277" custLinFactNeighborX="-12320">
        <dgm:presLayoutVars>
          <dgm:bulletEnabled val="1"/>
        </dgm:presLayoutVars>
      </dgm:prSet>
      <dgm:spPr/>
    </dgm:pt>
    <dgm:pt modelId="{F33941C5-0088-4AA4-AD2C-C600E13F7182}" type="pres">
      <dgm:prSet presAssocID="{760451AF-60C1-4DFD-B0E1-6568B2608A7C}" presName="aSpace" presStyleCnt="0"/>
      <dgm:spPr/>
    </dgm:pt>
  </dgm:ptLst>
  <dgm:cxnLst>
    <dgm:cxn modelId="{548B2007-6852-4121-8E5A-8672EA542F8C}" srcId="{67666212-3242-4280-B4AF-C7E8E4AED484}" destId="{DF5E7CBA-2FE7-4B04-904C-296E1C2E1145}" srcOrd="0" destOrd="0" parTransId="{DF3FFB85-4C66-41DC-8327-8163C970B1FC}" sibTransId="{50788E16-5493-4ED7-9BB9-C3549E243F3E}"/>
    <dgm:cxn modelId="{A6A98C2B-AA42-48B5-BFF5-FE6E33132001}" type="presOf" srcId="{760451AF-60C1-4DFD-B0E1-6568B2608A7C}" destId="{776D25B4-D8CB-4A18-819D-FD2E73CC08A7}" srcOrd="0" destOrd="0" presId="urn:microsoft.com/office/officeart/2005/8/layout/pyramid2"/>
    <dgm:cxn modelId="{60A1BA32-BB20-436F-AB59-AB7ADCCC52B1}" srcId="{67666212-3242-4280-B4AF-C7E8E4AED484}" destId="{760451AF-60C1-4DFD-B0E1-6568B2608A7C}" srcOrd="1" destOrd="0" parTransId="{11E8A709-0626-4963-8A15-52F70A78CADE}" sibTransId="{6BD2A516-2031-4454-9336-A81E6F5114C5}"/>
    <dgm:cxn modelId="{3C39D162-8097-40CE-9B09-B261613464A7}" type="presOf" srcId="{DF5E7CBA-2FE7-4B04-904C-296E1C2E1145}" destId="{BCD1145F-4849-45E3-83C1-317DE94CEB8F}" srcOrd="0" destOrd="0" presId="urn:microsoft.com/office/officeart/2005/8/layout/pyramid2"/>
    <dgm:cxn modelId="{FBE88675-EE37-4E38-BF23-5960AD723461}" type="presOf" srcId="{67666212-3242-4280-B4AF-C7E8E4AED484}" destId="{C1C914B3-473A-42CF-870A-4D147B8094C8}" srcOrd="0" destOrd="0" presId="urn:microsoft.com/office/officeart/2005/8/layout/pyramid2"/>
    <dgm:cxn modelId="{2AEA1578-23EF-4C9A-9BF9-70B6C3556098}" type="presParOf" srcId="{C1C914B3-473A-42CF-870A-4D147B8094C8}" destId="{83D7CB91-3513-478A-8D9C-4943C391BBAB}" srcOrd="0" destOrd="0" presId="urn:microsoft.com/office/officeart/2005/8/layout/pyramid2"/>
    <dgm:cxn modelId="{543D9BF4-DC4F-4FED-A4C1-DDB9EE99410F}" type="presParOf" srcId="{C1C914B3-473A-42CF-870A-4D147B8094C8}" destId="{000B966E-849E-4E68-BD00-243EAD589CA9}" srcOrd="1" destOrd="0" presId="urn:microsoft.com/office/officeart/2005/8/layout/pyramid2"/>
    <dgm:cxn modelId="{2A830787-CADC-4068-AEEC-9D66AEB42CDA}" type="presParOf" srcId="{000B966E-849E-4E68-BD00-243EAD589CA9}" destId="{BCD1145F-4849-45E3-83C1-317DE94CEB8F}" srcOrd="0" destOrd="0" presId="urn:microsoft.com/office/officeart/2005/8/layout/pyramid2"/>
    <dgm:cxn modelId="{61D97C32-2ADD-446C-A461-61F1F520BC6A}" type="presParOf" srcId="{000B966E-849E-4E68-BD00-243EAD589CA9}" destId="{44D8EA76-776A-4AC4-B1E7-076E6820C0CB}" srcOrd="1" destOrd="0" presId="urn:microsoft.com/office/officeart/2005/8/layout/pyramid2"/>
    <dgm:cxn modelId="{ABA44504-2FB4-46C8-B439-94095ACD358D}" type="presParOf" srcId="{000B966E-849E-4E68-BD00-243EAD589CA9}" destId="{776D25B4-D8CB-4A18-819D-FD2E73CC08A7}" srcOrd="2" destOrd="0" presId="urn:microsoft.com/office/officeart/2005/8/layout/pyramid2"/>
    <dgm:cxn modelId="{04EFF3BF-4D64-43BC-ABCF-901F2E706223}" type="presParOf" srcId="{000B966E-849E-4E68-BD00-243EAD589CA9}" destId="{F33941C5-0088-4AA4-AD2C-C600E13F7182}" srcOrd="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8DFFDE8-BF09-4FEC-8503-70A0DF1D079A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27F16FD7-757D-47BC-A023-D59A0F6D16E8}">
      <dgm:prSet phldrT="[Text]"/>
      <dgm:spPr/>
      <dgm:t>
        <a:bodyPr/>
        <a:lstStyle/>
        <a:p>
          <a:r>
            <a:rPr lang="zh-CN" altLang="en-US" dirty="0"/>
            <a:t>项目定义</a:t>
          </a:r>
          <a:endParaRPr lang="en-US" dirty="0"/>
        </a:p>
      </dgm:t>
    </dgm:pt>
    <dgm:pt modelId="{FAB807B5-F114-4062-8EB3-C774D80B571F}" type="parTrans" cxnId="{A6AA4F69-8C66-4AE7-B1D0-D0C8F5495785}">
      <dgm:prSet/>
      <dgm:spPr/>
      <dgm:t>
        <a:bodyPr/>
        <a:lstStyle/>
        <a:p>
          <a:endParaRPr lang="en-US"/>
        </a:p>
      </dgm:t>
    </dgm:pt>
    <dgm:pt modelId="{4C5939CE-B9C8-47FC-AFE7-CCF2CDCE6BCE}" type="sibTrans" cxnId="{A6AA4F69-8C66-4AE7-B1D0-D0C8F5495785}">
      <dgm:prSet/>
      <dgm:spPr/>
      <dgm:t>
        <a:bodyPr/>
        <a:lstStyle/>
        <a:p>
          <a:endParaRPr lang="en-US"/>
        </a:p>
      </dgm:t>
    </dgm:pt>
    <dgm:pt modelId="{C44E1B3E-6B2B-492A-BB59-9ABAAFE3C40C}">
      <dgm:prSet phldrT="[Text]"/>
      <dgm:spPr/>
      <dgm:t>
        <a:bodyPr/>
        <a:lstStyle/>
        <a:p>
          <a:r>
            <a:rPr lang="zh-CN" altLang="en-US" dirty="0"/>
            <a:t>交易</a:t>
          </a:r>
          <a:endParaRPr lang="en-US" dirty="0"/>
        </a:p>
      </dgm:t>
    </dgm:pt>
    <dgm:pt modelId="{25F3EA28-E632-403F-8DE0-AA769B7D6472}" type="parTrans" cxnId="{4CF49138-994E-4D93-9772-6E4DB8617368}">
      <dgm:prSet/>
      <dgm:spPr/>
      <dgm:t>
        <a:bodyPr/>
        <a:lstStyle/>
        <a:p>
          <a:endParaRPr lang="en-US"/>
        </a:p>
      </dgm:t>
    </dgm:pt>
    <dgm:pt modelId="{7108037B-2ECB-48BF-B81D-2D54B33CB9EA}" type="sibTrans" cxnId="{4CF49138-994E-4D93-9772-6E4DB8617368}">
      <dgm:prSet/>
      <dgm:spPr/>
      <dgm:t>
        <a:bodyPr/>
        <a:lstStyle/>
        <a:p>
          <a:endParaRPr lang="en-US"/>
        </a:p>
      </dgm:t>
    </dgm:pt>
    <dgm:pt modelId="{7240A7C6-7917-4B5C-997C-26FA942252B8}">
      <dgm:prSet phldrT="[Text]"/>
      <dgm:spPr/>
      <dgm:t>
        <a:bodyPr/>
        <a:lstStyle/>
        <a:p>
          <a:r>
            <a:rPr lang="zh-CN" altLang="en-US" dirty="0"/>
            <a:t>交易</a:t>
          </a:r>
          <a:endParaRPr lang="en-US" dirty="0"/>
        </a:p>
      </dgm:t>
    </dgm:pt>
    <dgm:pt modelId="{D31F2722-CD9C-4FDF-98F3-2A9683649965}" type="parTrans" cxnId="{B3F22D4A-7365-41D0-897D-FD36CBEF2265}">
      <dgm:prSet/>
      <dgm:spPr/>
      <dgm:t>
        <a:bodyPr/>
        <a:lstStyle/>
        <a:p>
          <a:endParaRPr lang="en-US"/>
        </a:p>
      </dgm:t>
    </dgm:pt>
    <dgm:pt modelId="{0809B13D-B000-4117-844D-548F3A1401E2}" type="sibTrans" cxnId="{B3F22D4A-7365-41D0-897D-FD36CBEF2265}">
      <dgm:prSet/>
      <dgm:spPr/>
      <dgm:t>
        <a:bodyPr/>
        <a:lstStyle/>
        <a:p>
          <a:endParaRPr lang="en-US"/>
        </a:p>
      </dgm:t>
    </dgm:pt>
    <dgm:pt modelId="{1134848A-95A6-4F8C-8BDB-F7E6355DCD09}">
      <dgm:prSet phldrT="[Text]"/>
      <dgm:spPr/>
      <dgm:t>
        <a:bodyPr/>
        <a:lstStyle/>
        <a:p>
          <a:r>
            <a:rPr lang="zh-CN" altLang="en-US" dirty="0"/>
            <a:t>交易</a:t>
          </a:r>
          <a:endParaRPr lang="en-US" dirty="0"/>
        </a:p>
      </dgm:t>
    </dgm:pt>
    <dgm:pt modelId="{3DA0A9CA-3948-4C52-8DCD-F7D2FAB8D9A5}" type="parTrans" cxnId="{6CA7B49E-63BF-4D21-B189-2DB32CD9D31B}">
      <dgm:prSet/>
      <dgm:spPr/>
      <dgm:t>
        <a:bodyPr/>
        <a:lstStyle/>
        <a:p>
          <a:endParaRPr lang="en-US"/>
        </a:p>
      </dgm:t>
    </dgm:pt>
    <dgm:pt modelId="{5821BC36-84EA-424A-9FF3-F5B452EEC909}" type="sibTrans" cxnId="{6CA7B49E-63BF-4D21-B189-2DB32CD9D31B}">
      <dgm:prSet/>
      <dgm:spPr/>
      <dgm:t>
        <a:bodyPr/>
        <a:lstStyle/>
        <a:p>
          <a:endParaRPr lang="en-US"/>
        </a:p>
      </dgm:t>
    </dgm:pt>
    <dgm:pt modelId="{811B7ABA-862B-41FE-BABF-A7BCE5481E22}">
      <dgm:prSet phldrT="[Text]"/>
      <dgm:spPr/>
      <dgm:t>
        <a:bodyPr/>
        <a:lstStyle/>
        <a:p>
          <a:r>
            <a:rPr lang="zh-CN" altLang="en-US" dirty="0"/>
            <a:t>碳积分</a:t>
          </a:r>
          <a:endParaRPr lang="en-US" dirty="0"/>
        </a:p>
      </dgm:t>
    </dgm:pt>
    <dgm:pt modelId="{34ADD4F7-8406-4EA9-96F1-D78ED815CCFE}" type="parTrans" cxnId="{1F9778F2-0E02-4F5C-9B50-C081392084E4}">
      <dgm:prSet/>
      <dgm:spPr/>
      <dgm:t>
        <a:bodyPr/>
        <a:lstStyle/>
        <a:p>
          <a:endParaRPr lang="en-US"/>
        </a:p>
      </dgm:t>
    </dgm:pt>
    <dgm:pt modelId="{657C6393-0AEE-41FF-A37C-A3516A287DAD}" type="sibTrans" cxnId="{1F9778F2-0E02-4F5C-9B50-C081392084E4}">
      <dgm:prSet/>
      <dgm:spPr/>
      <dgm:t>
        <a:bodyPr/>
        <a:lstStyle/>
        <a:p>
          <a:endParaRPr lang="en-US"/>
        </a:p>
      </dgm:t>
    </dgm:pt>
    <dgm:pt modelId="{ACBE6FF8-A1BF-4DFF-9BD9-70703D9A610B}">
      <dgm:prSet phldrT="[Text]"/>
      <dgm:spPr/>
      <dgm:t>
        <a:bodyPr/>
        <a:lstStyle/>
        <a:p>
          <a:r>
            <a:rPr lang="zh-CN" altLang="en-US" dirty="0"/>
            <a:t>碳积分</a:t>
          </a:r>
          <a:endParaRPr lang="en-US" dirty="0"/>
        </a:p>
      </dgm:t>
    </dgm:pt>
    <dgm:pt modelId="{256BACA0-CDCB-441D-A3D2-A67C14003E03}" type="parTrans" cxnId="{CB4FB685-B9AB-4B94-B541-A274FD77A0E9}">
      <dgm:prSet/>
      <dgm:spPr/>
      <dgm:t>
        <a:bodyPr/>
        <a:lstStyle/>
        <a:p>
          <a:endParaRPr lang="en-US"/>
        </a:p>
      </dgm:t>
    </dgm:pt>
    <dgm:pt modelId="{D788436A-FAF6-422F-A3C5-C29021F10C4C}" type="sibTrans" cxnId="{CB4FB685-B9AB-4B94-B541-A274FD77A0E9}">
      <dgm:prSet/>
      <dgm:spPr/>
      <dgm:t>
        <a:bodyPr/>
        <a:lstStyle/>
        <a:p>
          <a:endParaRPr lang="en-US"/>
        </a:p>
      </dgm:t>
    </dgm:pt>
    <dgm:pt modelId="{60D0117C-132F-4D7D-907B-9B6BE6E65DBE}">
      <dgm:prSet phldrT="[Text]"/>
      <dgm:spPr/>
      <dgm:t>
        <a:bodyPr/>
        <a:lstStyle/>
        <a:p>
          <a:r>
            <a:rPr lang="zh-CN" altLang="en-US"/>
            <a:t>碳积分</a:t>
          </a:r>
          <a:endParaRPr lang="en-US" dirty="0"/>
        </a:p>
      </dgm:t>
    </dgm:pt>
    <dgm:pt modelId="{5580D3C9-B767-4ACA-85C3-3E3871B7762B}" type="parTrans" cxnId="{85D23EF9-1163-474C-86BA-2B685C008F16}">
      <dgm:prSet/>
      <dgm:spPr/>
      <dgm:t>
        <a:bodyPr/>
        <a:lstStyle/>
        <a:p>
          <a:endParaRPr lang="en-US"/>
        </a:p>
      </dgm:t>
    </dgm:pt>
    <dgm:pt modelId="{353C72B3-E98A-48EA-8B82-BDE6215E0D4B}" type="sibTrans" cxnId="{85D23EF9-1163-474C-86BA-2B685C008F16}">
      <dgm:prSet/>
      <dgm:spPr/>
      <dgm:t>
        <a:bodyPr/>
        <a:lstStyle/>
        <a:p>
          <a:endParaRPr lang="en-US"/>
        </a:p>
      </dgm:t>
    </dgm:pt>
    <dgm:pt modelId="{A2C14C16-124C-4B7B-A410-AA934746F04D}" type="pres">
      <dgm:prSet presAssocID="{28DFFDE8-BF09-4FEC-8503-70A0DF1D079A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144CB87-05D2-4563-9827-91F5E7B24DDF}" type="pres">
      <dgm:prSet presAssocID="{27F16FD7-757D-47BC-A023-D59A0F6D16E8}" presName="hierRoot1" presStyleCnt="0">
        <dgm:presLayoutVars>
          <dgm:hierBranch val="init"/>
        </dgm:presLayoutVars>
      </dgm:prSet>
      <dgm:spPr/>
    </dgm:pt>
    <dgm:pt modelId="{7F6054C2-5D70-46C3-BFBB-B70631B9B675}" type="pres">
      <dgm:prSet presAssocID="{27F16FD7-757D-47BC-A023-D59A0F6D16E8}" presName="rootComposite1" presStyleCnt="0"/>
      <dgm:spPr/>
    </dgm:pt>
    <dgm:pt modelId="{41FE72D1-357E-497E-808F-6B0805B22266}" type="pres">
      <dgm:prSet presAssocID="{27F16FD7-757D-47BC-A023-D59A0F6D16E8}" presName="rootText1" presStyleLbl="alignAcc1" presStyleIdx="0" presStyleCnt="0" custScaleX="209096" custLinFactNeighborY="-35400">
        <dgm:presLayoutVars>
          <dgm:chPref val="3"/>
        </dgm:presLayoutVars>
      </dgm:prSet>
      <dgm:spPr/>
    </dgm:pt>
    <dgm:pt modelId="{C776B9F4-E99B-4767-ADCC-25B6B8B81CD5}" type="pres">
      <dgm:prSet presAssocID="{27F16FD7-757D-47BC-A023-D59A0F6D16E8}" presName="topArc1" presStyleLbl="parChTrans1D1" presStyleIdx="0" presStyleCnt="14"/>
      <dgm:spPr>
        <a:prstGeom prst="rect">
          <a:avLst/>
        </a:prstGeom>
      </dgm:spPr>
    </dgm:pt>
    <dgm:pt modelId="{D430B820-E2C2-4230-B8B7-25080AE9B786}" type="pres">
      <dgm:prSet presAssocID="{27F16FD7-757D-47BC-A023-D59A0F6D16E8}" presName="bottomArc1" presStyleLbl="parChTrans1D1" presStyleIdx="1" presStyleCnt="14"/>
      <dgm:spPr>
        <a:prstGeom prst="rect">
          <a:avLst/>
        </a:prstGeom>
      </dgm:spPr>
    </dgm:pt>
    <dgm:pt modelId="{88FD4A21-DB19-410F-81F0-8D85E2E71C17}" type="pres">
      <dgm:prSet presAssocID="{27F16FD7-757D-47BC-A023-D59A0F6D16E8}" presName="topConnNode1" presStyleLbl="node1" presStyleIdx="0" presStyleCnt="0"/>
      <dgm:spPr/>
    </dgm:pt>
    <dgm:pt modelId="{4A0AD9C5-E230-4F38-8D7D-42A69EDFDAB7}" type="pres">
      <dgm:prSet presAssocID="{27F16FD7-757D-47BC-A023-D59A0F6D16E8}" presName="hierChild2" presStyleCnt="0"/>
      <dgm:spPr/>
    </dgm:pt>
    <dgm:pt modelId="{95B3BFDA-B754-48EA-8FF9-A7B3E373A819}" type="pres">
      <dgm:prSet presAssocID="{25F3EA28-E632-403F-8DE0-AA769B7D6472}" presName="Name28" presStyleLbl="parChTrans1D2" presStyleIdx="0" presStyleCnt="3"/>
      <dgm:spPr/>
    </dgm:pt>
    <dgm:pt modelId="{B5690C54-8B5D-4028-A1D2-139CDB118D6F}" type="pres">
      <dgm:prSet presAssocID="{C44E1B3E-6B2B-492A-BB59-9ABAAFE3C40C}" presName="hierRoot2" presStyleCnt="0">
        <dgm:presLayoutVars>
          <dgm:hierBranch val="init"/>
        </dgm:presLayoutVars>
      </dgm:prSet>
      <dgm:spPr/>
    </dgm:pt>
    <dgm:pt modelId="{B4C92673-7B4C-4742-A758-9EFB0756A4CD}" type="pres">
      <dgm:prSet presAssocID="{C44E1B3E-6B2B-492A-BB59-9ABAAFE3C40C}" presName="rootComposite2" presStyleCnt="0"/>
      <dgm:spPr/>
    </dgm:pt>
    <dgm:pt modelId="{C74F82E8-58D5-4695-9FE3-AE323CFD0C60}" type="pres">
      <dgm:prSet presAssocID="{C44E1B3E-6B2B-492A-BB59-9ABAAFE3C40C}" presName="rootText2" presStyleLbl="alignAcc1" presStyleIdx="0" presStyleCnt="0" custScaleX="118003">
        <dgm:presLayoutVars>
          <dgm:chPref val="3"/>
        </dgm:presLayoutVars>
      </dgm:prSet>
      <dgm:spPr/>
    </dgm:pt>
    <dgm:pt modelId="{B327ACD7-852A-4B79-818E-4D92574A0D4C}" type="pres">
      <dgm:prSet presAssocID="{C44E1B3E-6B2B-492A-BB59-9ABAAFE3C40C}" presName="topArc2" presStyleLbl="parChTrans1D1" presStyleIdx="2" presStyleCnt="14"/>
      <dgm:spPr>
        <a:prstGeom prst="rect">
          <a:avLst/>
        </a:prstGeom>
      </dgm:spPr>
    </dgm:pt>
    <dgm:pt modelId="{E5540324-106B-4705-98BE-C3DAC17B98C7}" type="pres">
      <dgm:prSet presAssocID="{C44E1B3E-6B2B-492A-BB59-9ABAAFE3C40C}" presName="bottomArc2" presStyleLbl="parChTrans1D1" presStyleIdx="3" presStyleCnt="14"/>
      <dgm:spPr>
        <a:prstGeom prst="rect">
          <a:avLst/>
        </a:prstGeom>
      </dgm:spPr>
    </dgm:pt>
    <dgm:pt modelId="{4FA1235E-2444-4F79-A6A5-EE9AF8CAB2CC}" type="pres">
      <dgm:prSet presAssocID="{C44E1B3E-6B2B-492A-BB59-9ABAAFE3C40C}" presName="topConnNode2" presStyleLbl="node2" presStyleIdx="0" presStyleCnt="0"/>
      <dgm:spPr/>
    </dgm:pt>
    <dgm:pt modelId="{1C8C0543-FB89-4539-94C1-D62D1645B262}" type="pres">
      <dgm:prSet presAssocID="{C44E1B3E-6B2B-492A-BB59-9ABAAFE3C40C}" presName="hierChild4" presStyleCnt="0"/>
      <dgm:spPr/>
    </dgm:pt>
    <dgm:pt modelId="{EEBF2453-3973-461A-ADA0-46964F5D8D1C}" type="pres">
      <dgm:prSet presAssocID="{34ADD4F7-8406-4EA9-96F1-D78ED815CCFE}" presName="Name28" presStyleLbl="parChTrans1D3" presStyleIdx="0" presStyleCnt="3"/>
      <dgm:spPr/>
    </dgm:pt>
    <dgm:pt modelId="{0C712001-3B74-45B1-9D8E-CD5B16CEBA1E}" type="pres">
      <dgm:prSet presAssocID="{811B7ABA-862B-41FE-BABF-A7BCE5481E22}" presName="hierRoot2" presStyleCnt="0">
        <dgm:presLayoutVars>
          <dgm:hierBranch val="init"/>
        </dgm:presLayoutVars>
      </dgm:prSet>
      <dgm:spPr/>
    </dgm:pt>
    <dgm:pt modelId="{359984C9-5C50-4857-9230-40E6C199891F}" type="pres">
      <dgm:prSet presAssocID="{811B7ABA-862B-41FE-BABF-A7BCE5481E22}" presName="rootComposite2" presStyleCnt="0"/>
      <dgm:spPr/>
    </dgm:pt>
    <dgm:pt modelId="{9CDD911F-2005-4AD9-BD73-BF027F7B4367}" type="pres">
      <dgm:prSet presAssocID="{811B7ABA-862B-41FE-BABF-A7BCE5481E22}" presName="rootText2" presStyleLbl="alignAcc1" presStyleIdx="0" presStyleCnt="0">
        <dgm:presLayoutVars>
          <dgm:chPref val="3"/>
        </dgm:presLayoutVars>
      </dgm:prSet>
      <dgm:spPr/>
    </dgm:pt>
    <dgm:pt modelId="{12C0E659-4230-4AA5-8E74-B67852F028EC}" type="pres">
      <dgm:prSet presAssocID="{811B7ABA-862B-41FE-BABF-A7BCE5481E22}" presName="topArc2" presStyleLbl="parChTrans1D1" presStyleIdx="4" presStyleCnt="14"/>
      <dgm:spPr/>
    </dgm:pt>
    <dgm:pt modelId="{E2306C45-5EFC-46C1-A228-46BF36F79788}" type="pres">
      <dgm:prSet presAssocID="{811B7ABA-862B-41FE-BABF-A7BCE5481E22}" presName="bottomArc2" presStyleLbl="parChTrans1D1" presStyleIdx="5" presStyleCnt="14"/>
      <dgm:spPr/>
    </dgm:pt>
    <dgm:pt modelId="{C33A3213-A45E-4394-95CD-7E2C75816814}" type="pres">
      <dgm:prSet presAssocID="{811B7ABA-862B-41FE-BABF-A7BCE5481E22}" presName="topConnNode2" presStyleLbl="node3" presStyleIdx="0" presStyleCnt="0"/>
      <dgm:spPr/>
    </dgm:pt>
    <dgm:pt modelId="{E62F65F0-7891-452D-870A-004F28C70868}" type="pres">
      <dgm:prSet presAssocID="{811B7ABA-862B-41FE-BABF-A7BCE5481E22}" presName="hierChild4" presStyleCnt="0"/>
      <dgm:spPr/>
    </dgm:pt>
    <dgm:pt modelId="{64C221F0-C6E6-456B-A342-6BF5B00E5AD0}" type="pres">
      <dgm:prSet presAssocID="{811B7ABA-862B-41FE-BABF-A7BCE5481E22}" presName="hierChild5" presStyleCnt="0"/>
      <dgm:spPr/>
    </dgm:pt>
    <dgm:pt modelId="{8AD23A94-1289-439D-A7F8-7E5F551EFEC6}" type="pres">
      <dgm:prSet presAssocID="{C44E1B3E-6B2B-492A-BB59-9ABAAFE3C40C}" presName="hierChild5" presStyleCnt="0"/>
      <dgm:spPr/>
    </dgm:pt>
    <dgm:pt modelId="{AB296EDC-B9F5-43D4-9721-460EE55C4DB3}" type="pres">
      <dgm:prSet presAssocID="{D31F2722-CD9C-4FDF-98F3-2A9683649965}" presName="Name28" presStyleLbl="parChTrans1D2" presStyleIdx="1" presStyleCnt="3"/>
      <dgm:spPr/>
    </dgm:pt>
    <dgm:pt modelId="{446FA09F-CC31-4BC9-A42F-5830A494F7EE}" type="pres">
      <dgm:prSet presAssocID="{7240A7C6-7917-4B5C-997C-26FA942252B8}" presName="hierRoot2" presStyleCnt="0">
        <dgm:presLayoutVars>
          <dgm:hierBranch val="init"/>
        </dgm:presLayoutVars>
      </dgm:prSet>
      <dgm:spPr/>
    </dgm:pt>
    <dgm:pt modelId="{F40B6BED-506B-4E64-8DAB-6C91E37E5E9B}" type="pres">
      <dgm:prSet presAssocID="{7240A7C6-7917-4B5C-997C-26FA942252B8}" presName="rootComposite2" presStyleCnt="0"/>
      <dgm:spPr/>
    </dgm:pt>
    <dgm:pt modelId="{A6A62208-B633-44E5-B73E-978ECCC6C949}" type="pres">
      <dgm:prSet presAssocID="{7240A7C6-7917-4B5C-997C-26FA942252B8}" presName="rootText2" presStyleLbl="alignAcc1" presStyleIdx="0" presStyleCnt="0" custScaleX="118003">
        <dgm:presLayoutVars>
          <dgm:chPref val="3"/>
        </dgm:presLayoutVars>
      </dgm:prSet>
      <dgm:spPr/>
    </dgm:pt>
    <dgm:pt modelId="{36935CD1-131A-4FEE-B01B-669967CDB90C}" type="pres">
      <dgm:prSet presAssocID="{7240A7C6-7917-4B5C-997C-26FA942252B8}" presName="topArc2" presStyleLbl="parChTrans1D1" presStyleIdx="6" presStyleCnt="14"/>
      <dgm:spPr>
        <a:prstGeom prst="rect">
          <a:avLst/>
        </a:prstGeom>
      </dgm:spPr>
    </dgm:pt>
    <dgm:pt modelId="{E091EDA1-494E-4617-B943-72199FBB0CF4}" type="pres">
      <dgm:prSet presAssocID="{7240A7C6-7917-4B5C-997C-26FA942252B8}" presName="bottomArc2" presStyleLbl="parChTrans1D1" presStyleIdx="7" presStyleCnt="14"/>
      <dgm:spPr>
        <a:prstGeom prst="rect">
          <a:avLst/>
        </a:prstGeom>
      </dgm:spPr>
    </dgm:pt>
    <dgm:pt modelId="{3DDB1DB6-1751-49C8-803F-A4F7F9557501}" type="pres">
      <dgm:prSet presAssocID="{7240A7C6-7917-4B5C-997C-26FA942252B8}" presName="topConnNode2" presStyleLbl="node2" presStyleIdx="0" presStyleCnt="0"/>
      <dgm:spPr/>
    </dgm:pt>
    <dgm:pt modelId="{C7EB640A-665E-449F-A087-430F5564F125}" type="pres">
      <dgm:prSet presAssocID="{7240A7C6-7917-4B5C-997C-26FA942252B8}" presName="hierChild4" presStyleCnt="0"/>
      <dgm:spPr/>
    </dgm:pt>
    <dgm:pt modelId="{A30743D5-89CD-4B69-B6F2-4E8B426698B0}" type="pres">
      <dgm:prSet presAssocID="{256BACA0-CDCB-441D-A3D2-A67C14003E03}" presName="Name28" presStyleLbl="parChTrans1D3" presStyleIdx="1" presStyleCnt="3"/>
      <dgm:spPr/>
    </dgm:pt>
    <dgm:pt modelId="{38A68634-D62E-485A-8C26-731A9850EEA8}" type="pres">
      <dgm:prSet presAssocID="{ACBE6FF8-A1BF-4DFF-9BD9-70703D9A610B}" presName="hierRoot2" presStyleCnt="0">
        <dgm:presLayoutVars>
          <dgm:hierBranch val="init"/>
        </dgm:presLayoutVars>
      </dgm:prSet>
      <dgm:spPr/>
    </dgm:pt>
    <dgm:pt modelId="{D0340202-D325-4928-A9F1-8C04D2506E51}" type="pres">
      <dgm:prSet presAssocID="{ACBE6FF8-A1BF-4DFF-9BD9-70703D9A610B}" presName="rootComposite2" presStyleCnt="0"/>
      <dgm:spPr/>
    </dgm:pt>
    <dgm:pt modelId="{AD9B09EE-7B6B-4D06-B113-FC081A71FB3D}" type="pres">
      <dgm:prSet presAssocID="{ACBE6FF8-A1BF-4DFF-9BD9-70703D9A610B}" presName="rootText2" presStyleLbl="alignAcc1" presStyleIdx="0" presStyleCnt="0">
        <dgm:presLayoutVars>
          <dgm:chPref val="3"/>
        </dgm:presLayoutVars>
      </dgm:prSet>
      <dgm:spPr/>
    </dgm:pt>
    <dgm:pt modelId="{1E126973-9279-4CBA-8E82-8864BF32D334}" type="pres">
      <dgm:prSet presAssocID="{ACBE6FF8-A1BF-4DFF-9BD9-70703D9A610B}" presName="topArc2" presStyleLbl="parChTrans1D1" presStyleIdx="8" presStyleCnt="14"/>
      <dgm:spPr/>
    </dgm:pt>
    <dgm:pt modelId="{2FE9AA30-3069-495B-A105-95A9B5C2DBA0}" type="pres">
      <dgm:prSet presAssocID="{ACBE6FF8-A1BF-4DFF-9BD9-70703D9A610B}" presName="bottomArc2" presStyleLbl="parChTrans1D1" presStyleIdx="9" presStyleCnt="14"/>
      <dgm:spPr/>
    </dgm:pt>
    <dgm:pt modelId="{1F57CBE1-6EBA-4E17-A4AC-C581F7E8F620}" type="pres">
      <dgm:prSet presAssocID="{ACBE6FF8-A1BF-4DFF-9BD9-70703D9A610B}" presName="topConnNode2" presStyleLbl="node3" presStyleIdx="0" presStyleCnt="0"/>
      <dgm:spPr/>
    </dgm:pt>
    <dgm:pt modelId="{0C31F12C-97B2-4EDB-B773-F891AB93BB5C}" type="pres">
      <dgm:prSet presAssocID="{ACBE6FF8-A1BF-4DFF-9BD9-70703D9A610B}" presName="hierChild4" presStyleCnt="0"/>
      <dgm:spPr/>
    </dgm:pt>
    <dgm:pt modelId="{9F4AD7C4-A3BE-432C-B19D-7D5FF02F1418}" type="pres">
      <dgm:prSet presAssocID="{ACBE6FF8-A1BF-4DFF-9BD9-70703D9A610B}" presName="hierChild5" presStyleCnt="0"/>
      <dgm:spPr/>
    </dgm:pt>
    <dgm:pt modelId="{3C09737D-2B97-42BB-A06A-D79208D7AAE1}" type="pres">
      <dgm:prSet presAssocID="{7240A7C6-7917-4B5C-997C-26FA942252B8}" presName="hierChild5" presStyleCnt="0"/>
      <dgm:spPr/>
    </dgm:pt>
    <dgm:pt modelId="{FE47A015-9C27-4B7C-84E9-F7543A9CE200}" type="pres">
      <dgm:prSet presAssocID="{3DA0A9CA-3948-4C52-8DCD-F7D2FAB8D9A5}" presName="Name28" presStyleLbl="parChTrans1D2" presStyleIdx="2" presStyleCnt="3"/>
      <dgm:spPr/>
    </dgm:pt>
    <dgm:pt modelId="{49B81A27-8A2F-4BA9-8230-DE0B30AFC814}" type="pres">
      <dgm:prSet presAssocID="{1134848A-95A6-4F8C-8BDB-F7E6355DCD09}" presName="hierRoot2" presStyleCnt="0">
        <dgm:presLayoutVars>
          <dgm:hierBranch val="init"/>
        </dgm:presLayoutVars>
      </dgm:prSet>
      <dgm:spPr/>
    </dgm:pt>
    <dgm:pt modelId="{0EE74508-7D2B-45D4-82F7-766AA8C4FD85}" type="pres">
      <dgm:prSet presAssocID="{1134848A-95A6-4F8C-8BDB-F7E6355DCD09}" presName="rootComposite2" presStyleCnt="0"/>
      <dgm:spPr/>
    </dgm:pt>
    <dgm:pt modelId="{38931BB4-28DD-452E-A3DA-803F31FE47F5}" type="pres">
      <dgm:prSet presAssocID="{1134848A-95A6-4F8C-8BDB-F7E6355DCD09}" presName="rootText2" presStyleLbl="alignAcc1" presStyleIdx="0" presStyleCnt="0" custScaleX="118003">
        <dgm:presLayoutVars>
          <dgm:chPref val="3"/>
        </dgm:presLayoutVars>
      </dgm:prSet>
      <dgm:spPr/>
    </dgm:pt>
    <dgm:pt modelId="{650BED30-6AEF-48FE-9B56-AA42504AA97F}" type="pres">
      <dgm:prSet presAssocID="{1134848A-95A6-4F8C-8BDB-F7E6355DCD09}" presName="topArc2" presStyleLbl="parChTrans1D1" presStyleIdx="10" presStyleCnt="14"/>
      <dgm:spPr>
        <a:prstGeom prst="rect">
          <a:avLst/>
        </a:prstGeom>
      </dgm:spPr>
    </dgm:pt>
    <dgm:pt modelId="{70C07187-78D5-4669-B91A-E5069786ED81}" type="pres">
      <dgm:prSet presAssocID="{1134848A-95A6-4F8C-8BDB-F7E6355DCD09}" presName="bottomArc2" presStyleLbl="parChTrans1D1" presStyleIdx="11" presStyleCnt="14"/>
      <dgm:spPr>
        <a:prstGeom prst="rect">
          <a:avLst/>
        </a:prstGeom>
      </dgm:spPr>
    </dgm:pt>
    <dgm:pt modelId="{E7A29825-F0D9-44B2-8049-06E85CF02EEF}" type="pres">
      <dgm:prSet presAssocID="{1134848A-95A6-4F8C-8BDB-F7E6355DCD09}" presName="topConnNode2" presStyleLbl="node2" presStyleIdx="0" presStyleCnt="0"/>
      <dgm:spPr/>
    </dgm:pt>
    <dgm:pt modelId="{0BDCBC43-4DB3-401E-B7D6-A774C7CB3102}" type="pres">
      <dgm:prSet presAssocID="{1134848A-95A6-4F8C-8BDB-F7E6355DCD09}" presName="hierChild4" presStyleCnt="0"/>
      <dgm:spPr/>
    </dgm:pt>
    <dgm:pt modelId="{2A82F5AC-3979-4FD5-A2DE-D6164084FB8C}" type="pres">
      <dgm:prSet presAssocID="{5580D3C9-B767-4ACA-85C3-3E3871B7762B}" presName="Name28" presStyleLbl="parChTrans1D3" presStyleIdx="2" presStyleCnt="3"/>
      <dgm:spPr/>
    </dgm:pt>
    <dgm:pt modelId="{A2DA15DB-FF98-4FC3-9B89-A46FA80192B0}" type="pres">
      <dgm:prSet presAssocID="{60D0117C-132F-4D7D-907B-9B6BE6E65DBE}" presName="hierRoot2" presStyleCnt="0">
        <dgm:presLayoutVars>
          <dgm:hierBranch val="init"/>
        </dgm:presLayoutVars>
      </dgm:prSet>
      <dgm:spPr/>
    </dgm:pt>
    <dgm:pt modelId="{FF558BFA-6B05-4BCB-B8BE-2C96534FF01E}" type="pres">
      <dgm:prSet presAssocID="{60D0117C-132F-4D7D-907B-9B6BE6E65DBE}" presName="rootComposite2" presStyleCnt="0"/>
      <dgm:spPr/>
    </dgm:pt>
    <dgm:pt modelId="{53244B8B-1C9F-43C6-A48E-72EFA4177658}" type="pres">
      <dgm:prSet presAssocID="{60D0117C-132F-4D7D-907B-9B6BE6E65DBE}" presName="rootText2" presStyleLbl="alignAcc1" presStyleIdx="0" presStyleCnt="0">
        <dgm:presLayoutVars>
          <dgm:chPref val="3"/>
        </dgm:presLayoutVars>
      </dgm:prSet>
      <dgm:spPr/>
    </dgm:pt>
    <dgm:pt modelId="{3151B7CD-A5F5-4F6B-8DF0-D29A03361ACE}" type="pres">
      <dgm:prSet presAssocID="{60D0117C-132F-4D7D-907B-9B6BE6E65DBE}" presName="topArc2" presStyleLbl="parChTrans1D1" presStyleIdx="12" presStyleCnt="14"/>
      <dgm:spPr/>
    </dgm:pt>
    <dgm:pt modelId="{C31D1010-37E1-4D3C-A2F2-DD894B2B5628}" type="pres">
      <dgm:prSet presAssocID="{60D0117C-132F-4D7D-907B-9B6BE6E65DBE}" presName="bottomArc2" presStyleLbl="parChTrans1D1" presStyleIdx="13" presStyleCnt="14"/>
      <dgm:spPr/>
    </dgm:pt>
    <dgm:pt modelId="{1C1B1E6B-F1C8-4F96-A576-BBB0EFF9BADD}" type="pres">
      <dgm:prSet presAssocID="{60D0117C-132F-4D7D-907B-9B6BE6E65DBE}" presName="topConnNode2" presStyleLbl="node3" presStyleIdx="0" presStyleCnt="0"/>
      <dgm:spPr/>
    </dgm:pt>
    <dgm:pt modelId="{5BFC337A-475B-4DA3-AC68-492AD8E30F14}" type="pres">
      <dgm:prSet presAssocID="{60D0117C-132F-4D7D-907B-9B6BE6E65DBE}" presName="hierChild4" presStyleCnt="0"/>
      <dgm:spPr/>
    </dgm:pt>
    <dgm:pt modelId="{D6E1EF57-54E5-4917-B14C-6FC1EC706FA3}" type="pres">
      <dgm:prSet presAssocID="{60D0117C-132F-4D7D-907B-9B6BE6E65DBE}" presName="hierChild5" presStyleCnt="0"/>
      <dgm:spPr/>
    </dgm:pt>
    <dgm:pt modelId="{6DB33624-A610-44A4-89F2-9551D1229C9A}" type="pres">
      <dgm:prSet presAssocID="{1134848A-95A6-4F8C-8BDB-F7E6355DCD09}" presName="hierChild5" presStyleCnt="0"/>
      <dgm:spPr/>
    </dgm:pt>
    <dgm:pt modelId="{5797198E-8AC1-4009-8352-AC4EAE3959EF}" type="pres">
      <dgm:prSet presAssocID="{27F16FD7-757D-47BC-A023-D59A0F6D16E8}" presName="hierChild3" presStyleCnt="0"/>
      <dgm:spPr/>
    </dgm:pt>
  </dgm:ptLst>
  <dgm:cxnLst>
    <dgm:cxn modelId="{CE48D802-F766-4FE2-B835-3C323E7E3D0E}" type="presOf" srcId="{60D0117C-132F-4D7D-907B-9B6BE6E65DBE}" destId="{1C1B1E6B-F1C8-4F96-A576-BBB0EFF9BADD}" srcOrd="1" destOrd="0" presId="urn:microsoft.com/office/officeart/2008/layout/HalfCircleOrganizationChart"/>
    <dgm:cxn modelId="{6AA8481A-C697-4828-A534-BD322CF94AD6}" type="presOf" srcId="{ACBE6FF8-A1BF-4DFF-9BD9-70703D9A610B}" destId="{AD9B09EE-7B6B-4D06-B113-FC081A71FB3D}" srcOrd="0" destOrd="0" presId="urn:microsoft.com/office/officeart/2008/layout/HalfCircleOrganizationChart"/>
    <dgm:cxn modelId="{6FBD7034-E2AD-4C9B-A90A-B9798C7EAE9D}" type="presOf" srcId="{28DFFDE8-BF09-4FEC-8503-70A0DF1D079A}" destId="{A2C14C16-124C-4B7B-A410-AA934746F04D}" srcOrd="0" destOrd="0" presId="urn:microsoft.com/office/officeart/2008/layout/HalfCircleOrganizationChart"/>
    <dgm:cxn modelId="{4CF49138-994E-4D93-9772-6E4DB8617368}" srcId="{27F16FD7-757D-47BC-A023-D59A0F6D16E8}" destId="{C44E1B3E-6B2B-492A-BB59-9ABAAFE3C40C}" srcOrd="0" destOrd="0" parTransId="{25F3EA28-E632-403F-8DE0-AA769B7D6472}" sibTransId="{7108037B-2ECB-48BF-B81D-2D54B33CB9EA}"/>
    <dgm:cxn modelId="{A63B0A43-D1CF-4E36-92C7-98C930D08F4A}" type="presOf" srcId="{27F16FD7-757D-47BC-A023-D59A0F6D16E8}" destId="{88FD4A21-DB19-410F-81F0-8D85E2E71C17}" srcOrd="1" destOrd="0" presId="urn:microsoft.com/office/officeart/2008/layout/HalfCircleOrganizationChart"/>
    <dgm:cxn modelId="{CAC2B664-2DB0-4460-B0C8-EABA229E9A71}" type="presOf" srcId="{ACBE6FF8-A1BF-4DFF-9BD9-70703D9A610B}" destId="{1F57CBE1-6EBA-4E17-A4AC-C581F7E8F620}" srcOrd="1" destOrd="0" presId="urn:microsoft.com/office/officeart/2008/layout/HalfCircleOrganizationChart"/>
    <dgm:cxn modelId="{A6AA4F69-8C66-4AE7-B1D0-D0C8F5495785}" srcId="{28DFFDE8-BF09-4FEC-8503-70A0DF1D079A}" destId="{27F16FD7-757D-47BC-A023-D59A0F6D16E8}" srcOrd="0" destOrd="0" parTransId="{FAB807B5-F114-4062-8EB3-C774D80B571F}" sibTransId="{4C5939CE-B9C8-47FC-AFE7-CCF2CDCE6BCE}"/>
    <dgm:cxn modelId="{B3F22D4A-7365-41D0-897D-FD36CBEF2265}" srcId="{27F16FD7-757D-47BC-A023-D59A0F6D16E8}" destId="{7240A7C6-7917-4B5C-997C-26FA942252B8}" srcOrd="1" destOrd="0" parTransId="{D31F2722-CD9C-4FDF-98F3-2A9683649965}" sibTransId="{0809B13D-B000-4117-844D-548F3A1401E2}"/>
    <dgm:cxn modelId="{DB14886B-58B3-43D7-9872-495FCF166397}" type="presOf" srcId="{34ADD4F7-8406-4EA9-96F1-D78ED815CCFE}" destId="{EEBF2453-3973-461A-ADA0-46964F5D8D1C}" srcOrd="0" destOrd="0" presId="urn:microsoft.com/office/officeart/2008/layout/HalfCircleOrganizationChart"/>
    <dgm:cxn modelId="{DFD0D256-F682-41FE-B029-57F3571F42CC}" type="presOf" srcId="{25F3EA28-E632-403F-8DE0-AA769B7D6472}" destId="{95B3BFDA-B754-48EA-8FF9-A7B3E373A819}" srcOrd="0" destOrd="0" presId="urn:microsoft.com/office/officeart/2008/layout/HalfCircleOrganizationChart"/>
    <dgm:cxn modelId="{13FAF776-EDE9-4B79-A40A-C3D742C1CBEA}" type="presOf" srcId="{811B7ABA-862B-41FE-BABF-A7BCE5481E22}" destId="{9CDD911F-2005-4AD9-BD73-BF027F7B4367}" srcOrd="0" destOrd="0" presId="urn:microsoft.com/office/officeart/2008/layout/HalfCircleOrganizationChart"/>
    <dgm:cxn modelId="{CB4FB685-B9AB-4B94-B541-A274FD77A0E9}" srcId="{7240A7C6-7917-4B5C-997C-26FA942252B8}" destId="{ACBE6FF8-A1BF-4DFF-9BD9-70703D9A610B}" srcOrd="0" destOrd="0" parTransId="{256BACA0-CDCB-441D-A3D2-A67C14003E03}" sibTransId="{D788436A-FAF6-422F-A3C5-C29021F10C4C}"/>
    <dgm:cxn modelId="{C57FA788-472B-4996-AAA5-E98DD2A85E8E}" type="presOf" srcId="{5580D3C9-B767-4ACA-85C3-3E3871B7762B}" destId="{2A82F5AC-3979-4FD5-A2DE-D6164084FB8C}" srcOrd="0" destOrd="0" presId="urn:microsoft.com/office/officeart/2008/layout/HalfCircleOrganizationChart"/>
    <dgm:cxn modelId="{E1D5FF8C-1BE5-4FA5-A28C-8038CBEA0930}" type="presOf" srcId="{256BACA0-CDCB-441D-A3D2-A67C14003E03}" destId="{A30743D5-89CD-4B69-B6F2-4E8B426698B0}" srcOrd="0" destOrd="0" presId="urn:microsoft.com/office/officeart/2008/layout/HalfCircleOrganizationChart"/>
    <dgm:cxn modelId="{F806ED90-4D29-4D9B-B4A1-AB1FCDF1E4D0}" type="presOf" srcId="{D31F2722-CD9C-4FDF-98F3-2A9683649965}" destId="{AB296EDC-B9F5-43D4-9721-460EE55C4DB3}" srcOrd="0" destOrd="0" presId="urn:microsoft.com/office/officeart/2008/layout/HalfCircleOrganizationChart"/>
    <dgm:cxn modelId="{3B72D192-E52F-4A32-9EE2-B98A716FCEE2}" type="presOf" srcId="{27F16FD7-757D-47BC-A023-D59A0F6D16E8}" destId="{41FE72D1-357E-497E-808F-6B0805B22266}" srcOrd="0" destOrd="0" presId="urn:microsoft.com/office/officeart/2008/layout/HalfCircleOrganizationChart"/>
    <dgm:cxn modelId="{20634193-08D0-4046-B0A4-912A6DE16436}" type="presOf" srcId="{7240A7C6-7917-4B5C-997C-26FA942252B8}" destId="{A6A62208-B633-44E5-B73E-978ECCC6C949}" srcOrd="0" destOrd="0" presId="urn:microsoft.com/office/officeart/2008/layout/HalfCircleOrganizationChart"/>
    <dgm:cxn modelId="{6CA7B49E-63BF-4D21-B189-2DB32CD9D31B}" srcId="{27F16FD7-757D-47BC-A023-D59A0F6D16E8}" destId="{1134848A-95A6-4F8C-8BDB-F7E6355DCD09}" srcOrd="2" destOrd="0" parTransId="{3DA0A9CA-3948-4C52-8DCD-F7D2FAB8D9A5}" sibTransId="{5821BC36-84EA-424A-9FF3-F5B452EEC909}"/>
    <dgm:cxn modelId="{55892CB4-7782-4234-90DA-6F34D55977F5}" type="presOf" srcId="{1134848A-95A6-4F8C-8BDB-F7E6355DCD09}" destId="{38931BB4-28DD-452E-A3DA-803F31FE47F5}" srcOrd="0" destOrd="0" presId="urn:microsoft.com/office/officeart/2008/layout/HalfCircleOrganizationChart"/>
    <dgm:cxn modelId="{C27681C4-6ED0-44C4-A176-BBC7589EC988}" type="presOf" srcId="{60D0117C-132F-4D7D-907B-9B6BE6E65DBE}" destId="{53244B8B-1C9F-43C6-A48E-72EFA4177658}" srcOrd="0" destOrd="0" presId="urn:microsoft.com/office/officeart/2008/layout/HalfCircleOrganizationChart"/>
    <dgm:cxn modelId="{8D1EA9DF-88E0-4BF8-B416-CF338A592B11}" type="presOf" srcId="{7240A7C6-7917-4B5C-997C-26FA942252B8}" destId="{3DDB1DB6-1751-49C8-803F-A4F7F9557501}" srcOrd="1" destOrd="0" presId="urn:microsoft.com/office/officeart/2008/layout/HalfCircleOrganizationChart"/>
    <dgm:cxn modelId="{2FB38BE0-BA41-4394-A273-73374FB79521}" type="presOf" srcId="{1134848A-95A6-4F8C-8BDB-F7E6355DCD09}" destId="{E7A29825-F0D9-44B2-8049-06E85CF02EEF}" srcOrd="1" destOrd="0" presId="urn:microsoft.com/office/officeart/2008/layout/HalfCircleOrganizationChart"/>
    <dgm:cxn modelId="{4F75AAE0-9407-4108-B309-C2DECEA05EA3}" type="presOf" srcId="{3DA0A9CA-3948-4C52-8DCD-F7D2FAB8D9A5}" destId="{FE47A015-9C27-4B7C-84E9-F7543A9CE200}" srcOrd="0" destOrd="0" presId="urn:microsoft.com/office/officeart/2008/layout/HalfCircleOrganizationChart"/>
    <dgm:cxn modelId="{D915A5E4-2570-4820-AAA9-92584110D72E}" type="presOf" srcId="{C44E1B3E-6B2B-492A-BB59-9ABAAFE3C40C}" destId="{C74F82E8-58D5-4695-9FE3-AE323CFD0C60}" srcOrd="0" destOrd="0" presId="urn:microsoft.com/office/officeart/2008/layout/HalfCircleOrganizationChart"/>
    <dgm:cxn modelId="{1F9778F2-0E02-4F5C-9B50-C081392084E4}" srcId="{C44E1B3E-6B2B-492A-BB59-9ABAAFE3C40C}" destId="{811B7ABA-862B-41FE-BABF-A7BCE5481E22}" srcOrd="0" destOrd="0" parTransId="{34ADD4F7-8406-4EA9-96F1-D78ED815CCFE}" sibTransId="{657C6393-0AEE-41FF-A37C-A3516A287DAD}"/>
    <dgm:cxn modelId="{5E24DFF7-A639-4051-AA2D-ADDD5506263A}" type="presOf" srcId="{811B7ABA-862B-41FE-BABF-A7BCE5481E22}" destId="{C33A3213-A45E-4394-95CD-7E2C75816814}" srcOrd="1" destOrd="0" presId="urn:microsoft.com/office/officeart/2008/layout/HalfCircleOrganizationChart"/>
    <dgm:cxn modelId="{85D23EF9-1163-474C-86BA-2B685C008F16}" srcId="{1134848A-95A6-4F8C-8BDB-F7E6355DCD09}" destId="{60D0117C-132F-4D7D-907B-9B6BE6E65DBE}" srcOrd="0" destOrd="0" parTransId="{5580D3C9-B767-4ACA-85C3-3E3871B7762B}" sibTransId="{353C72B3-E98A-48EA-8B82-BDE6215E0D4B}"/>
    <dgm:cxn modelId="{356263FA-E55D-49C4-81C2-A87E31625887}" type="presOf" srcId="{C44E1B3E-6B2B-492A-BB59-9ABAAFE3C40C}" destId="{4FA1235E-2444-4F79-A6A5-EE9AF8CAB2CC}" srcOrd="1" destOrd="0" presId="urn:microsoft.com/office/officeart/2008/layout/HalfCircleOrganizationChart"/>
    <dgm:cxn modelId="{0F74F182-4324-402E-AA2F-2A3B4605A8C3}" type="presParOf" srcId="{A2C14C16-124C-4B7B-A410-AA934746F04D}" destId="{7144CB87-05D2-4563-9827-91F5E7B24DDF}" srcOrd="0" destOrd="0" presId="urn:microsoft.com/office/officeart/2008/layout/HalfCircleOrganizationChart"/>
    <dgm:cxn modelId="{1D28B1AE-F97D-422A-A356-E7167834623B}" type="presParOf" srcId="{7144CB87-05D2-4563-9827-91F5E7B24DDF}" destId="{7F6054C2-5D70-46C3-BFBB-B70631B9B675}" srcOrd="0" destOrd="0" presId="urn:microsoft.com/office/officeart/2008/layout/HalfCircleOrganizationChart"/>
    <dgm:cxn modelId="{66CDEF0F-0A7F-4E9C-9B62-A2943D18C4B1}" type="presParOf" srcId="{7F6054C2-5D70-46C3-BFBB-B70631B9B675}" destId="{41FE72D1-357E-497E-808F-6B0805B22266}" srcOrd="0" destOrd="0" presId="urn:microsoft.com/office/officeart/2008/layout/HalfCircleOrganizationChart"/>
    <dgm:cxn modelId="{CF326372-CE92-4358-A2A5-0FDB13ECAE65}" type="presParOf" srcId="{7F6054C2-5D70-46C3-BFBB-B70631B9B675}" destId="{C776B9F4-E99B-4767-ADCC-25B6B8B81CD5}" srcOrd="1" destOrd="0" presId="urn:microsoft.com/office/officeart/2008/layout/HalfCircleOrganizationChart"/>
    <dgm:cxn modelId="{BE0CFA94-4B5E-4920-B949-72087813720E}" type="presParOf" srcId="{7F6054C2-5D70-46C3-BFBB-B70631B9B675}" destId="{D430B820-E2C2-4230-B8B7-25080AE9B786}" srcOrd="2" destOrd="0" presId="urn:microsoft.com/office/officeart/2008/layout/HalfCircleOrganizationChart"/>
    <dgm:cxn modelId="{693CC610-409C-4C91-8994-2BAE4A5D5F61}" type="presParOf" srcId="{7F6054C2-5D70-46C3-BFBB-B70631B9B675}" destId="{88FD4A21-DB19-410F-81F0-8D85E2E71C17}" srcOrd="3" destOrd="0" presId="urn:microsoft.com/office/officeart/2008/layout/HalfCircleOrganizationChart"/>
    <dgm:cxn modelId="{1475E9C6-C236-4B65-B840-EC53E3C75779}" type="presParOf" srcId="{7144CB87-05D2-4563-9827-91F5E7B24DDF}" destId="{4A0AD9C5-E230-4F38-8D7D-42A69EDFDAB7}" srcOrd="1" destOrd="0" presId="urn:microsoft.com/office/officeart/2008/layout/HalfCircleOrganizationChart"/>
    <dgm:cxn modelId="{1F80A61F-1BAA-4D47-8C83-4D7141934BF6}" type="presParOf" srcId="{4A0AD9C5-E230-4F38-8D7D-42A69EDFDAB7}" destId="{95B3BFDA-B754-48EA-8FF9-A7B3E373A819}" srcOrd="0" destOrd="0" presId="urn:microsoft.com/office/officeart/2008/layout/HalfCircleOrganizationChart"/>
    <dgm:cxn modelId="{EC93EBC2-99C5-460D-8B9A-1A4B297076E5}" type="presParOf" srcId="{4A0AD9C5-E230-4F38-8D7D-42A69EDFDAB7}" destId="{B5690C54-8B5D-4028-A1D2-139CDB118D6F}" srcOrd="1" destOrd="0" presId="urn:microsoft.com/office/officeart/2008/layout/HalfCircleOrganizationChart"/>
    <dgm:cxn modelId="{D82B9082-22CC-4A24-94D4-432E9A9D541F}" type="presParOf" srcId="{B5690C54-8B5D-4028-A1D2-139CDB118D6F}" destId="{B4C92673-7B4C-4742-A758-9EFB0756A4CD}" srcOrd="0" destOrd="0" presId="urn:microsoft.com/office/officeart/2008/layout/HalfCircleOrganizationChart"/>
    <dgm:cxn modelId="{2ED2B8E5-32C7-41E6-B669-59BDD40D8177}" type="presParOf" srcId="{B4C92673-7B4C-4742-A758-9EFB0756A4CD}" destId="{C74F82E8-58D5-4695-9FE3-AE323CFD0C60}" srcOrd="0" destOrd="0" presId="urn:microsoft.com/office/officeart/2008/layout/HalfCircleOrganizationChart"/>
    <dgm:cxn modelId="{BA835EC0-A371-4129-A8F6-17E9EAE008E7}" type="presParOf" srcId="{B4C92673-7B4C-4742-A758-9EFB0756A4CD}" destId="{B327ACD7-852A-4B79-818E-4D92574A0D4C}" srcOrd="1" destOrd="0" presId="urn:microsoft.com/office/officeart/2008/layout/HalfCircleOrganizationChart"/>
    <dgm:cxn modelId="{C3CD13BE-B169-423F-93D1-79C841176943}" type="presParOf" srcId="{B4C92673-7B4C-4742-A758-9EFB0756A4CD}" destId="{E5540324-106B-4705-98BE-C3DAC17B98C7}" srcOrd="2" destOrd="0" presId="urn:microsoft.com/office/officeart/2008/layout/HalfCircleOrganizationChart"/>
    <dgm:cxn modelId="{C166E53F-F5C9-4721-9BCD-2EB982959FA2}" type="presParOf" srcId="{B4C92673-7B4C-4742-A758-9EFB0756A4CD}" destId="{4FA1235E-2444-4F79-A6A5-EE9AF8CAB2CC}" srcOrd="3" destOrd="0" presId="urn:microsoft.com/office/officeart/2008/layout/HalfCircleOrganizationChart"/>
    <dgm:cxn modelId="{F4AFB602-62AE-4CB7-8275-3D79B4002035}" type="presParOf" srcId="{B5690C54-8B5D-4028-A1D2-139CDB118D6F}" destId="{1C8C0543-FB89-4539-94C1-D62D1645B262}" srcOrd="1" destOrd="0" presId="urn:microsoft.com/office/officeart/2008/layout/HalfCircleOrganizationChart"/>
    <dgm:cxn modelId="{D8D66C90-4504-4AAE-9CFF-7496372FD722}" type="presParOf" srcId="{1C8C0543-FB89-4539-94C1-D62D1645B262}" destId="{EEBF2453-3973-461A-ADA0-46964F5D8D1C}" srcOrd="0" destOrd="0" presId="urn:microsoft.com/office/officeart/2008/layout/HalfCircleOrganizationChart"/>
    <dgm:cxn modelId="{22F4B22A-F519-4A14-AD33-595DE7CAC454}" type="presParOf" srcId="{1C8C0543-FB89-4539-94C1-D62D1645B262}" destId="{0C712001-3B74-45B1-9D8E-CD5B16CEBA1E}" srcOrd="1" destOrd="0" presId="urn:microsoft.com/office/officeart/2008/layout/HalfCircleOrganizationChart"/>
    <dgm:cxn modelId="{A6DB0AF2-A1FF-46B2-A76E-34FDC225679C}" type="presParOf" srcId="{0C712001-3B74-45B1-9D8E-CD5B16CEBA1E}" destId="{359984C9-5C50-4857-9230-40E6C199891F}" srcOrd="0" destOrd="0" presId="urn:microsoft.com/office/officeart/2008/layout/HalfCircleOrganizationChart"/>
    <dgm:cxn modelId="{03ADD546-AE3F-477F-851A-48D81006830A}" type="presParOf" srcId="{359984C9-5C50-4857-9230-40E6C199891F}" destId="{9CDD911F-2005-4AD9-BD73-BF027F7B4367}" srcOrd="0" destOrd="0" presId="urn:microsoft.com/office/officeart/2008/layout/HalfCircleOrganizationChart"/>
    <dgm:cxn modelId="{0E0ECAC2-2587-4D21-A922-6715A883F1C0}" type="presParOf" srcId="{359984C9-5C50-4857-9230-40E6C199891F}" destId="{12C0E659-4230-4AA5-8E74-B67852F028EC}" srcOrd="1" destOrd="0" presId="urn:microsoft.com/office/officeart/2008/layout/HalfCircleOrganizationChart"/>
    <dgm:cxn modelId="{1AF94318-4A60-4320-9260-3AE68D637427}" type="presParOf" srcId="{359984C9-5C50-4857-9230-40E6C199891F}" destId="{E2306C45-5EFC-46C1-A228-46BF36F79788}" srcOrd="2" destOrd="0" presId="urn:microsoft.com/office/officeart/2008/layout/HalfCircleOrganizationChart"/>
    <dgm:cxn modelId="{C91D5524-E75D-4204-A9CB-4AC25F612E4C}" type="presParOf" srcId="{359984C9-5C50-4857-9230-40E6C199891F}" destId="{C33A3213-A45E-4394-95CD-7E2C75816814}" srcOrd="3" destOrd="0" presId="urn:microsoft.com/office/officeart/2008/layout/HalfCircleOrganizationChart"/>
    <dgm:cxn modelId="{A3CDC8CA-B9C4-4356-9D85-CE89625F94AB}" type="presParOf" srcId="{0C712001-3B74-45B1-9D8E-CD5B16CEBA1E}" destId="{E62F65F0-7891-452D-870A-004F28C70868}" srcOrd="1" destOrd="0" presId="urn:microsoft.com/office/officeart/2008/layout/HalfCircleOrganizationChart"/>
    <dgm:cxn modelId="{50A0E156-63C3-4A4D-9D5D-1FA19D29D749}" type="presParOf" srcId="{0C712001-3B74-45B1-9D8E-CD5B16CEBA1E}" destId="{64C221F0-C6E6-456B-A342-6BF5B00E5AD0}" srcOrd="2" destOrd="0" presId="urn:microsoft.com/office/officeart/2008/layout/HalfCircleOrganizationChart"/>
    <dgm:cxn modelId="{97A21BC8-0F2D-4B4C-AECE-C52AE6BB074D}" type="presParOf" srcId="{B5690C54-8B5D-4028-A1D2-139CDB118D6F}" destId="{8AD23A94-1289-439D-A7F8-7E5F551EFEC6}" srcOrd="2" destOrd="0" presId="urn:microsoft.com/office/officeart/2008/layout/HalfCircleOrganizationChart"/>
    <dgm:cxn modelId="{64B9EB27-6DD0-4B8D-9FF8-51B7C8A999F3}" type="presParOf" srcId="{4A0AD9C5-E230-4F38-8D7D-42A69EDFDAB7}" destId="{AB296EDC-B9F5-43D4-9721-460EE55C4DB3}" srcOrd="2" destOrd="0" presId="urn:microsoft.com/office/officeart/2008/layout/HalfCircleOrganizationChart"/>
    <dgm:cxn modelId="{ADD727B8-7026-4BB4-B2EA-E838CD3C2C17}" type="presParOf" srcId="{4A0AD9C5-E230-4F38-8D7D-42A69EDFDAB7}" destId="{446FA09F-CC31-4BC9-A42F-5830A494F7EE}" srcOrd="3" destOrd="0" presId="urn:microsoft.com/office/officeart/2008/layout/HalfCircleOrganizationChart"/>
    <dgm:cxn modelId="{23AF1837-EB0E-4C6A-91B2-BD24D540DACD}" type="presParOf" srcId="{446FA09F-CC31-4BC9-A42F-5830A494F7EE}" destId="{F40B6BED-506B-4E64-8DAB-6C91E37E5E9B}" srcOrd="0" destOrd="0" presId="urn:microsoft.com/office/officeart/2008/layout/HalfCircleOrganizationChart"/>
    <dgm:cxn modelId="{AAC7E4D1-78EB-4624-83D3-0322500C7A01}" type="presParOf" srcId="{F40B6BED-506B-4E64-8DAB-6C91E37E5E9B}" destId="{A6A62208-B633-44E5-B73E-978ECCC6C949}" srcOrd="0" destOrd="0" presId="urn:microsoft.com/office/officeart/2008/layout/HalfCircleOrganizationChart"/>
    <dgm:cxn modelId="{352449A4-0CCC-45B0-BE20-217D04E84AAD}" type="presParOf" srcId="{F40B6BED-506B-4E64-8DAB-6C91E37E5E9B}" destId="{36935CD1-131A-4FEE-B01B-669967CDB90C}" srcOrd="1" destOrd="0" presId="urn:microsoft.com/office/officeart/2008/layout/HalfCircleOrganizationChart"/>
    <dgm:cxn modelId="{D462E356-EED8-4AC0-AF30-9675CDF2C151}" type="presParOf" srcId="{F40B6BED-506B-4E64-8DAB-6C91E37E5E9B}" destId="{E091EDA1-494E-4617-B943-72199FBB0CF4}" srcOrd="2" destOrd="0" presId="urn:microsoft.com/office/officeart/2008/layout/HalfCircleOrganizationChart"/>
    <dgm:cxn modelId="{C9BA497D-F890-4715-B5CE-05F3EF54A4D3}" type="presParOf" srcId="{F40B6BED-506B-4E64-8DAB-6C91E37E5E9B}" destId="{3DDB1DB6-1751-49C8-803F-A4F7F9557501}" srcOrd="3" destOrd="0" presId="urn:microsoft.com/office/officeart/2008/layout/HalfCircleOrganizationChart"/>
    <dgm:cxn modelId="{16598B32-2C6A-4CF0-80A6-BBE1857510D2}" type="presParOf" srcId="{446FA09F-CC31-4BC9-A42F-5830A494F7EE}" destId="{C7EB640A-665E-449F-A087-430F5564F125}" srcOrd="1" destOrd="0" presId="urn:microsoft.com/office/officeart/2008/layout/HalfCircleOrganizationChart"/>
    <dgm:cxn modelId="{C24EEFED-7514-4F55-BC13-392C4EF011EF}" type="presParOf" srcId="{C7EB640A-665E-449F-A087-430F5564F125}" destId="{A30743D5-89CD-4B69-B6F2-4E8B426698B0}" srcOrd="0" destOrd="0" presId="urn:microsoft.com/office/officeart/2008/layout/HalfCircleOrganizationChart"/>
    <dgm:cxn modelId="{D42313ED-9F66-4FDC-8A6E-0FF63A195B60}" type="presParOf" srcId="{C7EB640A-665E-449F-A087-430F5564F125}" destId="{38A68634-D62E-485A-8C26-731A9850EEA8}" srcOrd="1" destOrd="0" presId="urn:microsoft.com/office/officeart/2008/layout/HalfCircleOrganizationChart"/>
    <dgm:cxn modelId="{2F9021A5-595D-4E9E-9BA1-073EE2F4CC67}" type="presParOf" srcId="{38A68634-D62E-485A-8C26-731A9850EEA8}" destId="{D0340202-D325-4928-A9F1-8C04D2506E51}" srcOrd="0" destOrd="0" presId="urn:microsoft.com/office/officeart/2008/layout/HalfCircleOrganizationChart"/>
    <dgm:cxn modelId="{118BA50E-5119-47E6-AC12-9E11A5E114EC}" type="presParOf" srcId="{D0340202-D325-4928-A9F1-8C04D2506E51}" destId="{AD9B09EE-7B6B-4D06-B113-FC081A71FB3D}" srcOrd="0" destOrd="0" presId="urn:microsoft.com/office/officeart/2008/layout/HalfCircleOrganizationChart"/>
    <dgm:cxn modelId="{90D1D235-0EAE-4B37-B6F6-47727600EE47}" type="presParOf" srcId="{D0340202-D325-4928-A9F1-8C04D2506E51}" destId="{1E126973-9279-4CBA-8E82-8864BF32D334}" srcOrd="1" destOrd="0" presId="urn:microsoft.com/office/officeart/2008/layout/HalfCircleOrganizationChart"/>
    <dgm:cxn modelId="{52259429-7550-4FFA-9351-FEE1F9FB1D1D}" type="presParOf" srcId="{D0340202-D325-4928-A9F1-8C04D2506E51}" destId="{2FE9AA30-3069-495B-A105-95A9B5C2DBA0}" srcOrd="2" destOrd="0" presId="urn:microsoft.com/office/officeart/2008/layout/HalfCircleOrganizationChart"/>
    <dgm:cxn modelId="{731103DE-E88D-4620-A4BA-57371DCAC284}" type="presParOf" srcId="{D0340202-D325-4928-A9F1-8C04D2506E51}" destId="{1F57CBE1-6EBA-4E17-A4AC-C581F7E8F620}" srcOrd="3" destOrd="0" presId="urn:microsoft.com/office/officeart/2008/layout/HalfCircleOrganizationChart"/>
    <dgm:cxn modelId="{EB42990B-1CDC-4452-A418-58AD33CC75F7}" type="presParOf" srcId="{38A68634-D62E-485A-8C26-731A9850EEA8}" destId="{0C31F12C-97B2-4EDB-B773-F891AB93BB5C}" srcOrd="1" destOrd="0" presId="urn:microsoft.com/office/officeart/2008/layout/HalfCircleOrganizationChart"/>
    <dgm:cxn modelId="{2246654D-E166-4611-9F47-8F17E0D76A1E}" type="presParOf" srcId="{38A68634-D62E-485A-8C26-731A9850EEA8}" destId="{9F4AD7C4-A3BE-432C-B19D-7D5FF02F1418}" srcOrd="2" destOrd="0" presId="urn:microsoft.com/office/officeart/2008/layout/HalfCircleOrganizationChart"/>
    <dgm:cxn modelId="{60AA4E42-D7F1-4D84-95ED-24611E687E2B}" type="presParOf" srcId="{446FA09F-CC31-4BC9-A42F-5830A494F7EE}" destId="{3C09737D-2B97-42BB-A06A-D79208D7AAE1}" srcOrd="2" destOrd="0" presId="urn:microsoft.com/office/officeart/2008/layout/HalfCircleOrganizationChart"/>
    <dgm:cxn modelId="{CC7A9BE3-9CE9-4CFE-ACF6-45FD80656096}" type="presParOf" srcId="{4A0AD9C5-E230-4F38-8D7D-42A69EDFDAB7}" destId="{FE47A015-9C27-4B7C-84E9-F7543A9CE200}" srcOrd="4" destOrd="0" presId="urn:microsoft.com/office/officeart/2008/layout/HalfCircleOrganizationChart"/>
    <dgm:cxn modelId="{21FF986B-DFF6-4308-8A1D-F60EA4F244C3}" type="presParOf" srcId="{4A0AD9C5-E230-4F38-8D7D-42A69EDFDAB7}" destId="{49B81A27-8A2F-4BA9-8230-DE0B30AFC814}" srcOrd="5" destOrd="0" presId="urn:microsoft.com/office/officeart/2008/layout/HalfCircleOrganizationChart"/>
    <dgm:cxn modelId="{1BD89B6F-B583-4506-A4E1-D7E243074031}" type="presParOf" srcId="{49B81A27-8A2F-4BA9-8230-DE0B30AFC814}" destId="{0EE74508-7D2B-45D4-82F7-766AA8C4FD85}" srcOrd="0" destOrd="0" presId="urn:microsoft.com/office/officeart/2008/layout/HalfCircleOrganizationChart"/>
    <dgm:cxn modelId="{2A6721BB-A5A9-483E-9EBC-0C82B49B8744}" type="presParOf" srcId="{0EE74508-7D2B-45D4-82F7-766AA8C4FD85}" destId="{38931BB4-28DD-452E-A3DA-803F31FE47F5}" srcOrd="0" destOrd="0" presId="urn:microsoft.com/office/officeart/2008/layout/HalfCircleOrganizationChart"/>
    <dgm:cxn modelId="{81814A68-501A-498D-8906-6E386185A16B}" type="presParOf" srcId="{0EE74508-7D2B-45D4-82F7-766AA8C4FD85}" destId="{650BED30-6AEF-48FE-9B56-AA42504AA97F}" srcOrd="1" destOrd="0" presId="urn:microsoft.com/office/officeart/2008/layout/HalfCircleOrganizationChart"/>
    <dgm:cxn modelId="{9E4B34ED-3B1C-4BF0-9874-890E0291A513}" type="presParOf" srcId="{0EE74508-7D2B-45D4-82F7-766AA8C4FD85}" destId="{70C07187-78D5-4669-B91A-E5069786ED81}" srcOrd="2" destOrd="0" presId="urn:microsoft.com/office/officeart/2008/layout/HalfCircleOrganizationChart"/>
    <dgm:cxn modelId="{C2DD6751-0969-4AF2-8E70-BD2F6D4B8A6B}" type="presParOf" srcId="{0EE74508-7D2B-45D4-82F7-766AA8C4FD85}" destId="{E7A29825-F0D9-44B2-8049-06E85CF02EEF}" srcOrd="3" destOrd="0" presId="urn:microsoft.com/office/officeart/2008/layout/HalfCircleOrganizationChart"/>
    <dgm:cxn modelId="{CB5D7375-02B3-4C04-9F82-0EEE6536386E}" type="presParOf" srcId="{49B81A27-8A2F-4BA9-8230-DE0B30AFC814}" destId="{0BDCBC43-4DB3-401E-B7D6-A774C7CB3102}" srcOrd="1" destOrd="0" presId="urn:microsoft.com/office/officeart/2008/layout/HalfCircleOrganizationChart"/>
    <dgm:cxn modelId="{3E27ACDE-C95F-48B4-9E4E-9B192251AC24}" type="presParOf" srcId="{0BDCBC43-4DB3-401E-B7D6-A774C7CB3102}" destId="{2A82F5AC-3979-4FD5-A2DE-D6164084FB8C}" srcOrd="0" destOrd="0" presId="urn:microsoft.com/office/officeart/2008/layout/HalfCircleOrganizationChart"/>
    <dgm:cxn modelId="{41380BBA-B92D-48CA-9D64-0501746F3D6D}" type="presParOf" srcId="{0BDCBC43-4DB3-401E-B7D6-A774C7CB3102}" destId="{A2DA15DB-FF98-4FC3-9B89-A46FA80192B0}" srcOrd="1" destOrd="0" presId="urn:microsoft.com/office/officeart/2008/layout/HalfCircleOrganizationChart"/>
    <dgm:cxn modelId="{7208ABFE-359C-4E91-8CEF-4FAA789DECCA}" type="presParOf" srcId="{A2DA15DB-FF98-4FC3-9B89-A46FA80192B0}" destId="{FF558BFA-6B05-4BCB-B8BE-2C96534FF01E}" srcOrd="0" destOrd="0" presId="urn:microsoft.com/office/officeart/2008/layout/HalfCircleOrganizationChart"/>
    <dgm:cxn modelId="{DF74E19F-C3A3-4BF0-945A-59EBC018A9FC}" type="presParOf" srcId="{FF558BFA-6B05-4BCB-B8BE-2C96534FF01E}" destId="{53244B8B-1C9F-43C6-A48E-72EFA4177658}" srcOrd="0" destOrd="0" presId="urn:microsoft.com/office/officeart/2008/layout/HalfCircleOrganizationChart"/>
    <dgm:cxn modelId="{F98DED72-138B-412B-AC5F-0DA10D273DAA}" type="presParOf" srcId="{FF558BFA-6B05-4BCB-B8BE-2C96534FF01E}" destId="{3151B7CD-A5F5-4F6B-8DF0-D29A03361ACE}" srcOrd="1" destOrd="0" presId="urn:microsoft.com/office/officeart/2008/layout/HalfCircleOrganizationChart"/>
    <dgm:cxn modelId="{3443BB35-1E7B-4AAE-A6BF-1CF439594BBB}" type="presParOf" srcId="{FF558BFA-6B05-4BCB-B8BE-2C96534FF01E}" destId="{C31D1010-37E1-4D3C-A2F2-DD894B2B5628}" srcOrd="2" destOrd="0" presId="urn:microsoft.com/office/officeart/2008/layout/HalfCircleOrganizationChart"/>
    <dgm:cxn modelId="{A4907226-FA88-4F4B-B57E-8E26C61FBAAA}" type="presParOf" srcId="{FF558BFA-6B05-4BCB-B8BE-2C96534FF01E}" destId="{1C1B1E6B-F1C8-4F96-A576-BBB0EFF9BADD}" srcOrd="3" destOrd="0" presId="urn:microsoft.com/office/officeart/2008/layout/HalfCircleOrganizationChart"/>
    <dgm:cxn modelId="{CCF226B8-2226-48D2-88CC-2DC72D3D8F1D}" type="presParOf" srcId="{A2DA15DB-FF98-4FC3-9B89-A46FA80192B0}" destId="{5BFC337A-475B-4DA3-AC68-492AD8E30F14}" srcOrd="1" destOrd="0" presId="urn:microsoft.com/office/officeart/2008/layout/HalfCircleOrganizationChart"/>
    <dgm:cxn modelId="{2F40D0D1-1673-4FFF-ACC7-BD6BF3816161}" type="presParOf" srcId="{A2DA15DB-FF98-4FC3-9B89-A46FA80192B0}" destId="{D6E1EF57-54E5-4917-B14C-6FC1EC706FA3}" srcOrd="2" destOrd="0" presId="urn:microsoft.com/office/officeart/2008/layout/HalfCircleOrganizationChart"/>
    <dgm:cxn modelId="{424A880E-884D-4BE5-8AF4-2BFC8492F3C2}" type="presParOf" srcId="{49B81A27-8A2F-4BA9-8230-DE0B30AFC814}" destId="{6DB33624-A610-44A4-89F2-9551D1229C9A}" srcOrd="2" destOrd="0" presId="urn:microsoft.com/office/officeart/2008/layout/HalfCircleOrganizationChart"/>
    <dgm:cxn modelId="{E263ADF3-403B-4C06-91E5-AAF15912D32D}" type="presParOf" srcId="{7144CB87-05D2-4563-9827-91F5E7B24DDF}" destId="{5797198E-8AC1-4009-8352-AC4EAE3959EF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F9E291A-D778-4601-9336-CC1EC370F812}" type="doc">
      <dgm:prSet loTypeId="urn:microsoft.com/office/officeart/2005/8/layout/hList9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F4364D53-59B4-4B9C-AA19-46D648571266}">
      <dgm:prSet phldrT="[Text]" custT="1"/>
      <dgm:spPr/>
      <dgm:t>
        <a:bodyPr/>
        <a:lstStyle/>
        <a:p>
          <a:r>
            <a:rPr lang="zh-CN" altLang="en-US" sz="1600" dirty="0">
              <a:latin typeface="+mn-ea"/>
              <a:ea typeface="+mn-ea"/>
            </a:rPr>
            <a:t>人民币</a:t>
          </a:r>
          <a:endParaRPr lang="en-US" sz="1600" dirty="0">
            <a:latin typeface="+mn-ea"/>
            <a:ea typeface="+mn-ea"/>
          </a:endParaRPr>
        </a:p>
      </dgm:t>
    </dgm:pt>
    <dgm:pt modelId="{9614AC37-F51D-4440-B5EF-34769AA78D0B}" type="parTrans" cxnId="{88568CAE-74F6-43A0-9434-9432ECF33C9E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1E6AF801-BC60-4CE0-96E2-69287F7434F3}" type="sibTrans" cxnId="{88568CAE-74F6-43A0-9434-9432ECF33C9E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B063C125-E63E-4B31-AD3A-EC59BB6C70D1}">
      <dgm:prSet phldrT="[Text]" custT="1"/>
      <dgm:spPr/>
      <dgm:t>
        <a:bodyPr/>
        <a:lstStyle/>
        <a:p>
          <a:r>
            <a:rPr lang="zh-CN" altLang="en-US" sz="1600" dirty="0">
              <a:latin typeface="+mn-ea"/>
              <a:ea typeface="+mn-ea"/>
            </a:rPr>
            <a:t>数字人民币</a:t>
          </a:r>
          <a:endParaRPr lang="en-US" sz="1600" dirty="0">
            <a:latin typeface="+mn-ea"/>
            <a:ea typeface="+mn-ea"/>
          </a:endParaRPr>
        </a:p>
      </dgm:t>
    </dgm:pt>
    <dgm:pt modelId="{00CFFEE8-1848-41F4-A887-610CF26CD605}" type="parTrans" cxnId="{66ACF662-D22C-4DF6-97D1-4CD0C26547B8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C2E1E60A-F3E2-4363-9666-5685485097D4}" type="sibTrans" cxnId="{66ACF662-D22C-4DF6-97D1-4CD0C26547B8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A7C27CF8-8522-43A6-AF33-57339E49F4FC}">
      <dgm:prSet phldrT="[Text]" custT="1"/>
      <dgm:spPr/>
      <dgm:t>
        <a:bodyPr/>
        <a:lstStyle/>
        <a:p>
          <a:r>
            <a:rPr lang="zh-CN" altLang="en-US" sz="1600" dirty="0">
              <a:latin typeface="+mn-ea"/>
              <a:ea typeface="+mn-ea"/>
            </a:rPr>
            <a:t>其他</a:t>
          </a:r>
          <a:endParaRPr lang="en-US" sz="1600" dirty="0">
            <a:latin typeface="+mn-ea"/>
            <a:ea typeface="+mn-ea"/>
          </a:endParaRPr>
        </a:p>
      </dgm:t>
    </dgm:pt>
    <dgm:pt modelId="{FE17E504-DEC3-4266-BFA3-4378CE1E0776}" type="parTrans" cxnId="{37D9F87A-8485-4041-9A8E-033604CB2845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8AD982C0-9CAE-44E6-A53F-FC50C67F0CF8}" type="sibTrans" cxnId="{37D9F87A-8485-4041-9A8E-033604CB2845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84044F14-C6D2-41AE-8116-D5FDB4AEC339}">
      <dgm:prSet phldrT="[Text]" custT="1"/>
      <dgm:spPr/>
      <dgm:t>
        <a:bodyPr/>
        <a:lstStyle/>
        <a:p>
          <a:r>
            <a:rPr lang="zh-CN" altLang="en-US" sz="1600" dirty="0">
              <a:latin typeface="+mn-ea"/>
              <a:ea typeface="+mn-ea"/>
            </a:rPr>
            <a:t>碳积分</a:t>
          </a:r>
          <a:endParaRPr lang="en-US" sz="1600" dirty="0">
            <a:latin typeface="+mn-ea"/>
            <a:ea typeface="+mn-ea"/>
          </a:endParaRPr>
        </a:p>
      </dgm:t>
    </dgm:pt>
    <dgm:pt modelId="{65272888-2E97-42F1-BE61-0DE5C1466A62}" type="parTrans" cxnId="{49127EB4-FBAE-4F69-913F-5B347090EF67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DAFE51D6-9989-4D5D-809C-A12E9C8FC7F9}" type="sibTrans" cxnId="{49127EB4-FBAE-4F69-913F-5B347090EF67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278D31EB-4AB2-4C20-9BC0-3DE93603C295}">
      <dgm:prSet phldrT="[Text]" custT="1"/>
      <dgm:spPr/>
      <dgm:t>
        <a:bodyPr/>
        <a:lstStyle/>
        <a:p>
          <a:r>
            <a:rPr lang="zh-CN" altLang="en-US" sz="1600" dirty="0">
              <a:latin typeface="+mn-ea"/>
              <a:ea typeface="+mn-ea"/>
            </a:rPr>
            <a:t>转账</a:t>
          </a:r>
          <a:endParaRPr lang="en-US" sz="1600" dirty="0">
            <a:latin typeface="+mn-ea"/>
            <a:ea typeface="+mn-ea"/>
          </a:endParaRPr>
        </a:p>
      </dgm:t>
    </dgm:pt>
    <dgm:pt modelId="{69A30AD2-B8AE-4DDB-99D5-012E90EC94BE}" type="parTrans" cxnId="{0B745FDD-9DE7-48C0-A12B-04E47BD4FA96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9F64D9C7-16E2-43D4-8740-71DC82A043E9}" type="sibTrans" cxnId="{0B745FDD-9DE7-48C0-A12B-04E47BD4FA96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16936025-CE0B-4D53-8CE2-56ABD790374D}">
      <dgm:prSet phldrT="[Text]" custT="1"/>
      <dgm:spPr/>
      <dgm:t>
        <a:bodyPr/>
        <a:lstStyle/>
        <a:p>
          <a:r>
            <a:rPr lang="zh-CN" altLang="en-US" sz="1600" dirty="0">
              <a:latin typeface="+mn-ea"/>
              <a:ea typeface="+mn-ea"/>
            </a:rPr>
            <a:t>第三方支付</a:t>
          </a:r>
          <a:endParaRPr lang="en-US" sz="1600" dirty="0">
            <a:latin typeface="+mn-ea"/>
            <a:ea typeface="+mn-ea"/>
          </a:endParaRPr>
        </a:p>
      </dgm:t>
    </dgm:pt>
    <dgm:pt modelId="{44178CA5-F9FC-40DC-9794-4F74A8AC3C32}" type="parTrans" cxnId="{AD50ED22-2C91-4227-AF69-BBF63CCB8037}">
      <dgm:prSet/>
      <dgm:spPr/>
      <dgm:t>
        <a:bodyPr/>
        <a:lstStyle/>
        <a:p>
          <a:endParaRPr lang="en-US" sz="1400"/>
        </a:p>
      </dgm:t>
    </dgm:pt>
    <dgm:pt modelId="{A905A508-87DB-46CC-BC4D-77055E90BFF9}" type="sibTrans" cxnId="{AD50ED22-2C91-4227-AF69-BBF63CCB8037}">
      <dgm:prSet/>
      <dgm:spPr/>
      <dgm:t>
        <a:bodyPr/>
        <a:lstStyle/>
        <a:p>
          <a:endParaRPr lang="en-US" sz="1400"/>
        </a:p>
      </dgm:t>
    </dgm:pt>
    <dgm:pt modelId="{B777783A-83DE-4D21-90C5-93EAE687AA47}" type="pres">
      <dgm:prSet presAssocID="{CF9E291A-D778-4601-9336-CC1EC370F812}" presName="list" presStyleCnt="0">
        <dgm:presLayoutVars>
          <dgm:dir/>
          <dgm:animLvl val="lvl"/>
        </dgm:presLayoutVars>
      </dgm:prSet>
      <dgm:spPr/>
    </dgm:pt>
    <dgm:pt modelId="{8B883551-F23C-486E-A78C-0A974F693FF5}" type="pres">
      <dgm:prSet presAssocID="{F4364D53-59B4-4B9C-AA19-46D648571266}" presName="posSpace" presStyleCnt="0"/>
      <dgm:spPr/>
    </dgm:pt>
    <dgm:pt modelId="{EA72D2DF-7A46-4F75-BF8C-A0EBD7239F2A}" type="pres">
      <dgm:prSet presAssocID="{F4364D53-59B4-4B9C-AA19-46D648571266}" presName="vertFlow" presStyleCnt="0"/>
      <dgm:spPr/>
    </dgm:pt>
    <dgm:pt modelId="{823151C9-339A-430D-90A9-085ED028FB08}" type="pres">
      <dgm:prSet presAssocID="{F4364D53-59B4-4B9C-AA19-46D648571266}" presName="topSpace" presStyleCnt="0"/>
      <dgm:spPr/>
    </dgm:pt>
    <dgm:pt modelId="{1D9D453A-D4A0-4EB9-977C-115DEF4CE829}" type="pres">
      <dgm:prSet presAssocID="{F4364D53-59B4-4B9C-AA19-46D648571266}" presName="firstComp" presStyleCnt="0"/>
      <dgm:spPr/>
    </dgm:pt>
    <dgm:pt modelId="{C8E3B618-4A51-4B9F-B6DF-E7CEA36E070E}" type="pres">
      <dgm:prSet presAssocID="{F4364D53-59B4-4B9C-AA19-46D648571266}" presName="firstChild" presStyleLbl="bgAccFollowNode1" presStyleIdx="0" presStyleCnt="4"/>
      <dgm:spPr/>
    </dgm:pt>
    <dgm:pt modelId="{E17081CF-671B-4BC4-B270-3B68F8DA4B53}" type="pres">
      <dgm:prSet presAssocID="{F4364D53-59B4-4B9C-AA19-46D648571266}" presName="firstChildTx" presStyleLbl="bgAccFollowNode1" presStyleIdx="0" presStyleCnt="4">
        <dgm:presLayoutVars>
          <dgm:bulletEnabled val="1"/>
        </dgm:presLayoutVars>
      </dgm:prSet>
      <dgm:spPr/>
    </dgm:pt>
    <dgm:pt modelId="{9DFB13C1-6345-46E9-919E-70073EA721DF}" type="pres">
      <dgm:prSet presAssocID="{16936025-CE0B-4D53-8CE2-56ABD790374D}" presName="comp" presStyleCnt="0"/>
      <dgm:spPr/>
    </dgm:pt>
    <dgm:pt modelId="{AC3F25B3-06FD-40DF-AFD8-74530121A36C}" type="pres">
      <dgm:prSet presAssocID="{16936025-CE0B-4D53-8CE2-56ABD790374D}" presName="child" presStyleLbl="bgAccFollowNode1" presStyleIdx="1" presStyleCnt="4"/>
      <dgm:spPr/>
    </dgm:pt>
    <dgm:pt modelId="{5D4F763F-D30F-441D-A356-A5DF467BDD1F}" type="pres">
      <dgm:prSet presAssocID="{16936025-CE0B-4D53-8CE2-56ABD790374D}" presName="childTx" presStyleLbl="bgAccFollowNode1" presStyleIdx="1" presStyleCnt="4">
        <dgm:presLayoutVars>
          <dgm:bulletEnabled val="1"/>
        </dgm:presLayoutVars>
      </dgm:prSet>
      <dgm:spPr/>
    </dgm:pt>
    <dgm:pt modelId="{7E64EE2D-9C92-4E2C-B38C-4FF4C94113E1}" type="pres">
      <dgm:prSet presAssocID="{A7C27CF8-8522-43A6-AF33-57339E49F4FC}" presName="comp" presStyleCnt="0"/>
      <dgm:spPr/>
    </dgm:pt>
    <dgm:pt modelId="{633584E0-CEBE-44B2-A678-45A74B724891}" type="pres">
      <dgm:prSet presAssocID="{A7C27CF8-8522-43A6-AF33-57339E49F4FC}" presName="child" presStyleLbl="bgAccFollowNode1" presStyleIdx="2" presStyleCnt="4"/>
      <dgm:spPr/>
    </dgm:pt>
    <dgm:pt modelId="{E39F8DE9-F09F-4146-83CE-E6157448BAB8}" type="pres">
      <dgm:prSet presAssocID="{A7C27CF8-8522-43A6-AF33-57339E49F4FC}" presName="childTx" presStyleLbl="bgAccFollowNode1" presStyleIdx="2" presStyleCnt="4">
        <dgm:presLayoutVars>
          <dgm:bulletEnabled val="1"/>
        </dgm:presLayoutVars>
      </dgm:prSet>
      <dgm:spPr/>
    </dgm:pt>
    <dgm:pt modelId="{EB47A39C-B323-431C-887C-923EB0A6B4A2}" type="pres">
      <dgm:prSet presAssocID="{F4364D53-59B4-4B9C-AA19-46D648571266}" presName="negSpace" presStyleCnt="0"/>
      <dgm:spPr/>
    </dgm:pt>
    <dgm:pt modelId="{C3BE79A9-1534-45FF-B72B-55E8F8FA3666}" type="pres">
      <dgm:prSet presAssocID="{F4364D53-59B4-4B9C-AA19-46D648571266}" presName="circle" presStyleLbl="node1" presStyleIdx="0" presStyleCnt="2"/>
      <dgm:spPr/>
    </dgm:pt>
    <dgm:pt modelId="{E573A234-DE28-411E-810D-CE87AE7C712D}" type="pres">
      <dgm:prSet presAssocID="{1E6AF801-BC60-4CE0-96E2-69287F7434F3}" presName="transSpace" presStyleCnt="0"/>
      <dgm:spPr/>
    </dgm:pt>
    <dgm:pt modelId="{5B8708B0-2079-4CF6-A44C-D97A87876727}" type="pres">
      <dgm:prSet presAssocID="{84044F14-C6D2-41AE-8116-D5FDB4AEC339}" presName="posSpace" presStyleCnt="0"/>
      <dgm:spPr/>
    </dgm:pt>
    <dgm:pt modelId="{D50735D1-C378-4FAC-919C-420852186389}" type="pres">
      <dgm:prSet presAssocID="{84044F14-C6D2-41AE-8116-D5FDB4AEC339}" presName="vertFlow" presStyleCnt="0"/>
      <dgm:spPr/>
    </dgm:pt>
    <dgm:pt modelId="{68BB40D5-3923-4430-9F70-EDE2E2D01C0C}" type="pres">
      <dgm:prSet presAssocID="{84044F14-C6D2-41AE-8116-D5FDB4AEC339}" presName="topSpace" presStyleCnt="0"/>
      <dgm:spPr/>
    </dgm:pt>
    <dgm:pt modelId="{F5D0AB1E-762C-41D0-9AD9-63C17DE8BC29}" type="pres">
      <dgm:prSet presAssocID="{84044F14-C6D2-41AE-8116-D5FDB4AEC339}" presName="firstComp" presStyleCnt="0"/>
      <dgm:spPr/>
    </dgm:pt>
    <dgm:pt modelId="{8ECE663E-1CB9-4CA9-BE8C-4647CF0BEBB8}" type="pres">
      <dgm:prSet presAssocID="{84044F14-C6D2-41AE-8116-D5FDB4AEC339}" presName="firstChild" presStyleLbl="bgAccFollowNode1" presStyleIdx="3" presStyleCnt="4"/>
      <dgm:spPr/>
    </dgm:pt>
    <dgm:pt modelId="{1FC2F7A9-2BA0-45BB-A5AB-9BD303C0ECDA}" type="pres">
      <dgm:prSet presAssocID="{84044F14-C6D2-41AE-8116-D5FDB4AEC339}" presName="firstChildTx" presStyleLbl="bgAccFollowNode1" presStyleIdx="3" presStyleCnt="4">
        <dgm:presLayoutVars>
          <dgm:bulletEnabled val="1"/>
        </dgm:presLayoutVars>
      </dgm:prSet>
      <dgm:spPr/>
    </dgm:pt>
    <dgm:pt modelId="{865162D8-BAF2-43A3-A0EC-6FB5C74C1DD9}" type="pres">
      <dgm:prSet presAssocID="{84044F14-C6D2-41AE-8116-D5FDB4AEC339}" presName="negSpace" presStyleCnt="0"/>
      <dgm:spPr/>
    </dgm:pt>
    <dgm:pt modelId="{2D3BEC44-5F3F-43BF-BE1B-8FEB499DDBE6}" type="pres">
      <dgm:prSet presAssocID="{84044F14-C6D2-41AE-8116-D5FDB4AEC339}" presName="circle" presStyleLbl="node1" presStyleIdx="1" presStyleCnt="2"/>
      <dgm:spPr/>
    </dgm:pt>
  </dgm:ptLst>
  <dgm:cxnLst>
    <dgm:cxn modelId="{C237920E-CBE9-4F0D-8C26-C20B86FE0AE7}" type="presOf" srcId="{CF9E291A-D778-4601-9336-CC1EC370F812}" destId="{B777783A-83DE-4D21-90C5-93EAE687AA47}" srcOrd="0" destOrd="0" presId="urn:microsoft.com/office/officeart/2005/8/layout/hList9"/>
    <dgm:cxn modelId="{51ECC310-F5AF-4904-9496-8D7BB92333F8}" type="presOf" srcId="{A7C27CF8-8522-43A6-AF33-57339E49F4FC}" destId="{E39F8DE9-F09F-4146-83CE-E6157448BAB8}" srcOrd="1" destOrd="0" presId="urn:microsoft.com/office/officeart/2005/8/layout/hList9"/>
    <dgm:cxn modelId="{AD50ED22-2C91-4227-AF69-BBF63CCB8037}" srcId="{F4364D53-59B4-4B9C-AA19-46D648571266}" destId="{16936025-CE0B-4D53-8CE2-56ABD790374D}" srcOrd="1" destOrd="0" parTransId="{44178CA5-F9FC-40DC-9794-4F74A8AC3C32}" sibTransId="{A905A508-87DB-46CC-BC4D-77055E90BFF9}"/>
    <dgm:cxn modelId="{902C8B3D-4E64-4691-BFF8-672AD9E24536}" type="presOf" srcId="{84044F14-C6D2-41AE-8116-D5FDB4AEC339}" destId="{2D3BEC44-5F3F-43BF-BE1B-8FEB499DDBE6}" srcOrd="0" destOrd="0" presId="urn:microsoft.com/office/officeart/2005/8/layout/hList9"/>
    <dgm:cxn modelId="{5C740C60-53AA-49C5-BD72-D61F8617A173}" type="presOf" srcId="{A7C27CF8-8522-43A6-AF33-57339E49F4FC}" destId="{633584E0-CEBE-44B2-A678-45A74B724891}" srcOrd="0" destOrd="0" presId="urn:microsoft.com/office/officeart/2005/8/layout/hList9"/>
    <dgm:cxn modelId="{93029842-1040-4FF8-A511-62E2BA6FD996}" type="presOf" srcId="{16936025-CE0B-4D53-8CE2-56ABD790374D}" destId="{AC3F25B3-06FD-40DF-AFD8-74530121A36C}" srcOrd="0" destOrd="0" presId="urn:microsoft.com/office/officeart/2005/8/layout/hList9"/>
    <dgm:cxn modelId="{66ACF662-D22C-4DF6-97D1-4CD0C26547B8}" srcId="{F4364D53-59B4-4B9C-AA19-46D648571266}" destId="{B063C125-E63E-4B31-AD3A-EC59BB6C70D1}" srcOrd="0" destOrd="0" parTransId="{00CFFEE8-1848-41F4-A887-610CF26CD605}" sibTransId="{C2E1E60A-F3E2-4363-9666-5685485097D4}"/>
    <dgm:cxn modelId="{4A2F1C65-46D3-428B-9430-74A5F1043F97}" type="presOf" srcId="{B063C125-E63E-4B31-AD3A-EC59BB6C70D1}" destId="{E17081CF-671B-4BC4-B270-3B68F8DA4B53}" srcOrd="1" destOrd="0" presId="urn:microsoft.com/office/officeart/2005/8/layout/hList9"/>
    <dgm:cxn modelId="{45733C4F-C6A6-4710-B2D8-F3AE91657CCB}" type="presOf" srcId="{16936025-CE0B-4D53-8CE2-56ABD790374D}" destId="{5D4F763F-D30F-441D-A356-A5DF467BDD1F}" srcOrd="1" destOrd="0" presId="urn:microsoft.com/office/officeart/2005/8/layout/hList9"/>
    <dgm:cxn modelId="{E9785A71-F872-459E-8087-0166FEA68FB0}" type="presOf" srcId="{278D31EB-4AB2-4C20-9BC0-3DE93603C295}" destId="{8ECE663E-1CB9-4CA9-BE8C-4647CF0BEBB8}" srcOrd="0" destOrd="0" presId="urn:microsoft.com/office/officeart/2005/8/layout/hList9"/>
    <dgm:cxn modelId="{37D9F87A-8485-4041-9A8E-033604CB2845}" srcId="{F4364D53-59B4-4B9C-AA19-46D648571266}" destId="{A7C27CF8-8522-43A6-AF33-57339E49F4FC}" srcOrd="2" destOrd="0" parTransId="{FE17E504-DEC3-4266-BFA3-4378CE1E0776}" sibTransId="{8AD982C0-9CAE-44E6-A53F-FC50C67F0CF8}"/>
    <dgm:cxn modelId="{F520207B-6F64-4A4E-B1BF-04F5C0CF93ED}" type="presOf" srcId="{278D31EB-4AB2-4C20-9BC0-3DE93603C295}" destId="{1FC2F7A9-2BA0-45BB-A5AB-9BD303C0ECDA}" srcOrd="1" destOrd="0" presId="urn:microsoft.com/office/officeart/2005/8/layout/hList9"/>
    <dgm:cxn modelId="{78C9D495-ED48-42F7-AA58-4A8B984FFE51}" type="presOf" srcId="{F4364D53-59B4-4B9C-AA19-46D648571266}" destId="{C3BE79A9-1534-45FF-B72B-55E8F8FA3666}" srcOrd="0" destOrd="0" presId="urn:microsoft.com/office/officeart/2005/8/layout/hList9"/>
    <dgm:cxn modelId="{88568CAE-74F6-43A0-9434-9432ECF33C9E}" srcId="{CF9E291A-D778-4601-9336-CC1EC370F812}" destId="{F4364D53-59B4-4B9C-AA19-46D648571266}" srcOrd="0" destOrd="0" parTransId="{9614AC37-F51D-4440-B5EF-34769AA78D0B}" sibTransId="{1E6AF801-BC60-4CE0-96E2-69287F7434F3}"/>
    <dgm:cxn modelId="{49127EB4-FBAE-4F69-913F-5B347090EF67}" srcId="{CF9E291A-D778-4601-9336-CC1EC370F812}" destId="{84044F14-C6D2-41AE-8116-D5FDB4AEC339}" srcOrd="1" destOrd="0" parTransId="{65272888-2E97-42F1-BE61-0DE5C1466A62}" sibTransId="{DAFE51D6-9989-4D5D-809C-A12E9C8FC7F9}"/>
    <dgm:cxn modelId="{0B745FDD-9DE7-48C0-A12B-04E47BD4FA96}" srcId="{84044F14-C6D2-41AE-8116-D5FDB4AEC339}" destId="{278D31EB-4AB2-4C20-9BC0-3DE93603C295}" srcOrd="0" destOrd="0" parTransId="{69A30AD2-B8AE-4DDB-99D5-012E90EC94BE}" sibTransId="{9F64D9C7-16E2-43D4-8740-71DC82A043E9}"/>
    <dgm:cxn modelId="{12F0B8F4-A37A-4766-A838-5C37B0828B88}" type="presOf" srcId="{B063C125-E63E-4B31-AD3A-EC59BB6C70D1}" destId="{C8E3B618-4A51-4B9F-B6DF-E7CEA36E070E}" srcOrd="0" destOrd="0" presId="urn:microsoft.com/office/officeart/2005/8/layout/hList9"/>
    <dgm:cxn modelId="{AFEB5517-B861-40CA-A07C-00946056803F}" type="presParOf" srcId="{B777783A-83DE-4D21-90C5-93EAE687AA47}" destId="{8B883551-F23C-486E-A78C-0A974F693FF5}" srcOrd="0" destOrd="0" presId="urn:microsoft.com/office/officeart/2005/8/layout/hList9"/>
    <dgm:cxn modelId="{8970B6F5-20B2-4852-A33C-C99D74F19F2E}" type="presParOf" srcId="{B777783A-83DE-4D21-90C5-93EAE687AA47}" destId="{EA72D2DF-7A46-4F75-BF8C-A0EBD7239F2A}" srcOrd="1" destOrd="0" presId="urn:microsoft.com/office/officeart/2005/8/layout/hList9"/>
    <dgm:cxn modelId="{7A895C4E-2B2C-4E2F-8295-FE3C3DEEDD95}" type="presParOf" srcId="{EA72D2DF-7A46-4F75-BF8C-A0EBD7239F2A}" destId="{823151C9-339A-430D-90A9-085ED028FB08}" srcOrd="0" destOrd="0" presId="urn:microsoft.com/office/officeart/2005/8/layout/hList9"/>
    <dgm:cxn modelId="{9465FF12-FE96-4E3F-AE31-C89538CA22ED}" type="presParOf" srcId="{EA72D2DF-7A46-4F75-BF8C-A0EBD7239F2A}" destId="{1D9D453A-D4A0-4EB9-977C-115DEF4CE829}" srcOrd="1" destOrd="0" presId="urn:microsoft.com/office/officeart/2005/8/layout/hList9"/>
    <dgm:cxn modelId="{487FF0A2-4079-4634-B482-1CBA9A4EAED9}" type="presParOf" srcId="{1D9D453A-D4A0-4EB9-977C-115DEF4CE829}" destId="{C8E3B618-4A51-4B9F-B6DF-E7CEA36E070E}" srcOrd="0" destOrd="0" presId="urn:microsoft.com/office/officeart/2005/8/layout/hList9"/>
    <dgm:cxn modelId="{BD33EBC5-0522-4434-8A5E-63577D7BE3E5}" type="presParOf" srcId="{1D9D453A-D4A0-4EB9-977C-115DEF4CE829}" destId="{E17081CF-671B-4BC4-B270-3B68F8DA4B53}" srcOrd="1" destOrd="0" presId="urn:microsoft.com/office/officeart/2005/8/layout/hList9"/>
    <dgm:cxn modelId="{A81561F2-8226-4AC6-97E5-07EA6AAE3481}" type="presParOf" srcId="{EA72D2DF-7A46-4F75-BF8C-A0EBD7239F2A}" destId="{9DFB13C1-6345-46E9-919E-70073EA721DF}" srcOrd="2" destOrd="0" presId="urn:microsoft.com/office/officeart/2005/8/layout/hList9"/>
    <dgm:cxn modelId="{A2E5C1C6-8F75-47BC-9C87-736E767BD68A}" type="presParOf" srcId="{9DFB13C1-6345-46E9-919E-70073EA721DF}" destId="{AC3F25B3-06FD-40DF-AFD8-74530121A36C}" srcOrd="0" destOrd="0" presId="urn:microsoft.com/office/officeart/2005/8/layout/hList9"/>
    <dgm:cxn modelId="{AC95C428-49A4-42A0-8C30-CBA5A8FDEBD0}" type="presParOf" srcId="{9DFB13C1-6345-46E9-919E-70073EA721DF}" destId="{5D4F763F-D30F-441D-A356-A5DF467BDD1F}" srcOrd="1" destOrd="0" presId="urn:microsoft.com/office/officeart/2005/8/layout/hList9"/>
    <dgm:cxn modelId="{76961C65-FD1A-45AF-B875-58D0829F7179}" type="presParOf" srcId="{EA72D2DF-7A46-4F75-BF8C-A0EBD7239F2A}" destId="{7E64EE2D-9C92-4E2C-B38C-4FF4C94113E1}" srcOrd="3" destOrd="0" presId="urn:microsoft.com/office/officeart/2005/8/layout/hList9"/>
    <dgm:cxn modelId="{AA3D705B-A80D-4571-9372-64832BCF0BEF}" type="presParOf" srcId="{7E64EE2D-9C92-4E2C-B38C-4FF4C94113E1}" destId="{633584E0-CEBE-44B2-A678-45A74B724891}" srcOrd="0" destOrd="0" presId="urn:microsoft.com/office/officeart/2005/8/layout/hList9"/>
    <dgm:cxn modelId="{56504D0C-2DBB-41BA-866C-48A181C3B0A3}" type="presParOf" srcId="{7E64EE2D-9C92-4E2C-B38C-4FF4C94113E1}" destId="{E39F8DE9-F09F-4146-83CE-E6157448BAB8}" srcOrd="1" destOrd="0" presId="urn:microsoft.com/office/officeart/2005/8/layout/hList9"/>
    <dgm:cxn modelId="{63DD48A4-9C5C-469C-B148-8C4DF535E805}" type="presParOf" srcId="{B777783A-83DE-4D21-90C5-93EAE687AA47}" destId="{EB47A39C-B323-431C-887C-923EB0A6B4A2}" srcOrd="2" destOrd="0" presId="urn:microsoft.com/office/officeart/2005/8/layout/hList9"/>
    <dgm:cxn modelId="{C65482EF-8B56-406E-A78A-7168055AD389}" type="presParOf" srcId="{B777783A-83DE-4D21-90C5-93EAE687AA47}" destId="{C3BE79A9-1534-45FF-B72B-55E8F8FA3666}" srcOrd="3" destOrd="0" presId="urn:microsoft.com/office/officeart/2005/8/layout/hList9"/>
    <dgm:cxn modelId="{D1CA98F4-38C0-4E0A-9BAB-CD6565251009}" type="presParOf" srcId="{B777783A-83DE-4D21-90C5-93EAE687AA47}" destId="{E573A234-DE28-411E-810D-CE87AE7C712D}" srcOrd="4" destOrd="0" presId="urn:microsoft.com/office/officeart/2005/8/layout/hList9"/>
    <dgm:cxn modelId="{F9E4F42A-6EBA-4528-942D-B5C6CFBD68BE}" type="presParOf" srcId="{B777783A-83DE-4D21-90C5-93EAE687AA47}" destId="{5B8708B0-2079-4CF6-A44C-D97A87876727}" srcOrd="5" destOrd="0" presId="urn:microsoft.com/office/officeart/2005/8/layout/hList9"/>
    <dgm:cxn modelId="{BB180B62-9452-4852-9547-64F26289FA62}" type="presParOf" srcId="{B777783A-83DE-4D21-90C5-93EAE687AA47}" destId="{D50735D1-C378-4FAC-919C-420852186389}" srcOrd="6" destOrd="0" presId="urn:microsoft.com/office/officeart/2005/8/layout/hList9"/>
    <dgm:cxn modelId="{AD7FCF8E-CF44-4F5B-9BE2-BC066AED2150}" type="presParOf" srcId="{D50735D1-C378-4FAC-919C-420852186389}" destId="{68BB40D5-3923-4430-9F70-EDE2E2D01C0C}" srcOrd="0" destOrd="0" presId="urn:microsoft.com/office/officeart/2005/8/layout/hList9"/>
    <dgm:cxn modelId="{BDA4F8D3-BD4F-453E-97E2-CC11769E25B9}" type="presParOf" srcId="{D50735D1-C378-4FAC-919C-420852186389}" destId="{F5D0AB1E-762C-41D0-9AD9-63C17DE8BC29}" srcOrd="1" destOrd="0" presId="urn:microsoft.com/office/officeart/2005/8/layout/hList9"/>
    <dgm:cxn modelId="{FA3688BC-B408-4D4F-9B41-C98496EFEDF2}" type="presParOf" srcId="{F5D0AB1E-762C-41D0-9AD9-63C17DE8BC29}" destId="{8ECE663E-1CB9-4CA9-BE8C-4647CF0BEBB8}" srcOrd="0" destOrd="0" presId="urn:microsoft.com/office/officeart/2005/8/layout/hList9"/>
    <dgm:cxn modelId="{10B055C1-73F2-41DB-8E6B-8C678F2172D7}" type="presParOf" srcId="{F5D0AB1E-762C-41D0-9AD9-63C17DE8BC29}" destId="{1FC2F7A9-2BA0-45BB-A5AB-9BD303C0ECDA}" srcOrd="1" destOrd="0" presId="urn:microsoft.com/office/officeart/2005/8/layout/hList9"/>
    <dgm:cxn modelId="{74C22A2E-73FB-471B-A62B-846D61E1B9CF}" type="presParOf" srcId="{B777783A-83DE-4D21-90C5-93EAE687AA47}" destId="{865162D8-BAF2-43A3-A0EC-6FB5C74C1DD9}" srcOrd="7" destOrd="0" presId="urn:microsoft.com/office/officeart/2005/8/layout/hList9"/>
    <dgm:cxn modelId="{7CB69A0F-1837-4624-8ADF-1C5EEF3E01B9}" type="presParOf" srcId="{B777783A-83DE-4D21-90C5-93EAE687AA47}" destId="{2D3BEC44-5F3F-43BF-BE1B-8FEB499DDBE6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898C145-0CE7-449E-A54F-5335E3E6938B}" type="doc">
      <dgm:prSet loTypeId="urn:microsoft.com/office/officeart/2005/8/layout/b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BE9AB822-28EE-48C3-8213-924B6CFBFDCF}">
      <dgm:prSet phldrT="[Text]"/>
      <dgm:spPr/>
      <dgm:t>
        <a:bodyPr/>
        <a:lstStyle/>
        <a:p>
          <a:r>
            <a:rPr lang="zh-CN" altLang="en-US" dirty="0"/>
            <a:t>第三方平台</a:t>
          </a:r>
          <a:endParaRPr lang="en-US" dirty="0"/>
        </a:p>
      </dgm:t>
    </dgm:pt>
    <dgm:pt modelId="{0798CA51-971B-4B4F-9A32-D5FEDA78181B}" type="parTrans" cxnId="{77D79FAF-BF6D-410F-8CA0-176535A1F101}">
      <dgm:prSet/>
      <dgm:spPr/>
      <dgm:t>
        <a:bodyPr/>
        <a:lstStyle/>
        <a:p>
          <a:endParaRPr lang="en-US"/>
        </a:p>
      </dgm:t>
    </dgm:pt>
    <dgm:pt modelId="{B518F401-6888-4444-8CC0-99E2238C738D}" type="sibTrans" cxnId="{77D79FAF-BF6D-410F-8CA0-176535A1F101}">
      <dgm:prSet/>
      <dgm:spPr/>
      <dgm:t>
        <a:bodyPr/>
        <a:lstStyle/>
        <a:p>
          <a:endParaRPr lang="en-US"/>
        </a:p>
      </dgm:t>
    </dgm:pt>
    <dgm:pt modelId="{B407BCE8-7586-4875-B041-F8D4697C1D44}">
      <dgm:prSet phldrT="[Text]"/>
      <dgm:spPr/>
      <dgm:t>
        <a:bodyPr/>
        <a:lstStyle/>
        <a:p>
          <a:r>
            <a:rPr lang="zh-CN" altLang="en-US" dirty="0"/>
            <a:t>元宇宙平台</a:t>
          </a:r>
          <a:endParaRPr lang="en-US" dirty="0"/>
        </a:p>
      </dgm:t>
    </dgm:pt>
    <dgm:pt modelId="{4371540C-5D54-4ADD-A48C-BBC0030EAA11}" type="parTrans" cxnId="{9E95500E-6737-458A-916B-F909D4FD9BA6}">
      <dgm:prSet/>
      <dgm:spPr/>
      <dgm:t>
        <a:bodyPr/>
        <a:lstStyle/>
        <a:p>
          <a:endParaRPr lang="en-US"/>
        </a:p>
      </dgm:t>
    </dgm:pt>
    <dgm:pt modelId="{E484CE63-3933-44BD-ABB0-DF6EEED1AAEC}" type="sibTrans" cxnId="{9E95500E-6737-458A-916B-F909D4FD9BA6}">
      <dgm:prSet/>
      <dgm:spPr/>
      <dgm:t>
        <a:bodyPr/>
        <a:lstStyle/>
        <a:p>
          <a:endParaRPr lang="en-US"/>
        </a:p>
      </dgm:t>
    </dgm:pt>
    <dgm:pt modelId="{FD07E6A2-A65B-48B1-9E00-3B3C05A5B979}" type="pres">
      <dgm:prSet presAssocID="{F898C145-0CE7-449E-A54F-5335E3E6938B}" presName="diagram" presStyleCnt="0">
        <dgm:presLayoutVars>
          <dgm:dir/>
          <dgm:animLvl val="lvl"/>
          <dgm:resizeHandles val="exact"/>
        </dgm:presLayoutVars>
      </dgm:prSet>
      <dgm:spPr/>
    </dgm:pt>
    <dgm:pt modelId="{D1A9AD13-24C1-4F3B-B1C2-27B4D9A4036F}" type="pres">
      <dgm:prSet presAssocID="{BE9AB822-28EE-48C3-8213-924B6CFBFDCF}" presName="compNode" presStyleCnt="0"/>
      <dgm:spPr/>
    </dgm:pt>
    <dgm:pt modelId="{5B3662E1-D5BC-49A2-B5EC-1728F65B9174}" type="pres">
      <dgm:prSet presAssocID="{BE9AB822-28EE-48C3-8213-924B6CFBFDCF}" presName="childRect" presStyleLbl="bgAcc1" presStyleIdx="0" presStyleCnt="2">
        <dgm:presLayoutVars>
          <dgm:bulletEnabled val="1"/>
        </dgm:presLayoutVars>
      </dgm:prSet>
      <dgm:spPr/>
    </dgm:pt>
    <dgm:pt modelId="{7793FB17-EB64-4707-BADF-7C271EE5681C}" type="pres">
      <dgm:prSet presAssocID="{BE9AB822-28EE-48C3-8213-924B6CFBFDCF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5455D39D-882E-4277-B04A-52BBECDC31F7}" type="pres">
      <dgm:prSet presAssocID="{BE9AB822-28EE-48C3-8213-924B6CFBFDCF}" presName="parentRect" presStyleLbl="alignNode1" presStyleIdx="0" presStyleCnt="2"/>
      <dgm:spPr/>
    </dgm:pt>
    <dgm:pt modelId="{4EF2E6B3-E3DE-468C-BBBC-893707D24F0F}" type="pres">
      <dgm:prSet presAssocID="{BE9AB822-28EE-48C3-8213-924B6CFBFDCF}" presName="adorn" presStyleLbl="fgAccFollowNode1" presStyleIdx="0" presStyleCnt="2"/>
      <dgm:spPr/>
    </dgm:pt>
    <dgm:pt modelId="{4AF59B96-5374-46DB-B74D-ACA697FA0B22}" type="pres">
      <dgm:prSet presAssocID="{B518F401-6888-4444-8CC0-99E2238C738D}" presName="sibTrans" presStyleLbl="sibTrans2D1" presStyleIdx="0" presStyleCnt="0"/>
      <dgm:spPr/>
    </dgm:pt>
    <dgm:pt modelId="{E1D9E377-AEF6-4AAC-847C-DAB1193D6C42}" type="pres">
      <dgm:prSet presAssocID="{B407BCE8-7586-4875-B041-F8D4697C1D44}" presName="compNode" presStyleCnt="0"/>
      <dgm:spPr/>
    </dgm:pt>
    <dgm:pt modelId="{7B910553-C932-4D6B-A2BA-BF11ECC4122F}" type="pres">
      <dgm:prSet presAssocID="{B407BCE8-7586-4875-B041-F8D4697C1D44}" presName="childRect" presStyleLbl="bgAcc1" presStyleIdx="1" presStyleCnt="2">
        <dgm:presLayoutVars>
          <dgm:bulletEnabled val="1"/>
        </dgm:presLayoutVars>
      </dgm:prSet>
      <dgm:spPr/>
    </dgm:pt>
    <dgm:pt modelId="{B2DDF621-4580-4E8C-8DEC-4850F073CD2E}" type="pres">
      <dgm:prSet presAssocID="{B407BCE8-7586-4875-B041-F8D4697C1D44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9E5D2DF9-C6D3-4730-921B-A60E947EB144}" type="pres">
      <dgm:prSet presAssocID="{B407BCE8-7586-4875-B041-F8D4697C1D44}" presName="parentRect" presStyleLbl="alignNode1" presStyleIdx="1" presStyleCnt="2"/>
      <dgm:spPr/>
    </dgm:pt>
    <dgm:pt modelId="{CDF41E8F-D0B2-4AD7-90E2-760EA5D89067}" type="pres">
      <dgm:prSet presAssocID="{B407BCE8-7586-4875-B041-F8D4697C1D44}" presName="adorn" presStyleLbl="fgAccFollowNode1" presStyleIdx="1" presStyleCnt="2"/>
      <dgm:spPr/>
    </dgm:pt>
  </dgm:ptLst>
  <dgm:cxnLst>
    <dgm:cxn modelId="{88C9A608-9670-4F68-83D6-1DAA18F6F291}" type="presOf" srcId="{B407BCE8-7586-4875-B041-F8D4697C1D44}" destId="{9E5D2DF9-C6D3-4730-921B-A60E947EB144}" srcOrd="1" destOrd="0" presId="urn:microsoft.com/office/officeart/2005/8/layout/bList2"/>
    <dgm:cxn modelId="{9E95500E-6737-458A-916B-F909D4FD9BA6}" srcId="{F898C145-0CE7-449E-A54F-5335E3E6938B}" destId="{B407BCE8-7586-4875-B041-F8D4697C1D44}" srcOrd="1" destOrd="0" parTransId="{4371540C-5D54-4ADD-A48C-BBC0030EAA11}" sibTransId="{E484CE63-3933-44BD-ABB0-DF6EEED1AAEC}"/>
    <dgm:cxn modelId="{1920900F-0931-43CC-8125-B2D92DD30139}" type="presOf" srcId="{F898C145-0CE7-449E-A54F-5335E3E6938B}" destId="{FD07E6A2-A65B-48B1-9E00-3B3C05A5B979}" srcOrd="0" destOrd="0" presId="urn:microsoft.com/office/officeart/2005/8/layout/bList2"/>
    <dgm:cxn modelId="{F38F1847-DB46-4E18-AB10-575AEF6314DF}" type="presOf" srcId="{BE9AB822-28EE-48C3-8213-924B6CFBFDCF}" destId="{5455D39D-882E-4277-B04A-52BBECDC31F7}" srcOrd="1" destOrd="0" presId="urn:microsoft.com/office/officeart/2005/8/layout/bList2"/>
    <dgm:cxn modelId="{4C61C081-F053-4EF2-B984-2808494D7A3F}" type="presOf" srcId="{BE9AB822-28EE-48C3-8213-924B6CFBFDCF}" destId="{7793FB17-EB64-4707-BADF-7C271EE5681C}" srcOrd="0" destOrd="0" presId="urn:microsoft.com/office/officeart/2005/8/layout/bList2"/>
    <dgm:cxn modelId="{77D79FAF-BF6D-410F-8CA0-176535A1F101}" srcId="{F898C145-0CE7-449E-A54F-5335E3E6938B}" destId="{BE9AB822-28EE-48C3-8213-924B6CFBFDCF}" srcOrd="0" destOrd="0" parTransId="{0798CA51-971B-4B4F-9A32-D5FEDA78181B}" sibTransId="{B518F401-6888-4444-8CC0-99E2238C738D}"/>
    <dgm:cxn modelId="{E25B28C6-F108-4681-914F-4F47854E9DE3}" type="presOf" srcId="{B518F401-6888-4444-8CC0-99E2238C738D}" destId="{4AF59B96-5374-46DB-B74D-ACA697FA0B22}" srcOrd="0" destOrd="0" presId="urn:microsoft.com/office/officeart/2005/8/layout/bList2"/>
    <dgm:cxn modelId="{D11ADED5-A434-48FE-82BD-1364FE6A62A9}" type="presOf" srcId="{B407BCE8-7586-4875-B041-F8D4697C1D44}" destId="{B2DDF621-4580-4E8C-8DEC-4850F073CD2E}" srcOrd="0" destOrd="0" presId="urn:microsoft.com/office/officeart/2005/8/layout/bList2"/>
    <dgm:cxn modelId="{4ABBD440-FAE7-4D3A-86E8-54865A9A986A}" type="presParOf" srcId="{FD07E6A2-A65B-48B1-9E00-3B3C05A5B979}" destId="{D1A9AD13-24C1-4F3B-B1C2-27B4D9A4036F}" srcOrd="0" destOrd="0" presId="urn:microsoft.com/office/officeart/2005/8/layout/bList2"/>
    <dgm:cxn modelId="{0C588BFF-5924-47A8-94E0-0D143AFE97A2}" type="presParOf" srcId="{D1A9AD13-24C1-4F3B-B1C2-27B4D9A4036F}" destId="{5B3662E1-D5BC-49A2-B5EC-1728F65B9174}" srcOrd="0" destOrd="0" presId="urn:microsoft.com/office/officeart/2005/8/layout/bList2"/>
    <dgm:cxn modelId="{A967D0D3-7E24-4E3B-AFA4-622A16A12FE1}" type="presParOf" srcId="{D1A9AD13-24C1-4F3B-B1C2-27B4D9A4036F}" destId="{7793FB17-EB64-4707-BADF-7C271EE5681C}" srcOrd="1" destOrd="0" presId="urn:microsoft.com/office/officeart/2005/8/layout/bList2"/>
    <dgm:cxn modelId="{F8D0046D-A8A5-4C73-A1BA-46204AAE80D2}" type="presParOf" srcId="{D1A9AD13-24C1-4F3B-B1C2-27B4D9A4036F}" destId="{5455D39D-882E-4277-B04A-52BBECDC31F7}" srcOrd="2" destOrd="0" presId="urn:microsoft.com/office/officeart/2005/8/layout/bList2"/>
    <dgm:cxn modelId="{57838DD6-FCD1-492A-8260-D1D867465830}" type="presParOf" srcId="{D1A9AD13-24C1-4F3B-B1C2-27B4D9A4036F}" destId="{4EF2E6B3-E3DE-468C-BBBC-893707D24F0F}" srcOrd="3" destOrd="0" presId="urn:microsoft.com/office/officeart/2005/8/layout/bList2"/>
    <dgm:cxn modelId="{461CB1F9-62FA-49AD-B9E9-778BF11C4C9F}" type="presParOf" srcId="{FD07E6A2-A65B-48B1-9E00-3B3C05A5B979}" destId="{4AF59B96-5374-46DB-B74D-ACA697FA0B22}" srcOrd="1" destOrd="0" presId="urn:microsoft.com/office/officeart/2005/8/layout/bList2"/>
    <dgm:cxn modelId="{E33AFC5E-62FF-4CD2-9BD3-548C9BA974F9}" type="presParOf" srcId="{FD07E6A2-A65B-48B1-9E00-3B3C05A5B979}" destId="{E1D9E377-AEF6-4AAC-847C-DAB1193D6C42}" srcOrd="2" destOrd="0" presId="urn:microsoft.com/office/officeart/2005/8/layout/bList2"/>
    <dgm:cxn modelId="{292472D5-6A8E-4945-8A5D-286AD7BBAA64}" type="presParOf" srcId="{E1D9E377-AEF6-4AAC-847C-DAB1193D6C42}" destId="{7B910553-C932-4D6B-A2BA-BF11ECC4122F}" srcOrd="0" destOrd="0" presId="urn:microsoft.com/office/officeart/2005/8/layout/bList2"/>
    <dgm:cxn modelId="{65DE6B75-B971-402C-8B59-C063AB2F8792}" type="presParOf" srcId="{E1D9E377-AEF6-4AAC-847C-DAB1193D6C42}" destId="{B2DDF621-4580-4E8C-8DEC-4850F073CD2E}" srcOrd="1" destOrd="0" presId="urn:microsoft.com/office/officeart/2005/8/layout/bList2"/>
    <dgm:cxn modelId="{948C39C4-0A84-4CF8-9B03-1CDC4C38E4E9}" type="presParOf" srcId="{E1D9E377-AEF6-4AAC-847C-DAB1193D6C42}" destId="{9E5D2DF9-C6D3-4730-921B-A60E947EB144}" srcOrd="2" destOrd="0" presId="urn:microsoft.com/office/officeart/2005/8/layout/bList2"/>
    <dgm:cxn modelId="{420E46DA-C047-4223-8CDF-832B19861C06}" type="presParOf" srcId="{E1D9E377-AEF6-4AAC-847C-DAB1193D6C42}" destId="{CDF41E8F-D0B2-4AD7-90E2-760EA5D89067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68B368A-A60F-4BE2-AE69-A3D1310BF844}" type="doc">
      <dgm:prSet loTypeId="urn:microsoft.com/office/officeart/2005/8/layout/h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5CC2C8A0-F9D1-4B52-B657-E88EF416A1E6}">
      <dgm:prSet phldrT="[Text]"/>
      <dgm:spPr/>
      <dgm:t>
        <a:bodyPr/>
        <a:lstStyle/>
        <a:p>
          <a:r>
            <a:rPr lang="en-US" dirty="0"/>
            <a:t>Profile</a:t>
          </a:r>
        </a:p>
      </dgm:t>
    </dgm:pt>
    <dgm:pt modelId="{9E243B79-EE22-4006-9366-643F73D11B4E}" type="parTrans" cxnId="{798B5119-1C49-4372-B3F2-8F2EE3FFE18A}">
      <dgm:prSet/>
      <dgm:spPr/>
      <dgm:t>
        <a:bodyPr/>
        <a:lstStyle/>
        <a:p>
          <a:endParaRPr lang="en-US"/>
        </a:p>
      </dgm:t>
    </dgm:pt>
    <dgm:pt modelId="{4AD6D4EB-6839-4022-9FFC-D60AD5440A76}" type="sibTrans" cxnId="{798B5119-1C49-4372-B3F2-8F2EE3FFE18A}">
      <dgm:prSet/>
      <dgm:spPr/>
      <dgm:t>
        <a:bodyPr/>
        <a:lstStyle/>
        <a:p>
          <a:endParaRPr lang="en-US"/>
        </a:p>
      </dgm:t>
    </dgm:pt>
    <dgm:pt modelId="{91020658-ECAB-40A2-95F4-C2341253E3D1}">
      <dgm:prSet phldrT="[Text]"/>
      <dgm:spPr/>
      <dgm:t>
        <a:bodyPr/>
        <a:lstStyle/>
        <a:p>
          <a:r>
            <a:rPr lang="en-US" dirty="0"/>
            <a:t>weigh</a:t>
          </a:r>
        </a:p>
      </dgm:t>
    </dgm:pt>
    <dgm:pt modelId="{0F180D1C-2623-44C0-B908-CA1E9E10181F}" type="parTrans" cxnId="{9AB6F517-D1F7-4D65-8C59-ABB24E918247}">
      <dgm:prSet/>
      <dgm:spPr/>
      <dgm:t>
        <a:bodyPr/>
        <a:lstStyle/>
        <a:p>
          <a:endParaRPr lang="en-US"/>
        </a:p>
      </dgm:t>
    </dgm:pt>
    <dgm:pt modelId="{6F86C261-46E4-4942-A018-EC6BFA4217DB}" type="sibTrans" cxnId="{9AB6F517-D1F7-4D65-8C59-ABB24E918247}">
      <dgm:prSet/>
      <dgm:spPr/>
      <dgm:t>
        <a:bodyPr/>
        <a:lstStyle/>
        <a:p>
          <a:endParaRPr lang="en-US"/>
        </a:p>
      </dgm:t>
    </dgm:pt>
    <dgm:pt modelId="{5302C52D-430B-40EF-ACA8-A157F49F6507}">
      <dgm:prSet phldrT="[Text]"/>
      <dgm:spPr/>
      <dgm:t>
        <a:bodyPr/>
        <a:lstStyle/>
        <a:p>
          <a:r>
            <a:rPr lang="en-US" dirty="0"/>
            <a:t>workstation</a:t>
          </a:r>
        </a:p>
      </dgm:t>
    </dgm:pt>
    <dgm:pt modelId="{9EBC6448-5FB5-45C5-A52A-048A6ED919BC}" type="parTrans" cxnId="{86218659-EE4C-43D5-86E0-D4BBE6BA401F}">
      <dgm:prSet/>
      <dgm:spPr/>
      <dgm:t>
        <a:bodyPr/>
        <a:lstStyle/>
        <a:p>
          <a:endParaRPr lang="en-US"/>
        </a:p>
      </dgm:t>
    </dgm:pt>
    <dgm:pt modelId="{58CEC42C-D417-427C-A6B5-11651697CCF9}" type="sibTrans" cxnId="{86218659-EE4C-43D5-86E0-D4BBE6BA401F}">
      <dgm:prSet/>
      <dgm:spPr/>
      <dgm:t>
        <a:bodyPr/>
        <a:lstStyle/>
        <a:p>
          <a:endParaRPr lang="en-US"/>
        </a:p>
      </dgm:t>
    </dgm:pt>
    <dgm:pt modelId="{724D21C3-7E31-44AA-A78E-EE4F0BB36F0C}">
      <dgm:prSet phldrT="[Text]"/>
      <dgm:spPr/>
      <dgm:t>
        <a:bodyPr/>
        <a:lstStyle/>
        <a:p>
          <a:r>
            <a:rPr lang="en-US" dirty="0"/>
            <a:t>Feature</a:t>
          </a:r>
        </a:p>
      </dgm:t>
    </dgm:pt>
    <dgm:pt modelId="{B70610F9-80DC-4657-86AC-06F8CC02C082}" type="parTrans" cxnId="{6B2E9931-AAFA-43D4-BE96-AFD751537FB6}">
      <dgm:prSet/>
      <dgm:spPr/>
      <dgm:t>
        <a:bodyPr/>
        <a:lstStyle/>
        <a:p>
          <a:endParaRPr lang="en-US"/>
        </a:p>
      </dgm:t>
    </dgm:pt>
    <dgm:pt modelId="{F3267794-E7E9-43DF-8B4B-BFED08BDFD23}" type="sibTrans" cxnId="{6B2E9931-AAFA-43D4-BE96-AFD751537FB6}">
      <dgm:prSet/>
      <dgm:spPr/>
      <dgm:t>
        <a:bodyPr/>
        <a:lstStyle/>
        <a:p>
          <a:endParaRPr lang="en-US"/>
        </a:p>
      </dgm:t>
    </dgm:pt>
    <dgm:pt modelId="{1D33D190-C77B-46E8-B18C-300E28C53D91}">
      <dgm:prSet phldrT="[Text]"/>
      <dgm:spPr/>
      <dgm:t>
        <a:bodyPr/>
        <a:lstStyle/>
        <a:p>
          <a:r>
            <a:rPr lang="en-US" dirty="0" err="1"/>
            <a:t>NotePrint</a:t>
          </a:r>
          <a:endParaRPr lang="en-US" dirty="0"/>
        </a:p>
      </dgm:t>
    </dgm:pt>
    <dgm:pt modelId="{B41F3C7F-6B20-4F8F-9616-1822041B41D6}" type="parTrans" cxnId="{496B26DF-190C-4975-820C-5E05C2656565}">
      <dgm:prSet/>
      <dgm:spPr/>
      <dgm:t>
        <a:bodyPr/>
        <a:lstStyle/>
        <a:p>
          <a:endParaRPr lang="en-US"/>
        </a:p>
      </dgm:t>
    </dgm:pt>
    <dgm:pt modelId="{268C4049-8BC3-4AD8-934E-8198735628F9}" type="sibTrans" cxnId="{496B26DF-190C-4975-820C-5E05C2656565}">
      <dgm:prSet/>
      <dgm:spPr/>
      <dgm:t>
        <a:bodyPr/>
        <a:lstStyle/>
        <a:p>
          <a:endParaRPr lang="en-US"/>
        </a:p>
      </dgm:t>
    </dgm:pt>
    <dgm:pt modelId="{C3F79D9D-AD21-445C-9883-1F8349E18906}">
      <dgm:prSet phldrT="[Text]"/>
      <dgm:spPr/>
      <dgm:t>
        <a:bodyPr/>
        <a:lstStyle/>
        <a:p>
          <a:r>
            <a:rPr lang="en-US" dirty="0"/>
            <a:t>Beep</a:t>
          </a:r>
        </a:p>
      </dgm:t>
    </dgm:pt>
    <dgm:pt modelId="{15C3DDFD-261D-4679-957E-C91BA1568273}" type="parTrans" cxnId="{CF627842-5378-42DC-8638-97A85B970108}">
      <dgm:prSet/>
      <dgm:spPr/>
      <dgm:t>
        <a:bodyPr/>
        <a:lstStyle/>
        <a:p>
          <a:endParaRPr lang="en-US"/>
        </a:p>
      </dgm:t>
    </dgm:pt>
    <dgm:pt modelId="{F80D6A6C-348C-4759-B150-2D9543F81BAC}" type="sibTrans" cxnId="{CF627842-5378-42DC-8638-97A85B970108}">
      <dgm:prSet/>
      <dgm:spPr/>
      <dgm:t>
        <a:bodyPr/>
        <a:lstStyle/>
        <a:p>
          <a:endParaRPr lang="en-US"/>
        </a:p>
      </dgm:t>
    </dgm:pt>
    <dgm:pt modelId="{0F315478-EA38-4C1F-8996-13D62134E6B5}">
      <dgm:prSet phldrT="[Text]"/>
      <dgm:spPr/>
      <dgm:t>
        <a:bodyPr/>
        <a:lstStyle/>
        <a:p>
          <a:r>
            <a:rPr lang="en-US" dirty="0"/>
            <a:t>Approach</a:t>
          </a:r>
        </a:p>
      </dgm:t>
    </dgm:pt>
    <dgm:pt modelId="{C6C1F46A-47A8-411E-BC2A-DD6E98EB4429}" type="parTrans" cxnId="{551DC375-77DB-4698-AB07-6200020D29DF}">
      <dgm:prSet/>
      <dgm:spPr/>
      <dgm:t>
        <a:bodyPr/>
        <a:lstStyle/>
        <a:p>
          <a:endParaRPr lang="en-US"/>
        </a:p>
      </dgm:t>
    </dgm:pt>
    <dgm:pt modelId="{2E4FCB60-E870-477E-8A4B-77FFCBDDC2D6}" type="sibTrans" cxnId="{551DC375-77DB-4698-AB07-6200020D29DF}">
      <dgm:prSet/>
      <dgm:spPr/>
      <dgm:t>
        <a:bodyPr/>
        <a:lstStyle/>
        <a:p>
          <a:endParaRPr lang="en-US"/>
        </a:p>
      </dgm:t>
    </dgm:pt>
    <dgm:pt modelId="{90B92313-571C-4EB1-8E10-A41680C6B1FD}">
      <dgm:prSet phldrT="[Text]"/>
      <dgm:spPr/>
      <dgm:t>
        <a:bodyPr/>
        <a:lstStyle/>
        <a:p>
          <a:r>
            <a:rPr lang="en-US" dirty="0" err="1"/>
            <a:t>SerialPort</a:t>
          </a:r>
          <a:endParaRPr lang="en-US" dirty="0"/>
        </a:p>
      </dgm:t>
    </dgm:pt>
    <dgm:pt modelId="{BEE687FC-B65B-406D-BB14-AC9BB7A05813}" type="parTrans" cxnId="{B22ADDDD-C83B-48E3-A86A-BF597DD8275D}">
      <dgm:prSet/>
      <dgm:spPr/>
      <dgm:t>
        <a:bodyPr/>
        <a:lstStyle/>
        <a:p>
          <a:endParaRPr lang="en-US"/>
        </a:p>
      </dgm:t>
    </dgm:pt>
    <dgm:pt modelId="{A8D8EC34-0C5C-48DB-82BD-1F765171F89D}" type="sibTrans" cxnId="{B22ADDDD-C83B-48E3-A86A-BF597DD8275D}">
      <dgm:prSet/>
      <dgm:spPr/>
      <dgm:t>
        <a:bodyPr/>
        <a:lstStyle/>
        <a:p>
          <a:endParaRPr lang="en-US"/>
        </a:p>
      </dgm:t>
    </dgm:pt>
    <dgm:pt modelId="{BEA2100A-77C6-4AEA-A1C3-54F8A2CE4ED4}">
      <dgm:prSet phldrT="[Text]"/>
      <dgm:spPr/>
      <dgm:t>
        <a:bodyPr/>
        <a:lstStyle/>
        <a:p>
          <a:r>
            <a:rPr lang="en-US" dirty="0"/>
            <a:t>ZigBee</a:t>
          </a:r>
        </a:p>
      </dgm:t>
    </dgm:pt>
    <dgm:pt modelId="{9AE1E6E5-A522-4E6A-9DA2-EF1E1854FAD2}" type="parTrans" cxnId="{0257DA3B-5599-48F2-A8A5-B7EA1C04046D}">
      <dgm:prSet/>
      <dgm:spPr/>
      <dgm:t>
        <a:bodyPr/>
        <a:lstStyle/>
        <a:p>
          <a:endParaRPr lang="en-US"/>
        </a:p>
      </dgm:t>
    </dgm:pt>
    <dgm:pt modelId="{79936449-56FD-47D3-A429-A587BD0414E8}" type="sibTrans" cxnId="{0257DA3B-5599-48F2-A8A5-B7EA1C04046D}">
      <dgm:prSet/>
      <dgm:spPr/>
      <dgm:t>
        <a:bodyPr/>
        <a:lstStyle/>
        <a:p>
          <a:endParaRPr lang="en-US"/>
        </a:p>
      </dgm:t>
    </dgm:pt>
    <dgm:pt modelId="{FB151C98-507D-4E0F-A1DE-1168FAECE306}">
      <dgm:prSet phldrT="[Text]"/>
      <dgm:spPr/>
      <dgm:t>
        <a:bodyPr/>
        <a:lstStyle/>
        <a:p>
          <a:r>
            <a:rPr lang="en-US" dirty="0"/>
            <a:t>greenhouse</a:t>
          </a:r>
        </a:p>
      </dgm:t>
    </dgm:pt>
    <dgm:pt modelId="{E7CFAC58-5325-4446-90C8-C7D773623C46}" type="parTrans" cxnId="{F8CDF321-7E6A-4770-A52D-E0F721689BC1}">
      <dgm:prSet/>
      <dgm:spPr/>
      <dgm:t>
        <a:bodyPr/>
        <a:lstStyle/>
        <a:p>
          <a:endParaRPr lang="en-US"/>
        </a:p>
      </dgm:t>
    </dgm:pt>
    <dgm:pt modelId="{36C8E513-903A-4856-B6C2-582DD349963F}" type="sibTrans" cxnId="{F8CDF321-7E6A-4770-A52D-E0F721689BC1}">
      <dgm:prSet/>
      <dgm:spPr/>
      <dgm:t>
        <a:bodyPr/>
        <a:lstStyle/>
        <a:p>
          <a:endParaRPr lang="en-US"/>
        </a:p>
      </dgm:t>
    </dgm:pt>
    <dgm:pt modelId="{A9E81E2D-A7E0-4F73-AE62-94D24AB01A6C}">
      <dgm:prSet phldrT="[Text]"/>
      <dgm:spPr/>
      <dgm:t>
        <a:bodyPr/>
        <a:lstStyle/>
        <a:p>
          <a:r>
            <a:rPr lang="en-US" dirty="0"/>
            <a:t>Screen</a:t>
          </a:r>
        </a:p>
      </dgm:t>
    </dgm:pt>
    <dgm:pt modelId="{00E1F654-078F-4441-9F63-F4248354AA15}" type="parTrans" cxnId="{A82221C3-991E-4A6D-9126-3993E3E81784}">
      <dgm:prSet/>
      <dgm:spPr/>
      <dgm:t>
        <a:bodyPr/>
        <a:lstStyle/>
        <a:p>
          <a:endParaRPr lang="en-US"/>
        </a:p>
      </dgm:t>
    </dgm:pt>
    <dgm:pt modelId="{86F5FCEA-F133-4850-86FD-9A373A896DDB}" type="sibTrans" cxnId="{A82221C3-991E-4A6D-9126-3993E3E81784}">
      <dgm:prSet/>
      <dgm:spPr/>
      <dgm:t>
        <a:bodyPr/>
        <a:lstStyle/>
        <a:p>
          <a:endParaRPr lang="en-US"/>
        </a:p>
      </dgm:t>
    </dgm:pt>
    <dgm:pt modelId="{5CAF7E5E-6C7A-4766-9CBD-FBF565727F30}">
      <dgm:prSet phldrT="[Text]"/>
      <dgm:spPr/>
      <dgm:t>
        <a:bodyPr/>
        <a:lstStyle/>
        <a:p>
          <a:r>
            <a:rPr lang="en-US" dirty="0"/>
            <a:t>Storage</a:t>
          </a:r>
        </a:p>
      </dgm:t>
    </dgm:pt>
    <dgm:pt modelId="{DFCBD5A9-467C-4E3F-9ED1-739833FF14CD}" type="parTrans" cxnId="{8082EDD5-5963-4434-AB1E-88A05EFC11BB}">
      <dgm:prSet/>
      <dgm:spPr/>
      <dgm:t>
        <a:bodyPr/>
        <a:lstStyle/>
        <a:p>
          <a:endParaRPr lang="en-US"/>
        </a:p>
      </dgm:t>
    </dgm:pt>
    <dgm:pt modelId="{7B6C2E36-2894-4135-85D2-979E27982C09}" type="sibTrans" cxnId="{8082EDD5-5963-4434-AB1E-88A05EFC11BB}">
      <dgm:prSet/>
      <dgm:spPr/>
      <dgm:t>
        <a:bodyPr/>
        <a:lstStyle/>
        <a:p>
          <a:endParaRPr lang="en-US"/>
        </a:p>
      </dgm:t>
    </dgm:pt>
    <dgm:pt modelId="{DAFA45A6-2A41-4812-9690-173B2EC261EE}">
      <dgm:prSet phldrT="[Text]"/>
      <dgm:spPr/>
      <dgm:t>
        <a:bodyPr/>
        <a:lstStyle/>
        <a:p>
          <a:r>
            <a:rPr lang="en-US" dirty="0"/>
            <a:t>Driver</a:t>
          </a:r>
        </a:p>
      </dgm:t>
    </dgm:pt>
    <dgm:pt modelId="{589E5371-4BDE-44D8-8DE8-2CA9CAE91DC5}" type="parTrans" cxnId="{5E20FD55-84EF-4493-AC9B-F69839468A28}">
      <dgm:prSet/>
      <dgm:spPr/>
      <dgm:t>
        <a:bodyPr/>
        <a:lstStyle/>
        <a:p>
          <a:endParaRPr lang="en-US"/>
        </a:p>
      </dgm:t>
    </dgm:pt>
    <dgm:pt modelId="{B02181FD-A93C-40DB-840D-B0CC5E644D99}" type="sibTrans" cxnId="{5E20FD55-84EF-4493-AC9B-F69839468A28}">
      <dgm:prSet/>
      <dgm:spPr/>
      <dgm:t>
        <a:bodyPr/>
        <a:lstStyle/>
        <a:p>
          <a:endParaRPr lang="en-US"/>
        </a:p>
      </dgm:t>
    </dgm:pt>
    <dgm:pt modelId="{B4862EFC-6280-4CF9-8F22-3C234CDE2C34}">
      <dgm:prSet phldrT="[Text]"/>
      <dgm:spPr/>
      <dgm:t>
        <a:bodyPr/>
        <a:lstStyle/>
        <a:p>
          <a:r>
            <a:rPr lang="en-US" dirty="0" err="1"/>
            <a:t>NotePrinter</a:t>
          </a:r>
          <a:endParaRPr lang="en-US" dirty="0"/>
        </a:p>
      </dgm:t>
    </dgm:pt>
    <dgm:pt modelId="{253F0746-1806-473C-BDEB-100876540B8C}" type="parTrans" cxnId="{D6B1E992-6E91-4CD1-A4AD-5F05EEDF090E}">
      <dgm:prSet/>
      <dgm:spPr/>
      <dgm:t>
        <a:bodyPr/>
        <a:lstStyle/>
        <a:p>
          <a:endParaRPr lang="en-US"/>
        </a:p>
      </dgm:t>
    </dgm:pt>
    <dgm:pt modelId="{009C8FA4-5E7C-4CDC-B7CA-5ED9E19BF74C}" type="sibTrans" cxnId="{D6B1E992-6E91-4CD1-A4AD-5F05EEDF090E}">
      <dgm:prSet/>
      <dgm:spPr/>
      <dgm:t>
        <a:bodyPr/>
        <a:lstStyle/>
        <a:p>
          <a:endParaRPr lang="en-US"/>
        </a:p>
      </dgm:t>
    </dgm:pt>
    <dgm:pt modelId="{C79CA4F2-EBB3-45BA-829F-7CDDEBA685DA}">
      <dgm:prSet phldrT="[Text]"/>
      <dgm:spPr/>
      <dgm:t>
        <a:bodyPr/>
        <a:lstStyle/>
        <a:p>
          <a:endParaRPr lang="en-US" dirty="0"/>
        </a:p>
      </dgm:t>
    </dgm:pt>
    <dgm:pt modelId="{CD667804-7B7F-4AB1-ABFB-69015BB2F14C}" type="parTrans" cxnId="{8F410D21-9BAD-4B1C-B583-E1D4CCABABB3}">
      <dgm:prSet/>
      <dgm:spPr/>
      <dgm:t>
        <a:bodyPr/>
        <a:lstStyle/>
        <a:p>
          <a:endParaRPr lang="en-US"/>
        </a:p>
      </dgm:t>
    </dgm:pt>
    <dgm:pt modelId="{91F92F73-9833-4892-A31A-2932D81BF146}" type="sibTrans" cxnId="{8F410D21-9BAD-4B1C-B583-E1D4CCABABB3}">
      <dgm:prSet/>
      <dgm:spPr/>
      <dgm:t>
        <a:bodyPr/>
        <a:lstStyle/>
        <a:p>
          <a:endParaRPr lang="en-US"/>
        </a:p>
      </dgm:t>
    </dgm:pt>
    <dgm:pt modelId="{891F687A-D2C2-415F-8ABF-4DDDA543BC1D}">
      <dgm:prSet phldrT="[Text]"/>
      <dgm:spPr/>
      <dgm:t>
        <a:bodyPr/>
        <a:lstStyle/>
        <a:p>
          <a:r>
            <a:rPr lang="en-US" altLang="zh-CN" dirty="0"/>
            <a:t>farm</a:t>
          </a:r>
          <a:endParaRPr lang="en-US" dirty="0"/>
        </a:p>
      </dgm:t>
    </dgm:pt>
    <dgm:pt modelId="{E500C234-E9F4-4EED-910C-61E3B60C39DF}" type="parTrans" cxnId="{E25095E9-1ACF-471A-8276-90533EE82774}">
      <dgm:prSet/>
      <dgm:spPr/>
    </dgm:pt>
    <dgm:pt modelId="{687E4C20-5F06-47EB-9CC6-B98F100DDEEB}" type="sibTrans" cxnId="{E25095E9-1ACF-471A-8276-90533EE82774}">
      <dgm:prSet/>
      <dgm:spPr/>
    </dgm:pt>
    <dgm:pt modelId="{E885C9FE-6FF7-43CC-98B3-ACDE52B0B63B}">
      <dgm:prSet phldrT="[Text]"/>
      <dgm:spPr/>
      <dgm:t>
        <a:bodyPr/>
        <a:lstStyle/>
        <a:p>
          <a:r>
            <a:rPr lang="en-US" dirty="0" err="1"/>
            <a:t>SecondScreen</a:t>
          </a:r>
          <a:endParaRPr lang="en-US" dirty="0"/>
        </a:p>
      </dgm:t>
    </dgm:pt>
    <dgm:pt modelId="{727F09A6-7BB5-4877-A630-6AB697118A04}" type="parTrans" cxnId="{8EF84731-8A3B-4F1B-9E4A-000EA539AE4D}">
      <dgm:prSet/>
      <dgm:spPr/>
    </dgm:pt>
    <dgm:pt modelId="{7FF56DCE-C3C4-4864-9878-2E640FD7F5C0}" type="sibTrans" cxnId="{8EF84731-8A3B-4F1B-9E4A-000EA539AE4D}">
      <dgm:prSet/>
      <dgm:spPr/>
    </dgm:pt>
    <dgm:pt modelId="{1BB08707-FE09-4C16-BE2A-3018D2EFDDE4}">
      <dgm:prSet phldrT="[Text]"/>
      <dgm:spPr/>
      <dgm:t>
        <a:bodyPr/>
        <a:lstStyle/>
        <a:p>
          <a:endParaRPr lang="en-US" dirty="0"/>
        </a:p>
      </dgm:t>
    </dgm:pt>
    <dgm:pt modelId="{7C9A44DA-F03D-48EB-95BB-8009A799CAEF}" type="parTrans" cxnId="{F1F58C2C-5902-459D-94DB-8FEA2DC60588}">
      <dgm:prSet/>
      <dgm:spPr/>
    </dgm:pt>
    <dgm:pt modelId="{8B9A9AB5-97F6-47D4-BCE8-1421D6D23D2A}" type="sibTrans" cxnId="{F1F58C2C-5902-459D-94DB-8FEA2DC60588}">
      <dgm:prSet/>
      <dgm:spPr/>
    </dgm:pt>
    <dgm:pt modelId="{CA9C9C4B-B471-47C2-9684-A5F909A8E2E1}">
      <dgm:prSet phldrT="[Text]"/>
      <dgm:spPr/>
      <dgm:t>
        <a:bodyPr/>
        <a:lstStyle/>
        <a:p>
          <a:r>
            <a:rPr lang="en-US" dirty="0" err="1"/>
            <a:t>LabelPrint</a:t>
          </a:r>
          <a:endParaRPr lang="en-US" dirty="0"/>
        </a:p>
      </dgm:t>
    </dgm:pt>
    <dgm:pt modelId="{B666C045-1554-46CA-88F4-0F929A852BFA}" type="parTrans" cxnId="{74E7B985-300B-4791-B734-670F4A7684D5}">
      <dgm:prSet/>
      <dgm:spPr/>
    </dgm:pt>
    <dgm:pt modelId="{F12A869C-A302-4B46-A4D0-54BEE0AC1FC1}" type="sibTrans" cxnId="{74E7B985-300B-4791-B734-670F4A7684D5}">
      <dgm:prSet/>
      <dgm:spPr/>
    </dgm:pt>
    <dgm:pt modelId="{CEEC7903-74B0-43F9-9949-45E561009739}" type="pres">
      <dgm:prSet presAssocID="{568B368A-A60F-4BE2-AE69-A3D1310BF844}" presName="Name0" presStyleCnt="0">
        <dgm:presLayoutVars>
          <dgm:dir/>
          <dgm:animLvl val="lvl"/>
          <dgm:resizeHandles val="exact"/>
        </dgm:presLayoutVars>
      </dgm:prSet>
      <dgm:spPr/>
    </dgm:pt>
    <dgm:pt modelId="{48FD1E5C-E47D-4FBF-99D0-801412B498EA}" type="pres">
      <dgm:prSet presAssocID="{5CC2C8A0-F9D1-4B52-B657-E88EF416A1E6}" presName="composite" presStyleCnt="0"/>
      <dgm:spPr/>
    </dgm:pt>
    <dgm:pt modelId="{89D1F953-E35A-4E31-9451-D0CA0DC07EA3}" type="pres">
      <dgm:prSet presAssocID="{5CC2C8A0-F9D1-4B52-B657-E88EF416A1E6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23CD3A6A-95F5-40C2-B818-0D00823CDEAF}" type="pres">
      <dgm:prSet presAssocID="{5CC2C8A0-F9D1-4B52-B657-E88EF416A1E6}" presName="desTx" presStyleLbl="alignAccFollowNode1" presStyleIdx="0" presStyleCnt="4" custLinFactNeighborX="-110" custLinFactNeighborY="1740">
        <dgm:presLayoutVars>
          <dgm:bulletEnabled val="1"/>
        </dgm:presLayoutVars>
      </dgm:prSet>
      <dgm:spPr/>
    </dgm:pt>
    <dgm:pt modelId="{589B6EC7-2B11-413B-86B4-403BB9D8C550}" type="pres">
      <dgm:prSet presAssocID="{4AD6D4EB-6839-4022-9FFC-D60AD5440A76}" presName="space" presStyleCnt="0"/>
      <dgm:spPr/>
    </dgm:pt>
    <dgm:pt modelId="{D72B8C4F-730C-4E3E-83C7-88FBC61896B7}" type="pres">
      <dgm:prSet presAssocID="{724D21C3-7E31-44AA-A78E-EE4F0BB36F0C}" presName="composite" presStyleCnt="0"/>
      <dgm:spPr/>
    </dgm:pt>
    <dgm:pt modelId="{159995D0-8AEC-44CD-85CA-AA8DC3D25256}" type="pres">
      <dgm:prSet presAssocID="{724D21C3-7E31-44AA-A78E-EE4F0BB36F0C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9B51ECC1-684B-4979-B520-5666CE66C59C}" type="pres">
      <dgm:prSet presAssocID="{724D21C3-7E31-44AA-A78E-EE4F0BB36F0C}" presName="desTx" presStyleLbl="alignAccFollowNode1" presStyleIdx="1" presStyleCnt="4">
        <dgm:presLayoutVars>
          <dgm:bulletEnabled val="1"/>
        </dgm:presLayoutVars>
      </dgm:prSet>
      <dgm:spPr/>
    </dgm:pt>
    <dgm:pt modelId="{449C25D3-A80B-4B27-8EE9-8310F5CA0859}" type="pres">
      <dgm:prSet presAssocID="{F3267794-E7E9-43DF-8B4B-BFED08BDFD23}" presName="space" presStyleCnt="0"/>
      <dgm:spPr/>
    </dgm:pt>
    <dgm:pt modelId="{1DB34381-AD25-4B77-8D42-D41F2EFBD0D6}" type="pres">
      <dgm:prSet presAssocID="{0F315478-EA38-4C1F-8996-13D62134E6B5}" presName="composite" presStyleCnt="0"/>
      <dgm:spPr/>
    </dgm:pt>
    <dgm:pt modelId="{9E6DD139-0826-4E2A-B03E-555A2706F34F}" type="pres">
      <dgm:prSet presAssocID="{0F315478-EA38-4C1F-8996-13D62134E6B5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7C09C4AD-40BD-4D51-9E0C-4013D5BF6B82}" type="pres">
      <dgm:prSet presAssocID="{0F315478-EA38-4C1F-8996-13D62134E6B5}" presName="desTx" presStyleLbl="alignAccFollowNode1" presStyleIdx="2" presStyleCnt="4">
        <dgm:presLayoutVars>
          <dgm:bulletEnabled val="1"/>
        </dgm:presLayoutVars>
      </dgm:prSet>
      <dgm:spPr/>
    </dgm:pt>
    <dgm:pt modelId="{2378D431-C56C-44CD-A6BF-108074F86337}" type="pres">
      <dgm:prSet presAssocID="{2E4FCB60-E870-477E-8A4B-77FFCBDDC2D6}" presName="space" presStyleCnt="0"/>
      <dgm:spPr/>
    </dgm:pt>
    <dgm:pt modelId="{A3DDCE75-883E-4EC0-8721-7509EC5F0144}" type="pres">
      <dgm:prSet presAssocID="{DAFA45A6-2A41-4812-9690-173B2EC261EE}" presName="composite" presStyleCnt="0"/>
      <dgm:spPr/>
    </dgm:pt>
    <dgm:pt modelId="{7CBA8BC0-60F1-4632-A3A9-DB9554680DF8}" type="pres">
      <dgm:prSet presAssocID="{DAFA45A6-2A41-4812-9690-173B2EC261EE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94B45435-CEC7-4211-A9FF-A8E507A8735A}" type="pres">
      <dgm:prSet presAssocID="{DAFA45A6-2A41-4812-9690-173B2EC261EE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0F03E802-A44B-44AA-B706-6D3A032B1201}" type="presOf" srcId="{891F687A-D2C2-415F-8ABF-4DDDA543BC1D}" destId="{23CD3A6A-95F5-40C2-B818-0D00823CDEAF}" srcOrd="0" destOrd="3" presId="urn:microsoft.com/office/officeart/2005/8/layout/hList1"/>
    <dgm:cxn modelId="{491DCA08-5C85-473D-8C41-2AD190DFECC0}" type="presOf" srcId="{CA9C9C4B-B471-47C2-9684-A5F909A8E2E1}" destId="{9B51ECC1-684B-4979-B520-5666CE66C59C}" srcOrd="0" destOrd="1" presId="urn:microsoft.com/office/officeart/2005/8/layout/hList1"/>
    <dgm:cxn modelId="{9AB6F517-D1F7-4D65-8C59-ABB24E918247}" srcId="{5CC2C8A0-F9D1-4B52-B657-E88EF416A1E6}" destId="{91020658-ECAB-40A2-95F4-C2341253E3D1}" srcOrd="0" destOrd="0" parTransId="{0F180D1C-2623-44C0-B908-CA1E9E10181F}" sibTransId="{6F86C261-46E4-4942-A018-EC6BFA4217DB}"/>
    <dgm:cxn modelId="{798B5119-1C49-4372-B3F2-8F2EE3FFE18A}" srcId="{568B368A-A60F-4BE2-AE69-A3D1310BF844}" destId="{5CC2C8A0-F9D1-4B52-B657-E88EF416A1E6}" srcOrd="0" destOrd="0" parTransId="{9E243B79-EE22-4006-9366-643F73D11B4E}" sibTransId="{4AD6D4EB-6839-4022-9FFC-D60AD5440A76}"/>
    <dgm:cxn modelId="{8F410D21-9BAD-4B1C-B583-E1D4CCABABB3}" srcId="{DAFA45A6-2A41-4812-9690-173B2EC261EE}" destId="{C79CA4F2-EBB3-45BA-829F-7CDDEBA685DA}" srcOrd="3" destOrd="0" parTransId="{CD667804-7B7F-4AB1-ABFB-69015BB2F14C}" sibTransId="{91F92F73-9833-4892-A31A-2932D81BF146}"/>
    <dgm:cxn modelId="{F8CDF321-7E6A-4770-A52D-E0F721689BC1}" srcId="{5CC2C8A0-F9D1-4B52-B657-E88EF416A1E6}" destId="{FB151C98-507D-4E0F-A1DE-1168FAECE306}" srcOrd="2" destOrd="0" parTransId="{E7CFAC58-5325-4446-90C8-C7D773623C46}" sibTransId="{36C8E513-903A-4856-B6C2-582DD349963F}"/>
    <dgm:cxn modelId="{CCF7AE2A-E929-47AB-956A-A8F04420CC46}" type="presOf" srcId="{DAFA45A6-2A41-4812-9690-173B2EC261EE}" destId="{7CBA8BC0-60F1-4632-A3A9-DB9554680DF8}" srcOrd="0" destOrd="0" presId="urn:microsoft.com/office/officeart/2005/8/layout/hList1"/>
    <dgm:cxn modelId="{F1F58C2C-5902-459D-94DB-8FEA2DC60588}" srcId="{DAFA45A6-2A41-4812-9690-173B2EC261EE}" destId="{1BB08707-FE09-4C16-BE2A-3018D2EFDDE4}" srcOrd="2" destOrd="0" parTransId="{7C9A44DA-F03D-48EB-95BB-8009A799CAEF}" sibTransId="{8B9A9AB5-97F6-47D4-BCE8-1421D6D23D2A}"/>
    <dgm:cxn modelId="{8EF84731-8A3B-4F1B-9E4A-000EA539AE4D}" srcId="{DAFA45A6-2A41-4812-9690-173B2EC261EE}" destId="{E885C9FE-6FF7-43CC-98B3-ACDE52B0B63B}" srcOrd="1" destOrd="0" parTransId="{727F09A6-7BB5-4877-A630-6AB697118A04}" sibTransId="{7FF56DCE-C3C4-4864-9878-2E640FD7F5C0}"/>
    <dgm:cxn modelId="{6B2E9931-AAFA-43D4-BE96-AFD751537FB6}" srcId="{568B368A-A60F-4BE2-AE69-A3D1310BF844}" destId="{724D21C3-7E31-44AA-A78E-EE4F0BB36F0C}" srcOrd="1" destOrd="0" parTransId="{B70610F9-80DC-4657-86AC-06F8CC02C082}" sibTransId="{F3267794-E7E9-43DF-8B4B-BFED08BDFD23}"/>
    <dgm:cxn modelId="{35CFED37-BEC5-47C7-937F-30613949BEEB}" type="presOf" srcId="{C79CA4F2-EBB3-45BA-829F-7CDDEBA685DA}" destId="{94B45435-CEC7-4211-A9FF-A8E507A8735A}" srcOrd="0" destOrd="3" presId="urn:microsoft.com/office/officeart/2005/8/layout/hList1"/>
    <dgm:cxn modelId="{C29E453B-3542-446A-BD7B-A501835FB8FF}" type="presOf" srcId="{0F315478-EA38-4C1F-8996-13D62134E6B5}" destId="{9E6DD139-0826-4E2A-B03E-555A2706F34F}" srcOrd="0" destOrd="0" presId="urn:microsoft.com/office/officeart/2005/8/layout/hList1"/>
    <dgm:cxn modelId="{0257DA3B-5599-48F2-A8A5-B7EA1C04046D}" srcId="{0F315478-EA38-4C1F-8996-13D62134E6B5}" destId="{BEA2100A-77C6-4AEA-A1C3-54F8A2CE4ED4}" srcOrd="1" destOrd="0" parTransId="{9AE1E6E5-A522-4E6A-9DA2-EF1E1854FAD2}" sibTransId="{79936449-56FD-47D3-A429-A587BD0414E8}"/>
    <dgm:cxn modelId="{D6DE953E-0F8C-4B88-B3A1-BDB95AB760A6}" type="presOf" srcId="{A9E81E2D-A7E0-4F73-AE62-94D24AB01A6C}" destId="{7C09C4AD-40BD-4D51-9E0C-4013D5BF6B82}" srcOrd="0" destOrd="2" presId="urn:microsoft.com/office/officeart/2005/8/layout/hList1"/>
    <dgm:cxn modelId="{B74A423F-DCE4-4265-AA90-54BB6C14CEDC}" type="presOf" srcId="{91020658-ECAB-40A2-95F4-C2341253E3D1}" destId="{23CD3A6A-95F5-40C2-B818-0D00823CDEAF}" srcOrd="0" destOrd="0" presId="urn:microsoft.com/office/officeart/2005/8/layout/hList1"/>
    <dgm:cxn modelId="{CF627842-5378-42DC-8638-97A85B970108}" srcId="{724D21C3-7E31-44AA-A78E-EE4F0BB36F0C}" destId="{C3F79D9D-AD21-445C-9883-1F8349E18906}" srcOrd="2" destOrd="0" parTransId="{15C3DDFD-261D-4679-957E-C91BA1568273}" sibTransId="{F80D6A6C-348C-4759-B150-2D9543F81BAC}"/>
    <dgm:cxn modelId="{3104C454-495D-443E-9812-1F7239E0F5A8}" type="presOf" srcId="{90B92313-571C-4EB1-8E10-A41680C6B1FD}" destId="{7C09C4AD-40BD-4D51-9E0C-4013D5BF6B82}" srcOrd="0" destOrd="0" presId="urn:microsoft.com/office/officeart/2005/8/layout/hList1"/>
    <dgm:cxn modelId="{551DC375-77DB-4698-AB07-6200020D29DF}" srcId="{568B368A-A60F-4BE2-AE69-A3D1310BF844}" destId="{0F315478-EA38-4C1F-8996-13D62134E6B5}" srcOrd="2" destOrd="0" parTransId="{C6C1F46A-47A8-411E-BC2A-DD6E98EB4429}" sibTransId="{2E4FCB60-E870-477E-8A4B-77FFCBDDC2D6}"/>
    <dgm:cxn modelId="{5E20FD55-84EF-4493-AC9B-F69839468A28}" srcId="{568B368A-A60F-4BE2-AE69-A3D1310BF844}" destId="{DAFA45A6-2A41-4812-9690-173B2EC261EE}" srcOrd="3" destOrd="0" parTransId="{589E5371-4BDE-44D8-8DE8-2CA9CAE91DC5}" sibTransId="{B02181FD-A93C-40DB-840D-B0CC5E644D99}"/>
    <dgm:cxn modelId="{86218659-EE4C-43D5-86E0-D4BBE6BA401F}" srcId="{5CC2C8A0-F9D1-4B52-B657-E88EF416A1E6}" destId="{5302C52D-430B-40EF-ACA8-A157F49F6507}" srcOrd="1" destOrd="0" parTransId="{9EBC6448-5FB5-45C5-A52A-048A6ED919BC}" sibTransId="{58CEC42C-D417-427C-A6B5-11651697CCF9}"/>
    <dgm:cxn modelId="{27EA0484-077E-43A1-A140-AD41BD44AB1A}" type="presOf" srcId="{C3F79D9D-AD21-445C-9883-1F8349E18906}" destId="{9B51ECC1-684B-4979-B520-5666CE66C59C}" srcOrd="0" destOrd="2" presId="urn:microsoft.com/office/officeart/2005/8/layout/hList1"/>
    <dgm:cxn modelId="{74E7B985-300B-4791-B734-670F4A7684D5}" srcId="{724D21C3-7E31-44AA-A78E-EE4F0BB36F0C}" destId="{CA9C9C4B-B471-47C2-9684-A5F909A8E2E1}" srcOrd="1" destOrd="0" parTransId="{B666C045-1554-46CA-88F4-0F929A852BFA}" sibTransId="{F12A869C-A302-4B46-A4D0-54BEE0AC1FC1}"/>
    <dgm:cxn modelId="{D6B1E992-6E91-4CD1-A4AD-5F05EEDF090E}" srcId="{DAFA45A6-2A41-4812-9690-173B2EC261EE}" destId="{B4862EFC-6280-4CF9-8F22-3C234CDE2C34}" srcOrd="0" destOrd="0" parTransId="{253F0746-1806-473C-BDEB-100876540B8C}" sibTransId="{009C8FA4-5E7C-4CDC-B7CA-5ED9E19BF74C}"/>
    <dgm:cxn modelId="{963D0D93-5912-4D26-83E7-2031E822E662}" type="presOf" srcId="{5302C52D-430B-40EF-ACA8-A157F49F6507}" destId="{23CD3A6A-95F5-40C2-B818-0D00823CDEAF}" srcOrd="0" destOrd="1" presId="urn:microsoft.com/office/officeart/2005/8/layout/hList1"/>
    <dgm:cxn modelId="{6B4FF2AA-963F-4EFF-A7FE-A54BF79D5EEB}" type="presOf" srcId="{BEA2100A-77C6-4AEA-A1C3-54F8A2CE4ED4}" destId="{7C09C4AD-40BD-4D51-9E0C-4013D5BF6B82}" srcOrd="0" destOrd="1" presId="urn:microsoft.com/office/officeart/2005/8/layout/hList1"/>
    <dgm:cxn modelId="{16AF5DAC-E0BC-444C-996C-483CDCDC19EF}" type="presOf" srcId="{FB151C98-507D-4E0F-A1DE-1168FAECE306}" destId="{23CD3A6A-95F5-40C2-B818-0D00823CDEAF}" srcOrd="0" destOrd="2" presId="urn:microsoft.com/office/officeart/2005/8/layout/hList1"/>
    <dgm:cxn modelId="{0C09DCB6-D406-4E44-8A9F-89D5FEABC21A}" type="presOf" srcId="{E885C9FE-6FF7-43CC-98B3-ACDE52B0B63B}" destId="{94B45435-CEC7-4211-A9FF-A8E507A8735A}" srcOrd="0" destOrd="1" presId="urn:microsoft.com/office/officeart/2005/8/layout/hList1"/>
    <dgm:cxn modelId="{0ED8B3B9-45B7-4227-932D-A15E46D070D2}" type="presOf" srcId="{5CAF7E5E-6C7A-4766-9CBD-FBF565727F30}" destId="{7C09C4AD-40BD-4D51-9E0C-4013D5BF6B82}" srcOrd="0" destOrd="3" presId="urn:microsoft.com/office/officeart/2005/8/layout/hList1"/>
    <dgm:cxn modelId="{F0139BBB-0D6C-4112-86D8-42BE7CE19F06}" type="presOf" srcId="{5CC2C8A0-F9D1-4B52-B657-E88EF416A1E6}" destId="{89D1F953-E35A-4E31-9451-D0CA0DC07EA3}" srcOrd="0" destOrd="0" presId="urn:microsoft.com/office/officeart/2005/8/layout/hList1"/>
    <dgm:cxn modelId="{A82221C3-991E-4A6D-9126-3993E3E81784}" srcId="{0F315478-EA38-4C1F-8996-13D62134E6B5}" destId="{A9E81E2D-A7E0-4F73-AE62-94D24AB01A6C}" srcOrd="2" destOrd="0" parTransId="{00E1F654-078F-4441-9F63-F4248354AA15}" sibTransId="{86F5FCEA-F133-4850-86FD-9A373A896DDB}"/>
    <dgm:cxn modelId="{9A93D5C7-DE47-4E06-8202-235AB7102360}" type="presOf" srcId="{568B368A-A60F-4BE2-AE69-A3D1310BF844}" destId="{CEEC7903-74B0-43F9-9949-45E561009739}" srcOrd="0" destOrd="0" presId="urn:microsoft.com/office/officeart/2005/8/layout/hList1"/>
    <dgm:cxn modelId="{8082EDD5-5963-4434-AB1E-88A05EFC11BB}" srcId="{0F315478-EA38-4C1F-8996-13D62134E6B5}" destId="{5CAF7E5E-6C7A-4766-9CBD-FBF565727F30}" srcOrd="3" destOrd="0" parTransId="{DFCBD5A9-467C-4E3F-9ED1-739833FF14CD}" sibTransId="{7B6C2E36-2894-4135-85D2-979E27982C09}"/>
    <dgm:cxn modelId="{B22ADDDD-C83B-48E3-A86A-BF597DD8275D}" srcId="{0F315478-EA38-4C1F-8996-13D62134E6B5}" destId="{90B92313-571C-4EB1-8E10-A41680C6B1FD}" srcOrd="0" destOrd="0" parTransId="{BEE687FC-B65B-406D-BB14-AC9BB7A05813}" sibTransId="{A8D8EC34-0C5C-48DB-82BD-1F765171F89D}"/>
    <dgm:cxn modelId="{D753F3DD-CCA5-4059-8A71-EE3808E07387}" type="presOf" srcId="{724D21C3-7E31-44AA-A78E-EE4F0BB36F0C}" destId="{159995D0-8AEC-44CD-85CA-AA8DC3D25256}" srcOrd="0" destOrd="0" presId="urn:microsoft.com/office/officeart/2005/8/layout/hList1"/>
    <dgm:cxn modelId="{496B26DF-190C-4975-820C-5E05C2656565}" srcId="{724D21C3-7E31-44AA-A78E-EE4F0BB36F0C}" destId="{1D33D190-C77B-46E8-B18C-300E28C53D91}" srcOrd="0" destOrd="0" parTransId="{B41F3C7F-6B20-4F8F-9616-1822041B41D6}" sibTransId="{268C4049-8BC3-4AD8-934E-8198735628F9}"/>
    <dgm:cxn modelId="{E25095E9-1ACF-471A-8276-90533EE82774}" srcId="{5CC2C8A0-F9D1-4B52-B657-E88EF416A1E6}" destId="{891F687A-D2C2-415F-8ABF-4DDDA543BC1D}" srcOrd="3" destOrd="0" parTransId="{E500C234-E9F4-4EED-910C-61E3B60C39DF}" sibTransId="{687E4C20-5F06-47EB-9CC6-B98F100DDEEB}"/>
    <dgm:cxn modelId="{98B4F2EA-E5C7-417D-8EAB-0D3F8B0C8EDE}" type="presOf" srcId="{B4862EFC-6280-4CF9-8F22-3C234CDE2C34}" destId="{94B45435-CEC7-4211-A9FF-A8E507A8735A}" srcOrd="0" destOrd="0" presId="urn:microsoft.com/office/officeart/2005/8/layout/hList1"/>
    <dgm:cxn modelId="{F86F48EC-57BB-4FBD-A4C1-81892711FB96}" type="presOf" srcId="{1D33D190-C77B-46E8-B18C-300E28C53D91}" destId="{9B51ECC1-684B-4979-B520-5666CE66C59C}" srcOrd="0" destOrd="0" presId="urn:microsoft.com/office/officeart/2005/8/layout/hList1"/>
    <dgm:cxn modelId="{EEFCD6F9-0508-4931-A8A0-64573C02B2E3}" type="presOf" srcId="{1BB08707-FE09-4C16-BE2A-3018D2EFDDE4}" destId="{94B45435-CEC7-4211-A9FF-A8E507A8735A}" srcOrd="0" destOrd="2" presId="urn:microsoft.com/office/officeart/2005/8/layout/hList1"/>
    <dgm:cxn modelId="{B10F9474-1FA4-474E-B276-77819EF80838}" type="presParOf" srcId="{CEEC7903-74B0-43F9-9949-45E561009739}" destId="{48FD1E5C-E47D-4FBF-99D0-801412B498EA}" srcOrd="0" destOrd="0" presId="urn:microsoft.com/office/officeart/2005/8/layout/hList1"/>
    <dgm:cxn modelId="{886E0F1F-013A-48A7-9E02-384445194E5E}" type="presParOf" srcId="{48FD1E5C-E47D-4FBF-99D0-801412B498EA}" destId="{89D1F953-E35A-4E31-9451-D0CA0DC07EA3}" srcOrd="0" destOrd="0" presId="urn:microsoft.com/office/officeart/2005/8/layout/hList1"/>
    <dgm:cxn modelId="{B1876F1B-2ED0-4CBE-9CF6-378936EAF921}" type="presParOf" srcId="{48FD1E5C-E47D-4FBF-99D0-801412B498EA}" destId="{23CD3A6A-95F5-40C2-B818-0D00823CDEAF}" srcOrd="1" destOrd="0" presId="urn:microsoft.com/office/officeart/2005/8/layout/hList1"/>
    <dgm:cxn modelId="{FBBCF844-7E47-4103-8B69-0EC47C577A9B}" type="presParOf" srcId="{CEEC7903-74B0-43F9-9949-45E561009739}" destId="{589B6EC7-2B11-413B-86B4-403BB9D8C550}" srcOrd="1" destOrd="0" presId="urn:microsoft.com/office/officeart/2005/8/layout/hList1"/>
    <dgm:cxn modelId="{9C324D24-4296-4CFF-865E-E92ED5F8AA07}" type="presParOf" srcId="{CEEC7903-74B0-43F9-9949-45E561009739}" destId="{D72B8C4F-730C-4E3E-83C7-88FBC61896B7}" srcOrd="2" destOrd="0" presId="urn:microsoft.com/office/officeart/2005/8/layout/hList1"/>
    <dgm:cxn modelId="{CA602065-D2F2-48A1-B94F-506AF74800DF}" type="presParOf" srcId="{D72B8C4F-730C-4E3E-83C7-88FBC61896B7}" destId="{159995D0-8AEC-44CD-85CA-AA8DC3D25256}" srcOrd="0" destOrd="0" presId="urn:microsoft.com/office/officeart/2005/8/layout/hList1"/>
    <dgm:cxn modelId="{395EE415-5578-4480-BBD2-E60FD52FF5DC}" type="presParOf" srcId="{D72B8C4F-730C-4E3E-83C7-88FBC61896B7}" destId="{9B51ECC1-684B-4979-B520-5666CE66C59C}" srcOrd="1" destOrd="0" presId="urn:microsoft.com/office/officeart/2005/8/layout/hList1"/>
    <dgm:cxn modelId="{891CE499-9293-4E34-B46D-A1C57AC2E7C0}" type="presParOf" srcId="{CEEC7903-74B0-43F9-9949-45E561009739}" destId="{449C25D3-A80B-4B27-8EE9-8310F5CA0859}" srcOrd="3" destOrd="0" presId="urn:microsoft.com/office/officeart/2005/8/layout/hList1"/>
    <dgm:cxn modelId="{00617072-98B2-4DE7-9F31-8745E8C1FC40}" type="presParOf" srcId="{CEEC7903-74B0-43F9-9949-45E561009739}" destId="{1DB34381-AD25-4B77-8D42-D41F2EFBD0D6}" srcOrd="4" destOrd="0" presId="urn:microsoft.com/office/officeart/2005/8/layout/hList1"/>
    <dgm:cxn modelId="{BCCFCBD4-5E33-4386-8243-848C75403BDA}" type="presParOf" srcId="{1DB34381-AD25-4B77-8D42-D41F2EFBD0D6}" destId="{9E6DD139-0826-4E2A-B03E-555A2706F34F}" srcOrd="0" destOrd="0" presId="urn:microsoft.com/office/officeart/2005/8/layout/hList1"/>
    <dgm:cxn modelId="{17BA0C93-29BE-4445-BC8D-A949112C4FA9}" type="presParOf" srcId="{1DB34381-AD25-4B77-8D42-D41F2EFBD0D6}" destId="{7C09C4AD-40BD-4D51-9E0C-4013D5BF6B82}" srcOrd="1" destOrd="0" presId="urn:microsoft.com/office/officeart/2005/8/layout/hList1"/>
    <dgm:cxn modelId="{08C6C37E-0170-4ED5-B933-D6FD1C8C1574}" type="presParOf" srcId="{CEEC7903-74B0-43F9-9949-45E561009739}" destId="{2378D431-C56C-44CD-A6BF-108074F86337}" srcOrd="5" destOrd="0" presId="urn:microsoft.com/office/officeart/2005/8/layout/hList1"/>
    <dgm:cxn modelId="{3B76FA8B-0B5F-49E0-95CC-6A076974977E}" type="presParOf" srcId="{CEEC7903-74B0-43F9-9949-45E561009739}" destId="{A3DDCE75-883E-4EC0-8721-7509EC5F0144}" srcOrd="6" destOrd="0" presId="urn:microsoft.com/office/officeart/2005/8/layout/hList1"/>
    <dgm:cxn modelId="{E87ECC6C-CD52-4308-AFB5-BF268679171A}" type="presParOf" srcId="{A3DDCE75-883E-4EC0-8721-7509EC5F0144}" destId="{7CBA8BC0-60F1-4632-A3A9-DB9554680DF8}" srcOrd="0" destOrd="0" presId="urn:microsoft.com/office/officeart/2005/8/layout/hList1"/>
    <dgm:cxn modelId="{4C854380-624A-4AE8-8B1F-7C9904B6B7B8}" type="presParOf" srcId="{A3DDCE75-883E-4EC0-8721-7509EC5F0144}" destId="{94B45435-CEC7-4211-A9FF-A8E507A8735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3347F64-D310-4FBA-85E8-6D4A5BFEC04C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345E2D-11B4-4EB4-ADBF-4DD2D291C365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品链框架 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&amp; 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品端程序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C1968C-B813-41B6-BB71-8C95A594BE55}" type="parTrans" cxnId="{E3B0A17C-11B1-428E-85D9-740FECB2E29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8A3E333-B1F9-4975-A2CC-7FF0D14AF87D}" type="sibTrans" cxnId="{E3B0A17C-11B1-428E-85D9-740FECB2E29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E463E7-D94D-4347-B941-53EC139359A2}">
      <dgm:prSet phldrT="[Text]"/>
      <dgm:spPr/>
      <dgm:t>
        <a:bodyPr/>
        <a:lstStyle/>
        <a:p>
          <a:r>
            <a:rPr lang="en-US" altLang="zh-CN" dirty="0" err="1">
              <a:latin typeface="微软雅黑" panose="020B0503020204020204" pitchFamily="34" charset="-122"/>
              <a:ea typeface="微软雅黑" panose="020B0503020204020204" pitchFamily="34" charset="-122"/>
            </a:rPr>
            <a:t>Urbrural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元宇宙系统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92E933-CC8C-4CB8-B862-897E33ADCD91}" type="parTrans" cxnId="{67669C93-2116-4B94-AFC1-EEF4DFBFCF3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C83A11-B5DD-4F72-B654-E0F41F09C140}" type="sibTrans" cxnId="{67669C93-2116-4B94-AFC1-EEF4DFBFCF3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ED70BD-ABBC-4444-B090-3E70637C11A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743BD6-3C8D-405A-8B39-EEB606562D78}" type="parTrans" cxnId="{A3C6248B-E480-4E39-B5FF-8F2B2F194B1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45F9B3-2B19-4F87-8900-A4630411459C}" type="sibTrans" cxnId="{A3C6248B-E480-4E39-B5FF-8F2B2F194B1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159B693-ABA4-46DD-9E83-F5FA19308ED7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gm:t>
    </dgm:pt>
    <dgm:pt modelId="{ABF71BC9-20C8-4CAA-ABCF-AFAEAF1DE987}" type="parTrans" cxnId="{93C8C37F-4FDA-456D-8C77-27394DCEEC1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A18853-14D8-4226-B30F-5EE831A79D07}" type="sibTrans" cxnId="{93C8C37F-4FDA-456D-8C77-27394DCEEC1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6B41A09-4F3B-4BA3-B6C1-52B0BCCADA6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部署的体系平台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BB2B92-7B43-4B38-A1D6-757A099D1CEA}" type="parTrans" cxnId="{131B2C52-8E61-4299-BDD9-0A073DC98FD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4A92BE-4CA3-43E9-8B52-638245493796}" type="sibTrans" cxnId="{131B2C52-8E61-4299-BDD9-0A073DC98FD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AD17CDF-4FBC-49F0-A636-0CF418C8780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开源的基础框架及工具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ED30AB-0254-4FE6-9D53-96332B89BC10}" type="parTrans" cxnId="{F5ADCA01-18F0-4A33-8C4E-FF1AE340B4C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F1949E-F0C8-4E72-A9B8-0F534CBE5F2F}" type="sibTrans" cxnId="{F5ADCA01-18F0-4A33-8C4E-FF1AE340B4C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E5A708-0277-49E6-ADA3-719CDEBEC5D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研发的应用系统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691A01-4DCF-4589-9270-B7826FCFBA0C}" type="parTrans" cxnId="{6FB034C4-D0AE-4453-A672-0E942CE3BE0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86BC77D-34E9-43C6-ACA9-C7078DBDA2EA}" type="sibTrans" cxnId="{6FB034C4-D0AE-4453-A672-0E942CE3BE0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351A4C-F987-4358-96B9-DDBD0EBB99F9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城乡元宇宙平台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CC246FD-9D0C-4D10-AF1E-E553A6983C33}" type="parTrans" cxnId="{5CA3EFD5-E0F1-4433-8DD7-BCEB8396163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3571F5-805F-40AD-8C21-63642F04202A}" type="sibTrans" cxnId="{5CA3EFD5-E0F1-4433-8DD7-BCEB8396163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402E94-191E-4589-87E5-69F6E98CAD50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gm:t>
    </dgm:pt>
    <dgm:pt modelId="{C59F6ACD-7778-45BC-B812-0708907D87FF}" type="parTrans" cxnId="{D7449538-1267-465A-AAD3-A809E0E8C92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0A0E60-B76A-4DE5-9958-DFC0154821B5}" type="sibTrans" cxnId="{D7449538-1267-465A-AAD3-A809E0E8C92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8F723D-B753-45BE-8A50-5822797B7BA3}">
      <dgm:prSet phldrT="[Text]"/>
      <dgm:spPr/>
      <dgm:t>
        <a:bodyPr/>
        <a:lstStyle/>
        <a:p>
          <a:r>
            <a:rPr lang="en-US" altLang="zh-CN" dirty="0" err="1">
              <a:latin typeface="微软雅黑" panose="020B0503020204020204" pitchFamily="34" charset="-122"/>
              <a:ea typeface="微软雅黑" panose="020B0503020204020204" pitchFamily="34" charset="-122"/>
            </a:rPr>
            <a:t>Revital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农贸供应链系统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0E9F7E-B10D-4DB8-AF69-7FBAFDA544C5}" type="parTrans" cxnId="{0BD168AA-5076-44E1-85A9-3E45DE621A7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B3A2528-C129-43EC-B6B7-A90E729D0199}" type="sibTrans" cxnId="{0BD168AA-5076-44E1-85A9-3E45DE621A7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F43BAD-A70B-4475-8E96-A141BF9D6CB7}" type="pres">
      <dgm:prSet presAssocID="{03347F64-D310-4FBA-85E8-6D4A5BFEC04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C339F40-11AD-44AF-95AD-B8DC3D22BE9C}" type="pres">
      <dgm:prSet presAssocID="{03347F64-D310-4FBA-85E8-6D4A5BFEC04C}" presName="hierFlow" presStyleCnt="0"/>
      <dgm:spPr/>
    </dgm:pt>
    <dgm:pt modelId="{594CF9EB-968E-4B86-AA6C-73268F95958F}" type="pres">
      <dgm:prSet presAssocID="{03347F64-D310-4FBA-85E8-6D4A5BFEC04C}" presName="firstBuf" presStyleCnt="0"/>
      <dgm:spPr/>
    </dgm:pt>
    <dgm:pt modelId="{69888C30-ABFA-41CC-AE88-DE42AF7A77EE}" type="pres">
      <dgm:prSet presAssocID="{03347F64-D310-4FBA-85E8-6D4A5BFEC04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BF5381A-3BA7-48EB-9990-A3E68AA8FADD}" type="pres">
      <dgm:prSet presAssocID="{A3345E2D-11B4-4EB4-ADBF-4DD2D291C365}" presName="Name14" presStyleCnt="0"/>
      <dgm:spPr/>
    </dgm:pt>
    <dgm:pt modelId="{7EE9F7BB-6D11-4687-8A8D-C5B5AB92DC42}" type="pres">
      <dgm:prSet presAssocID="{A3345E2D-11B4-4EB4-ADBF-4DD2D291C365}" presName="level1Shape" presStyleLbl="node0" presStyleIdx="0" presStyleCnt="1">
        <dgm:presLayoutVars>
          <dgm:chPref val="3"/>
        </dgm:presLayoutVars>
      </dgm:prSet>
      <dgm:spPr/>
    </dgm:pt>
    <dgm:pt modelId="{861A15F5-217F-4CB3-ABEA-9D18D4BF4CE0}" type="pres">
      <dgm:prSet presAssocID="{A3345E2D-11B4-4EB4-ADBF-4DD2D291C365}" presName="hierChild2" presStyleCnt="0"/>
      <dgm:spPr/>
    </dgm:pt>
    <dgm:pt modelId="{19DC5600-E4A9-46AC-A5E6-066F9147C709}" type="pres">
      <dgm:prSet presAssocID="{0592E933-CC8C-4CB8-B862-897E33ADCD91}" presName="Name19" presStyleLbl="parChTrans1D2" presStyleIdx="0" presStyleCnt="2"/>
      <dgm:spPr/>
    </dgm:pt>
    <dgm:pt modelId="{66246E2E-BCB5-4DC0-B9D5-81B286A9F24D}" type="pres">
      <dgm:prSet presAssocID="{F3E463E7-D94D-4347-B941-53EC139359A2}" presName="Name21" presStyleCnt="0"/>
      <dgm:spPr/>
    </dgm:pt>
    <dgm:pt modelId="{87ABCA73-1C61-4384-95ED-E7C04AE946E3}" type="pres">
      <dgm:prSet presAssocID="{F3E463E7-D94D-4347-B941-53EC139359A2}" presName="level2Shape" presStyleLbl="node2" presStyleIdx="0" presStyleCnt="2"/>
      <dgm:spPr/>
    </dgm:pt>
    <dgm:pt modelId="{44899463-BA2B-402A-AB18-AF23AA60DFA4}" type="pres">
      <dgm:prSet presAssocID="{F3E463E7-D94D-4347-B941-53EC139359A2}" presName="hierChild3" presStyleCnt="0"/>
      <dgm:spPr/>
    </dgm:pt>
    <dgm:pt modelId="{973BCD99-845E-4F8E-A115-E35893FD5CF4}" type="pres">
      <dgm:prSet presAssocID="{2CC246FD-9D0C-4D10-AF1E-E553A6983C33}" presName="Name19" presStyleLbl="parChTrans1D3" presStyleIdx="0" presStyleCnt="4"/>
      <dgm:spPr/>
    </dgm:pt>
    <dgm:pt modelId="{82010BD5-A219-435A-B83A-2CCFAF588C98}" type="pres">
      <dgm:prSet presAssocID="{7F351A4C-F987-4358-96B9-DDBD0EBB99F9}" presName="Name21" presStyleCnt="0"/>
      <dgm:spPr/>
    </dgm:pt>
    <dgm:pt modelId="{8BD4D963-06A9-470A-A88D-6A6A99A2E264}" type="pres">
      <dgm:prSet presAssocID="{7F351A4C-F987-4358-96B9-DDBD0EBB99F9}" presName="level2Shape" presStyleLbl="node3" presStyleIdx="0" presStyleCnt="4"/>
      <dgm:spPr/>
    </dgm:pt>
    <dgm:pt modelId="{93395CDE-99A0-444D-939D-1402B87DC33D}" type="pres">
      <dgm:prSet presAssocID="{7F351A4C-F987-4358-96B9-DDBD0EBB99F9}" presName="hierChild3" presStyleCnt="0"/>
      <dgm:spPr/>
    </dgm:pt>
    <dgm:pt modelId="{BAB7D60F-45DD-4FBF-ACAB-A5A56A99956D}" type="pres">
      <dgm:prSet presAssocID="{C59F6ACD-7778-45BC-B812-0708907D87FF}" presName="Name19" presStyleLbl="parChTrans1D3" presStyleIdx="1" presStyleCnt="4"/>
      <dgm:spPr/>
    </dgm:pt>
    <dgm:pt modelId="{5D6A1B7B-63D4-4921-921D-1B11718AC683}" type="pres">
      <dgm:prSet presAssocID="{76402E94-191E-4589-87E5-69F6E98CAD50}" presName="Name21" presStyleCnt="0"/>
      <dgm:spPr/>
    </dgm:pt>
    <dgm:pt modelId="{1DF0E2D1-A70A-482F-BC08-FADBBCCE1083}" type="pres">
      <dgm:prSet presAssocID="{76402E94-191E-4589-87E5-69F6E98CAD50}" presName="level2Shape" presStyleLbl="node3" presStyleIdx="1" presStyleCnt="4"/>
      <dgm:spPr/>
    </dgm:pt>
    <dgm:pt modelId="{7B22312A-B35E-48AF-8A20-0F7FC171BC35}" type="pres">
      <dgm:prSet presAssocID="{76402E94-191E-4589-87E5-69F6E98CAD50}" presName="hierChild3" presStyleCnt="0"/>
      <dgm:spPr/>
    </dgm:pt>
    <dgm:pt modelId="{D02FA83F-FF63-4F10-8F92-389F14F52EE0}" type="pres">
      <dgm:prSet presAssocID="{650E9F7E-B10D-4DB8-AF69-7FBAFDA544C5}" presName="Name19" presStyleLbl="parChTrans1D2" presStyleIdx="1" presStyleCnt="2"/>
      <dgm:spPr/>
    </dgm:pt>
    <dgm:pt modelId="{AB79ED5F-1386-43FB-8B67-5B4BD97FFD26}" type="pres">
      <dgm:prSet presAssocID="{7E8F723D-B753-45BE-8A50-5822797B7BA3}" presName="Name21" presStyleCnt="0"/>
      <dgm:spPr/>
    </dgm:pt>
    <dgm:pt modelId="{9DC07016-5647-4AEB-B25E-92781F050CAB}" type="pres">
      <dgm:prSet presAssocID="{7E8F723D-B753-45BE-8A50-5822797B7BA3}" presName="level2Shape" presStyleLbl="node2" presStyleIdx="1" presStyleCnt="2"/>
      <dgm:spPr/>
    </dgm:pt>
    <dgm:pt modelId="{E3844DB3-796F-425D-8BC1-F14BD233CC81}" type="pres">
      <dgm:prSet presAssocID="{7E8F723D-B753-45BE-8A50-5822797B7BA3}" presName="hierChild3" presStyleCnt="0"/>
      <dgm:spPr/>
    </dgm:pt>
    <dgm:pt modelId="{ABE343B7-F50C-4CCE-BE99-1BFE1A9EEA1F}" type="pres">
      <dgm:prSet presAssocID="{0E743BD6-3C8D-405A-8B39-EEB606562D78}" presName="Name19" presStyleLbl="parChTrans1D3" presStyleIdx="2" presStyleCnt="4"/>
      <dgm:spPr/>
    </dgm:pt>
    <dgm:pt modelId="{1E3E2D4B-0316-4375-9F75-5563AB2E4C92}" type="pres">
      <dgm:prSet presAssocID="{C3ED70BD-ABBC-4444-B090-3E70637C11A8}" presName="Name21" presStyleCnt="0"/>
      <dgm:spPr/>
    </dgm:pt>
    <dgm:pt modelId="{5E3FF7F3-6EE6-46A2-ABE7-0A8AAA9AFCC6}" type="pres">
      <dgm:prSet presAssocID="{C3ED70BD-ABBC-4444-B090-3E70637C11A8}" presName="level2Shape" presStyleLbl="node3" presStyleIdx="2" presStyleCnt="4"/>
      <dgm:spPr/>
    </dgm:pt>
    <dgm:pt modelId="{A839984C-72F7-4675-9902-5A7B897B177E}" type="pres">
      <dgm:prSet presAssocID="{C3ED70BD-ABBC-4444-B090-3E70637C11A8}" presName="hierChild3" presStyleCnt="0"/>
      <dgm:spPr/>
    </dgm:pt>
    <dgm:pt modelId="{0FFE7E3D-A13F-4ECC-9195-257ACE243C09}" type="pres">
      <dgm:prSet presAssocID="{ABF71BC9-20C8-4CAA-ABCF-AFAEAF1DE987}" presName="Name19" presStyleLbl="parChTrans1D3" presStyleIdx="3" presStyleCnt="4"/>
      <dgm:spPr/>
    </dgm:pt>
    <dgm:pt modelId="{BE031872-0FEB-4CFA-9BE9-DB875BF20FB4}" type="pres">
      <dgm:prSet presAssocID="{9159B693-ABA4-46DD-9E83-F5FA19308ED7}" presName="Name21" presStyleCnt="0"/>
      <dgm:spPr/>
    </dgm:pt>
    <dgm:pt modelId="{1AB7D7B3-410B-48A7-8C74-4DDDD292246E}" type="pres">
      <dgm:prSet presAssocID="{9159B693-ABA4-46DD-9E83-F5FA19308ED7}" presName="level2Shape" presStyleLbl="node3" presStyleIdx="3" presStyleCnt="4"/>
      <dgm:spPr/>
    </dgm:pt>
    <dgm:pt modelId="{1E8E5447-D066-4FD9-919F-FA5B8EA4500D}" type="pres">
      <dgm:prSet presAssocID="{9159B693-ABA4-46DD-9E83-F5FA19308ED7}" presName="hierChild3" presStyleCnt="0"/>
      <dgm:spPr/>
    </dgm:pt>
    <dgm:pt modelId="{533754D7-C4E0-431F-88C6-EAAD685FD3DA}" type="pres">
      <dgm:prSet presAssocID="{03347F64-D310-4FBA-85E8-6D4A5BFEC04C}" presName="bgShapesFlow" presStyleCnt="0"/>
      <dgm:spPr/>
    </dgm:pt>
    <dgm:pt modelId="{484ABA1D-8E19-4088-A426-37052CF847A1}" type="pres">
      <dgm:prSet presAssocID="{DAD17CDF-4FBC-49F0-A636-0CF418C8780A}" presName="rectComp" presStyleCnt="0"/>
      <dgm:spPr/>
    </dgm:pt>
    <dgm:pt modelId="{74C36A77-E4CA-413A-BF55-32382E313BD9}" type="pres">
      <dgm:prSet presAssocID="{DAD17CDF-4FBC-49F0-A636-0CF418C8780A}" presName="bgRect" presStyleLbl="bgShp" presStyleIdx="0" presStyleCnt="3"/>
      <dgm:spPr/>
    </dgm:pt>
    <dgm:pt modelId="{431D4E90-1F99-43FC-8F78-1EAC379FF5F8}" type="pres">
      <dgm:prSet presAssocID="{DAD17CDF-4FBC-49F0-A636-0CF418C8780A}" presName="bgRectTx" presStyleLbl="bgShp" presStyleIdx="0" presStyleCnt="3">
        <dgm:presLayoutVars>
          <dgm:bulletEnabled val="1"/>
        </dgm:presLayoutVars>
      </dgm:prSet>
      <dgm:spPr/>
    </dgm:pt>
    <dgm:pt modelId="{5178AEF3-931C-4FE6-8DB6-9806BBAF3C99}" type="pres">
      <dgm:prSet presAssocID="{DAD17CDF-4FBC-49F0-A636-0CF418C8780A}" presName="spComp" presStyleCnt="0"/>
      <dgm:spPr/>
    </dgm:pt>
    <dgm:pt modelId="{475F21F6-5C94-4F04-9D48-C75F80B5555D}" type="pres">
      <dgm:prSet presAssocID="{DAD17CDF-4FBC-49F0-A636-0CF418C8780A}" presName="vSp" presStyleCnt="0"/>
      <dgm:spPr/>
    </dgm:pt>
    <dgm:pt modelId="{139B8B25-88BD-4F91-B39F-A328D1B6E58A}" type="pres">
      <dgm:prSet presAssocID="{A8E5A708-0277-49E6-ADA3-719CDEBEC5D8}" presName="rectComp" presStyleCnt="0"/>
      <dgm:spPr/>
    </dgm:pt>
    <dgm:pt modelId="{B67A3900-5EC1-4030-A26D-08D669161330}" type="pres">
      <dgm:prSet presAssocID="{A8E5A708-0277-49E6-ADA3-719CDEBEC5D8}" presName="bgRect" presStyleLbl="bgShp" presStyleIdx="1" presStyleCnt="3"/>
      <dgm:spPr/>
    </dgm:pt>
    <dgm:pt modelId="{4A7525E3-FAF4-4FC3-9733-DEA521568B1B}" type="pres">
      <dgm:prSet presAssocID="{A8E5A708-0277-49E6-ADA3-719CDEBEC5D8}" presName="bgRectTx" presStyleLbl="bgShp" presStyleIdx="1" presStyleCnt="3">
        <dgm:presLayoutVars>
          <dgm:bulletEnabled val="1"/>
        </dgm:presLayoutVars>
      </dgm:prSet>
      <dgm:spPr/>
    </dgm:pt>
    <dgm:pt modelId="{BCB267C0-A987-4E13-9A05-8FBE6A4E3B3A}" type="pres">
      <dgm:prSet presAssocID="{A8E5A708-0277-49E6-ADA3-719CDEBEC5D8}" presName="spComp" presStyleCnt="0"/>
      <dgm:spPr/>
    </dgm:pt>
    <dgm:pt modelId="{BDE35EDA-CA6D-4345-80BB-04E94C358655}" type="pres">
      <dgm:prSet presAssocID="{A8E5A708-0277-49E6-ADA3-719CDEBEC5D8}" presName="vSp" presStyleCnt="0"/>
      <dgm:spPr/>
    </dgm:pt>
    <dgm:pt modelId="{E86541B4-AEF3-4B30-BAC1-64E30C97C890}" type="pres">
      <dgm:prSet presAssocID="{66B41A09-4F3B-4BA3-B6C1-52B0BCCADA62}" presName="rectComp" presStyleCnt="0"/>
      <dgm:spPr/>
    </dgm:pt>
    <dgm:pt modelId="{1A560D14-AC48-41FB-B561-80B42D494326}" type="pres">
      <dgm:prSet presAssocID="{66B41A09-4F3B-4BA3-B6C1-52B0BCCADA62}" presName="bgRect" presStyleLbl="bgShp" presStyleIdx="2" presStyleCnt="3"/>
      <dgm:spPr/>
    </dgm:pt>
    <dgm:pt modelId="{20763B96-25D4-4B23-991B-AE435E424269}" type="pres">
      <dgm:prSet presAssocID="{66B41A09-4F3B-4BA3-B6C1-52B0BCCADA62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F5ADCA01-18F0-4A33-8C4E-FF1AE340B4CA}" srcId="{03347F64-D310-4FBA-85E8-6D4A5BFEC04C}" destId="{DAD17CDF-4FBC-49F0-A636-0CF418C8780A}" srcOrd="1" destOrd="0" parTransId="{EAED30AB-0254-4FE6-9D53-96332B89BC10}" sibTransId="{F4F1949E-F0C8-4E72-A9B8-0F534CBE5F2F}"/>
    <dgm:cxn modelId="{996DC71B-6470-4734-8B6A-DAA2BF5A33F0}" type="presOf" srcId="{66B41A09-4F3B-4BA3-B6C1-52B0BCCADA62}" destId="{20763B96-25D4-4B23-991B-AE435E424269}" srcOrd="1" destOrd="0" presId="urn:microsoft.com/office/officeart/2005/8/layout/hierarchy6"/>
    <dgm:cxn modelId="{D3D5CF2F-330E-4C3B-BF83-BE239FEF3C1D}" type="presOf" srcId="{66B41A09-4F3B-4BA3-B6C1-52B0BCCADA62}" destId="{1A560D14-AC48-41FB-B561-80B42D494326}" srcOrd="0" destOrd="0" presId="urn:microsoft.com/office/officeart/2005/8/layout/hierarchy6"/>
    <dgm:cxn modelId="{FB197D32-72F1-4759-B76E-76AD10D53F8E}" type="presOf" srcId="{76402E94-191E-4589-87E5-69F6E98CAD50}" destId="{1DF0E2D1-A70A-482F-BC08-FADBBCCE1083}" srcOrd="0" destOrd="0" presId="urn:microsoft.com/office/officeart/2005/8/layout/hierarchy6"/>
    <dgm:cxn modelId="{AA7E8D35-FCC0-4880-91CA-27F4783C5E74}" type="presOf" srcId="{7F351A4C-F987-4358-96B9-DDBD0EBB99F9}" destId="{8BD4D963-06A9-470A-A88D-6A6A99A2E264}" srcOrd="0" destOrd="0" presId="urn:microsoft.com/office/officeart/2005/8/layout/hierarchy6"/>
    <dgm:cxn modelId="{D7449538-1267-465A-AAD3-A809E0E8C923}" srcId="{F3E463E7-D94D-4347-B941-53EC139359A2}" destId="{76402E94-191E-4589-87E5-69F6E98CAD50}" srcOrd="1" destOrd="0" parTransId="{C59F6ACD-7778-45BC-B812-0708907D87FF}" sibTransId="{F20A0E60-B76A-4DE5-9958-DFC0154821B5}"/>
    <dgm:cxn modelId="{392E9A3B-B57F-435B-B479-923C7830B887}" type="presOf" srcId="{A8E5A708-0277-49E6-ADA3-719CDEBEC5D8}" destId="{B67A3900-5EC1-4030-A26D-08D669161330}" srcOrd="0" destOrd="0" presId="urn:microsoft.com/office/officeart/2005/8/layout/hierarchy6"/>
    <dgm:cxn modelId="{E2006F3E-A33C-420B-A078-DFEBB10E8DC5}" type="presOf" srcId="{ABF71BC9-20C8-4CAA-ABCF-AFAEAF1DE987}" destId="{0FFE7E3D-A13F-4ECC-9195-257ACE243C09}" srcOrd="0" destOrd="0" presId="urn:microsoft.com/office/officeart/2005/8/layout/hierarchy6"/>
    <dgm:cxn modelId="{C4F08B48-DB04-4631-9898-E218A0C44332}" type="presOf" srcId="{03347F64-D310-4FBA-85E8-6D4A5BFEC04C}" destId="{B1F43BAD-A70B-4475-8E96-A141BF9D6CB7}" srcOrd="0" destOrd="0" presId="urn:microsoft.com/office/officeart/2005/8/layout/hierarchy6"/>
    <dgm:cxn modelId="{A6633A6A-1236-4E22-83ED-F35DF1BAF74D}" type="presOf" srcId="{0E743BD6-3C8D-405A-8B39-EEB606562D78}" destId="{ABE343B7-F50C-4CCE-BE99-1BFE1A9EEA1F}" srcOrd="0" destOrd="0" presId="urn:microsoft.com/office/officeart/2005/8/layout/hierarchy6"/>
    <dgm:cxn modelId="{5002564A-B4F9-4781-9C2A-6114640D65CE}" type="presOf" srcId="{2CC246FD-9D0C-4D10-AF1E-E553A6983C33}" destId="{973BCD99-845E-4F8E-A115-E35893FD5CF4}" srcOrd="0" destOrd="0" presId="urn:microsoft.com/office/officeart/2005/8/layout/hierarchy6"/>
    <dgm:cxn modelId="{92B17D51-0033-4A62-8CB7-C9AFE8A20881}" type="presOf" srcId="{A8E5A708-0277-49E6-ADA3-719CDEBEC5D8}" destId="{4A7525E3-FAF4-4FC3-9733-DEA521568B1B}" srcOrd="1" destOrd="0" presId="urn:microsoft.com/office/officeart/2005/8/layout/hierarchy6"/>
    <dgm:cxn modelId="{131B2C52-8E61-4299-BDD9-0A073DC98FD1}" srcId="{03347F64-D310-4FBA-85E8-6D4A5BFEC04C}" destId="{66B41A09-4F3B-4BA3-B6C1-52B0BCCADA62}" srcOrd="3" destOrd="0" parTransId="{5ABB2B92-7B43-4B38-A1D6-757A099D1CEA}" sibTransId="{7C4A92BE-4CA3-43E9-8B52-638245493796}"/>
    <dgm:cxn modelId="{E6B15A73-7599-4DDA-AF73-94441DCBED52}" type="presOf" srcId="{650E9F7E-B10D-4DB8-AF69-7FBAFDA544C5}" destId="{D02FA83F-FF63-4F10-8F92-389F14F52EE0}" srcOrd="0" destOrd="0" presId="urn:microsoft.com/office/officeart/2005/8/layout/hierarchy6"/>
    <dgm:cxn modelId="{D3385A74-A638-4D9B-A9B2-D8AA65A44734}" type="presOf" srcId="{C3ED70BD-ABBC-4444-B090-3E70637C11A8}" destId="{5E3FF7F3-6EE6-46A2-ABE7-0A8AAA9AFCC6}" srcOrd="0" destOrd="0" presId="urn:microsoft.com/office/officeart/2005/8/layout/hierarchy6"/>
    <dgm:cxn modelId="{E3B0A17C-11B1-428E-85D9-740FECB2E29B}" srcId="{03347F64-D310-4FBA-85E8-6D4A5BFEC04C}" destId="{A3345E2D-11B4-4EB4-ADBF-4DD2D291C365}" srcOrd="0" destOrd="0" parTransId="{9AC1968C-B813-41B6-BB71-8C95A594BE55}" sibTransId="{88A3E333-B1F9-4975-A2CC-7FF0D14AF87D}"/>
    <dgm:cxn modelId="{93C8C37F-4FDA-456D-8C77-27394DCEEC10}" srcId="{7E8F723D-B753-45BE-8A50-5822797B7BA3}" destId="{9159B693-ABA4-46DD-9E83-F5FA19308ED7}" srcOrd="1" destOrd="0" parTransId="{ABF71BC9-20C8-4CAA-ABCF-AFAEAF1DE987}" sibTransId="{96A18853-14D8-4226-B30F-5EE831A79D07}"/>
    <dgm:cxn modelId="{95ECA185-5072-4BFE-98F4-F4EC0F0F04FD}" type="presOf" srcId="{0592E933-CC8C-4CB8-B862-897E33ADCD91}" destId="{19DC5600-E4A9-46AC-A5E6-066F9147C709}" srcOrd="0" destOrd="0" presId="urn:microsoft.com/office/officeart/2005/8/layout/hierarchy6"/>
    <dgm:cxn modelId="{A3C6248B-E480-4E39-B5FF-8F2B2F194B10}" srcId="{7E8F723D-B753-45BE-8A50-5822797B7BA3}" destId="{C3ED70BD-ABBC-4444-B090-3E70637C11A8}" srcOrd="0" destOrd="0" parTransId="{0E743BD6-3C8D-405A-8B39-EEB606562D78}" sibTransId="{4D45F9B3-2B19-4F87-8900-A4630411459C}"/>
    <dgm:cxn modelId="{67669C93-2116-4B94-AFC1-EEF4DFBFCF38}" srcId="{A3345E2D-11B4-4EB4-ADBF-4DD2D291C365}" destId="{F3E463E7-D94D-4347-B941-53EC139359A2}" srcOrd="0" destOrd="0" parTransId="{0592E933-CC8C-4CB8-B862-897E33ADCD91}" sibTransId="{BFC83A11-B5DD-4F72-B654-E0F41F09C140}"/>
    <dgm:cxn modelId="{F0AF0997-B30C-4EC0-9855-081390AD3A9E}" type="presOf" srcId="{DAD17CDF-4FBC-49F0-A636-0CF418C8780A}" destId="{431D4E90-1F99-43FC-8F78-1EAC379FF5F8}" srcOrd="1" destOrd="0" presId="urn:microsoft.com/office/officeart/2005/8/layout/hierarchy6"/>
    <dgm:cxn modelId="{0BD168AA-5076-44E1-85A9-3E45DE621A75}" srcId="{A3345E2D-11B4-4EB4-ADBF-4DD2D291C365}" destId="{7E8F723D-B753-45BE-8A50-5822797B7BA3}" srcOrd="1" destOrd="0" parTransId="{650E9F7E-B10D-4DB8-AF69-7FBAFDA544C5}" sibTransId="{EB3A2528-C129-43EC-B6B7-A90E729D0199}"/>
    <dgm:cxn modelId="{AC3ABBAC-3D27-46C0-A65E-2D4CF6BB1ADE}" type="presOf" srcId="{C59F6ACD-7778-45BC-B812-0708907D87FF}" destId="{BAB7D60F-45DD-4FBF-ACAB-A5A56A99956D}" srcOrd="0" destOrd="0" presId="urn:microsoft.com/office/officeart/2005/8/layout/hierarchy6"/>
    <dgm:cxn modelId="{7E06B6C3-8797-42E4-9E87-CDDFB0368A91}" type="presOf" srcId="{9159B693-ABA4-46DD-9E83-F5FA19308ED7}" destId="{1AB7D7B3-410B-48A7-8C74-4DDDD292246E}" srcOrd="0" destOrd="0" presId="urn:microsoft.com/office/officeart/2005/8/layout/hierarchy6"/>
    <dgm:cxn modelId="{6FB034C4-D0AE-4453-A672-0E942CE3BE0E}" srcId="{03347F64-D310-4FBA-85E8-6D4A5BFEC04C}" destId="{A8E5A708-0277-49E6-ADA3-719CDEBEC5D8}" srcOrd="2" destOrd="0" parTransId="{4B691A01-4DCF-4589-9270-B7826FCFBA0C}" sibTransId="{886BC77D-34E9-43C6-ACA9-C7078DBDA2EA}"/>
    <dgm:cxn modelId="{35955DC7-F68D-4E15-980C-753BADD73530}" type="presOf" srcId="{7E8F723D-B753-45BE-8A50-5822797B7BA3}" destId="{9DC07016-5647-4AEB-B25E-92781F050CAB}" srcOrd="0" destOrd="0" presId="urn:microsoft.com/office/officeart/2005/8/layout/hierarchy6"/>
    <dgm:cxn modelId="{5CA3EFD5-E0F1-4433-8DD7-BCEB83961632}" srcId="{F3E463E7-D94D-4347-B941-53EC139359A2}" destId="{7F351A4C-F987-4358-96B9-DDBD0EBB99F9}" srcOrd="0" destOrd="0" parTransId="{2CC246FD-9D0C-4D10-AF1E-E553A6983C33}" sibTransId="{FE3571F5-805F-40AD-8C21-63642F04202A}"/>
    <dgm:cxn modelId="{D18D0DE6-5E9D-4A25-B6D5-42DC42CED78F}" type="presOf" srcId="{A3345E2D-11B4-4EB4-ADBF-4DD2D291C365}" destId="{7EE9F7BB-6D11-4687-8A8D-C5B5AB92DC42}" srcOrd="0" destOrd="0" presId="urn:microsoft.com/office/officeart/2005/8/layout/hierarchy6"/>
    <dgm:cxn modelId="{02B6C9F0-9FA6-45B3-AA1E-B901D7C62EA5}" type="presOf" srcId="{F3E463E7-D94D-4347-B941-53EC139359A2}" destId="{87ABCA73-1C61-4384-95ED-E7C04AE946E3}" srcOrd="0" destOrd="0" presId="urn:microsoft.com/office/officeart/2005/8/layout/hierarchy6"/>
    <dgm:cxn modelId="{C353B5FB-288A-4104-8431-AE3E9F70594D}" type="presOf" srcId="{DAD17CDF-4FBC-49F0-A636-0CF418C8780A}" destId="{74C36A77-E4CA-413A-BF55-32382E313BD9}" srcOrd="0" destOrd="0" presId="urn:microsoft.com/office/officeart/2005/8/layout/hierarchy6"/>
    <dgm:cxn modelId="{0923DE8B-1E18-4552-8BC6-8DAC190C4E37}" type="presParOf" srcId="{B1F43BAD-A70B-4475-8E96-A141BF9D6CB7}" destId="{3C339F40-11AD-44AF-95AD-B8DC3D22BE9C}" srcOrd="0" destOrd="0" presId="urn:microsoft.com/office/officeart/2005/8/layout/hierarchy6"/>
    <dgm:cxn modelId="{2A74284A-8365-42BD-B416-D71A7E2C16D6}" type="presParOf" srcId="{3C339F40-11AD-44AF-95AD-B8DC3D22BE9C}" destId="{594CF9EB-968E-4B86-AA6C-73268F95958F}" srcOrd="0" destOrd="0" presId="urn:microsoft.com/office/officeart/2005/8/layout/hierarchy6"/>
    <dgm:cxn modelId="{BDF10010-C517-45D4-94DB-2435056FD48E}" type="presParOf" srcId="{3C339F40-11AD-44AF-95AD-B8DC3D22BE9C}" destId="{69888C30-ABFA-41CC-AE88-DE42AF7A77EE}" srcOrd="1" destOrd="0" presId="urn:microsoft.com/office/officeart/2005/8/layout/hierarchy6"/>
    <dgm:cxn modelId="{8B640D6B-B61E-4098-990E-1C0B383C0424}" type="presParOf" srcId="{69888C30-ABFA-41CC-AE88-DE42AF7A77EE}" destId="{8BF5381A-3BA7-48EB-9990-A3E68AA8FADD}" srcOrd="0" destOrd="0" presId="urn:microsoft.com/office/officeart/2005/8/layout/hierarchy6"/>
    <dgm:cxn modelId="{1E4F92D8-3868-452A-9DB2-6315509E9472}" type="presParOf" srcId="{8BF5381A-3BA7-48EB-9990-A3E68AA8FADD}" destId="{7EE9F7BB-6D11-4687-8A8D-C5B5AB92DC42}" srcOrd="0" destOrd="0" presId="urn:microsoft.com/office/officeart/2005/8/layout/hierarchy6"/>
    <dgm:cxn modelId="{6671D853-6B47-49C6-A6FF-F21E754EDC9E}" type="presParOf" srcId="{8BF5381A-3BA7-48EB-9990-A3E68AA8FADD}" destId="{861A15F5-217F-4CB3-ABEA-9D18D4BF4CE0}" srcOrd="1" destOrd="0" presId="urn:microsoft.com/office/officeart/2005/8/layout/hierarchy6"/>
    <dgm:cxn modelId="{5F942BC5-1910-4574-B20D-4E6246D89F5E}" type="presParOf" srcId="{861A15F5-217F-4CB3-ABEA-9D18D4BF4CE0}" destId="{19DC5600-E4A9-46AC-A5E6-066F9147C709}" srcOrd="0" destOrd="0" presId="urn:microsoft.com/office/officeart/2005/8/layout/hierarchy6"/>
    <dgm:cxn modelId="{4627B43E-9EBC-4636-AF6B-08524BEDE407}" type="presParOf" srcId="{861A15F5-217F-4CB3-ABEA-9D18D4BF4CE0}" destId="{66246E2E-BCB5-4DC0-B9D5-81B286A9F24D}" srcOrd="1" destOrd="0" presId="urn:microsoft.com/office/officeart/2005/8/layout/hierarchy6"/>
    <dgm:cxn modelId="{FA284D0A-B9F1-4A93-9775-0570C937EB31}" type="presParOf" srcId="{66246E2E-BCB5-4DC0-B9D5-81B286A9F24D}" destId="{87ABCA73-1C61-4384-95ED-E7C04AE946E3}" srcOrd="0" destOrd="0" presId="urn:microsoft.com/office/officeart/2005/8/layout/hierarchy6"/>
    <dgm:cxn modelId="{E65490AC-E3C6-423F-ACF6-0A20F29F615B}" type="presParOf" srcId="{66246E2E-BCB5-4DC0-B9D5-81B286A9F24D}" destId="{44899463-BA2B-402A-AB18-AF23AA60DFA4}" srcOrd="1" destOrd="0" presId="urn:microsoft.com/office/officeart/2005/8/layout/hierarchy6"/>
    <dgm:cxn modelId="{69CAFBF9-947B-4DCF-9815-F79AA65DD3E2}" type="presParOf" srcId="{44899463-BA2B-402A-AB18-AF23AA60DFA4}" destId="{973BCD99-845E-4F8E-A115-E35893FD5CF4}" srcOrd="0" destOrd="0" presId="urn:microsoft.com/office/officeart/2005/8/layout/hierarchy6"/>
    <dgm:cxn modelId="{611A3DFD-828E-4ECA-A58F-2B4E710AC51D}" type="presParOf" srcId="{44899463-BA2B-402A-AB18-AF23AA60DFA4}" destId="{82010BD5-A219-435A-B83A-2CCFAF588C98}" srcOrd="1" destOrd="0" presId="urn:microsoft.com/office/officeart/2005/8/layout/hierarchy6"/>
    <dgm:cxn modelId="{D59641F5-C6EC-496C-B95D-5CB4D3ADA82A}" type="presParOf" srcId="{82010BD5-A219-435A-B83A-2CCFAF588C98}" destId="{8BD4D963-06A9-470A-A88D-6A6A99A2E264}" srcOrd="0" destOrd="0" presId="urn:microsoft.com/office/officeart/2005/8/layout/hierarchy6"/>
    <dgm:cxn modelId="{F161FF34-5162-4CAD-8DA4-61F323B63ABF}" type="presParOf" srcId="{82010BD5-A219-435A-B83A-2CCFAF588C98}" destId="{93395CDE-99A0-444D-939D-1402B87DC33D}" srcOrd="1" destOrd="0" presId="urn:microsoft.com/office/officeart/2005/8/layout/hierarchy6"/>
    <dgm:cxn modelId="{1ADF1B4B-C986-418D-8BB8-0E032ADE957F}" type="presParOf" srcId="{44899463-BA2B-402A-AB18-AF23AA60DFA4}" destId="{BAB7D60F-45DD-4FBF-ACAB-A5A56A99956D}" srcOrd="2" destOrd="0" presId="urn:microsoft.com/office/officeart/2005/8/layout/hierarchy6"/>
    <dgm:cxn modelId="{0A8F18A1-3268-4F5F-9F48-A9CDA853C327}" type="presParOf" srcId="{44899463-BA2B-402A-AB18-AF23AA60DFA4}" destId="{5D6A1B7B-63D4-4921-921D-1B11718AC683}" srcOrd="3" destOrd="0" presId="urn:microsoft.com/office/officeart/2005/8/layout/hierarchy6"/>
    <dgm:cxn modelId="{FC0539C0-1BDF-4DA4-B400-17D2F5660DA8}" type="presParOf" srcId="{5D6A1B7B-63D4-4921-921D-1B11718AC683}" destId="{1DF0E2D1-A70A-482F-BC08-FADBBCCE1083}" srcOrd="0" destOrd="0" presId="urn:microsoft.com/office/officeart/2005/8/layout/hierarchy6"/>
    <dgm:cxn modelId="{7B0FC19C-E5B0-4E24-8A3F-057A7D408F58}" type="presParOf" srcId="{5D6A1B7B-63D4-4921-921D-1B11718AC683}" destId="{7B22312A-B35E-48AF-8A20-0F7FC171BC35}" srcOrd="1" destOrd="0" presId="urn:microsoft.com/office/officeart/2005/8/layout/hierarchy6"/>
    <dgm:cxn modelId="{D58E8CB6-FF66-4CBB-BBAF-C371EF6FB9CB}" type="presParOf" srcId="{861A15F5-217F-4CB3-ABEA-9D18D4BF4CE0}" destId="{D02FA83F-FF63-4F10-8F92-389F14F52EE0}" srcOrd="2" destOrd="0" presId="urn:microsoft.com/office/officeart/2005/8/layout/hierarchy6"/>
    <dgm:cxn modelId="{CED84A00-85C6-4D96-8977-33C0C0EEE163}" type="presParOf" srcId="{861A15F5-217F-4CB3-ABEA-9D18D4BF4CE0}" destId="{AB79ED5F-1386-43FB-8B67-5B4BD97FFD26}" srcOrd="3" destOrd="0" presId="urn:microsoft.com/office/officeart/2005/8/layout/hierarchy6"/>
    <dgm:cxn modelId="{5870DC40-F20D-4B7F-9125-6F0123D56E4E}" type="presParOf" srcId="{AB79ED5F-1386-43FB-8B67-5B4BD97FFD26}" destId="{9DC07016-5647-4AEB-B25E-92781F050CAB}" srcOrd="0" destOrd="0" presId="urn:microsoft.com/office/officeart/2005/8/layout/hierarchy6"/>
    <dgm:cxn modelId="{65ABAA73-5CA9-43BA-AAEE-D669DB8D38F5}" type="presParOf" srcId="{AB79ED5F-1386-43FB-8B67-5B4BD97FFD26}" destId="{E3844DB3-796F-425D-8BC1-F14BD233CC81}" srcOrd="1" destOrd="0" presId="urn:microsoft.com/office/officeart/2005/8/layout/hierarchy6"/>
    <dgm:cxn modelId="{DCC4C774-4B5A-4A8F-9322-9F12DD3320C7}" type="presParOf" srcId="{E3844DB3-796F-425D-8BC1-F14BD233CC81}" destId="{ABE343B7-F50C-4CCE-BE99-1BFE1A9EEA1F}" srcOrd="0" destOrd="0" presId="urn:microsoft.com/office/officeart/2005/8/layout/hierarchy6"/>
    <dgm:cxn modelId="{A141D56E-4343-483B-B075-D27686AFE941}" type="presParOf" srcId="{E3844DB3-796F-425D-8BC1-F14BD233CC81}" destId="{1E3E2D4B-0316-4375-9F75-5563AB2E4C92}" srcOrd="1" destOrd="0" presId="urn:microsoft.com/office/officeart/2005/8/layout/hierarchy6"/>
    <dgm:cxn modelId="{B1E68313-1FB5-4F81-B630-B34E1D060559}" type="presParOf" srcId="{1E3E2D4B-0316-4375-9F75-5563AB2E4C92}" destId="{5E3FF7F3-6EE6-46A2-ABE7-0A8AAA9AFCC6}" srcOrd="0" destOrd="0" presId="urn:microsoft.com/office/officeart/2005/8/layout/hierarchy6"/>
    <dgm:cxn modelId="{DDB67645-92A3-4CDC-A0C1-159FF0357474}" type="presParOf" srcId="{1E3E2D4B-0316-4375-9F75-5563AB2E4C92}" destId="{A839984C-72F7-4675-9902-5A7B897B177E}" srcOrd="1" destOrd="0" presId="urn:microsoft.com/office/officeart/2005/8/layout/hierarchy6"/>
    <dgm:cxn modelId="{FCDD403B-46E3-4EF6-A169-F2156227021B}" type="presParOf" srcId="{E3844DB3-796F-425D-8BC1-F14BD233CC81}" destId="{0FFE7E3D-A13F-4ECC-9195-257ACE243C09}" srcOrd="2" destOrd="0" presId="urn:microsoft.com/office/officeart/2005/8/layout/hierarchy6"/>
    <dgm:cxn modelId="{0599A66A-5ED0-4572-8EB6-12348A557361}" type="presParOf" srcId="{E3844DB3-796F-425D-8BC1-F14BD233CC81}" destId="{BE031872-0FEB-4CFA-9BE9-DB875BF20FB4}" srcOrd="3" destOrd="0" presId="urn:microsoft.com/office/officeart/2005/8/layout/hierarchy6"/>
    <dgm:cxn modelId="{DDB01EF5-C330-4770-A028-69F1F0938999}" type="presParOf" srcId="{BE031872-0FEB-4CFA-9BE9-DB875BF20FB4}" destId="{1AB7D7B3-410B-48A7-8C74-4DDDD292246E}" srcOrd="0" destOrd="0" presId="urn:microsoft.com/office/officeart/2005/8/layout/hierarchy6"/>
    <dgm:cxn modelId="{07F4F8A4-A2CF-4EAA-92D3-B7CD6A7299B3}" type="presParOf" srcId="{BE031872-0FEB-4CFA-9BE9-DB875BF20FB4}" destId="{1E8E5447-D066-4FD9-919F-FA5B8EA4500D}" srcOrd="1" destOrd="0" presId="urn:microsoft.com/office/officeart/2005/8/layout/hierarchy6"/>
    <dgm:cxn modelId="{18FFAEC0-694F-41D6-9A58-9996A1D52DDB}" type="presParOf" srcId="{B1F43BAD-A70B-4475-8E96-A141BF9D6CB7}" destId="{533754D7-C4E0-431F-88C6-EAAD685FD3DA}" srcOrd="1" destOrd="0" presId="urn:microsoft.com/office/officeart/2005/8/layout/hierarchy6"/>
    <dgm:cxn modelId="{9FECC7A2-AEF8-4979-A40E-0C1602485421}" type="presParOf" srcId="{533754D7-C4E0-431F-88C6-EAAD685FD3DA}" destId="{484ABA1D-8E19-4088-A426-37052CF847A1}" srcOrd="0" destOrd="0" presId="urn:microsoft.com/office/officeart/2005/8/layout/hierarchy6"/>
    <dgm:cxn modelId="{E3C4454F-3A62-4726-BFFA-1C44F1831345}" type="presParOf" srcId="{484ABA1D-8E19-4088-A426-37052CF847A1}" destId="{74C36A77-E4CA-413A-BF55-32382E313BD9}" srcOrd="0" destOrd="0" presId="urn:microsoft.com/office/officeart/2005/8/layout/hierarchy6"/>
    <dgm:cxn modelId="{0D593CFD-F164-44F8-A791-3BA138EC5DE3}" type="presParOf" srcId="{484ABA1D-8E19-4088-A426-37052CF847A1}" destId="{431D4E90-1F99-43FC-8F78-1EAC379FF5F8}" srcOrd="1" destOrd="0" presId="urn:microsoft.com/office/officeart/2005/8/layout/hierarchy6"/>
    <dgm:cxn modelId="{CE92D483-BFD1-43D3-AA8E-8BC9C8C0D499}" type="presParOf" srcId="{533754D7-C4E0-431F-88C6-EAAD685FD3DA}" destId="{5178AEF3-931C-4FE6-8DB6-9806BBAF3C99}" srcOrd="1" destOrd="0" presId="urn:microsoft.com/office/officeart/2005/8/layout/hierarchy6"/>
    <dgm:cxn modelId="{2D8D4DF5-4A64-4BF8-A7ED-912AFE2F62DA}" type="presParOf" srcId="{5178AEF3-931C-4FE6-8DB6-9806BBAF3C99}" destId="{475F21F6-5C94-4F04-9D48-C75F80B5555D}" srcOrd="0" destOrd="0" presId="urn:microsoft.com/office/officeart/2005/8/layout/hierarchy6"/>
    <dgm:cxn modelId="{421E8CC9-14F6-4004-BE4A-ABDAE06AF24A}" type="presParOf" srcId="{533754D7-C4E0-431F-88C6-EAAD685FD3DA}" destId="{139B8B25-88BD-4F91-B39F-A328D1B6E58A}" srcOrd="2" destOrd="0" presId="urn:microsoft.com/office/officeart/2005/8/layout/hierarchy6"/>
    <dgm:cxn modelId="{83E65379-4BC7-4CB5-BCD5-099AD0FFA543}" type="presParOf" srcId="{139B8B25-88BD-4F91-B39F-A328D1B6E58A}" destId="{B67A3900-5EC1-4030-A26D-08D669161330}" srcOrd="0" destOrd="0" presId="urn:microsoft.com/office/officeart/2005/8/layout/hierarchy6"/>
    <dgm:cxn modelId="{11B9AEAF-6DE1-4A16-AF8B-B62E65558BDA}" type="presParOf" srcId="{139B8B25-88BD-4F91-B39F-A328D1B6E58A}" destId="{4A7525E3-FAF4-4FC3-9733-DEA521568B1B}" srcOrd="1" destOrd="0" presId="urn:microsoft.com/office/officeart/2005/8/layout/hierarchy6"/>
    <dgm:cxn modelId="{92684ABE-8869-4445-8D4E-8503B4A40292}" type="presParOf" srcId="{533754D7-C4E0-431F-88C6-EAAD685FD3DA}" destId="{BCB267C0-A987-4E13-9A05-8FBE6A4E3B3A}" srcOrd="3" destOrd="0" presId="urn:microsoft.com/office/officeart/2005/8/layout/hierarchy6"/>
    <dgm:cxn modelId="{07D0B170-C613-4A6E-AAAB-5AB0AA631315}" type="presParOf" srcId="{BCB267C0-A987-4E13-9A05-8FBE6A4E3B3A}" destId="{BDE35EDA-CA6D-4345-80BB-04E94C358655}" srcOrd="0" destOrd="0" presId="urn:microsoft.com/office/officeart/2005/8/layout/hierarchy6"/>
    <dgm:cxn modelId="{3426C762-6CDF-4898-93F3-224FD64E4DAD}" type="presParOf" srcId="{533754D7-C4E0-431F-88C6-EAAD685FD3DA}" destId="{E86541B4-AEF3-4B30-BAC1-64E30C97C890}" srcOrd="4" destOrd="0" presId="urn:microsoft.com/office/officeart/2005/8/layout/hierarchy6"/>
    <dgm:cxn modelId="{7BEAC824-6628-4584-8FF0-B1FCBD73B0E6}" type="presParOf" srcId="{E86541B4-AEF3-4B30-BAC1-64E30C97C890}" destId="{1A560D14-AC48-41FB-B561-80B42D494326}" srcOrd="0" destOrd="0" presId="urn:microsoft.com/office/officeart/2005/8/layout/hierarchy6"/>
    <dgm:cxn modelId="{B016AD3A-AA8A-44EB-9C2D-00B9355265E5}" type="presParOf" srcId="{E86541B4-AEF3-4B30-BAC1-64E30C97C890}" destId="{20763B96-25D4-4B23-991B-AE435E42426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E160AD1-4360-49FB-9A37-CC66263555A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29BA31-2F87-4215-B899-AC8570002F21}">
      <dgm:prSet phldrT="[Text]" custT="1"/>
      <dgm:spPr/>
      <dgm:t>
        <a:bodyPr anchor="t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1FFC13-355D-4F88-A4FF-F10C60F257A2}" type="parTrans" cxnId="{348ACE7B-7216-4901-AF00-41B73B26421F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B61988-3EF0-46A5-81EF-C6300E882615}" type="sibTrans" cxnId="{348ACE7B-7216-4901-AF00-41B73B26421F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E7DBF9-0EAC-4B56-A47C-2440EA1EC943}">
      <dgm:prSet phldrT="[Text]" custT="1"/>
      <dgm:spPr/>
      <dgm:t>
        <a:bodyPr anchor="t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EDB792A-5332-40AE-BBA2-9440A3593273}" type="parTrans" cxnId="{3F086DCF-9B29-47F6-B522-AA614C870E4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4D7FE4-B8FD-4B6C-B21C-21094F55CF6A}" type="sibTrans" cxnId="{3F086DCF-9B29-47F6-B522-AA614C870E4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CCE9A-5C20-47A9-AF86-DED1EBF49491}">
      <dgm:prSet phldrT="[Text]" custT="1"/>
      <dgm:spPr/>
      <dgm:t>
        <a:bodyPr anchor="t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智能秤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236E5A-7811-430E-98F6-1FB8C427DA7A}" type="parTrans" cxnId="{61349768-56AA-4B99-A5FA-62C4E0382594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A4523E-6C2D-4C75-9E33-C06296CFC284}" type="sibTrans" cxnId="{61349768-56AA-4B99-A5FA-62C4E0382594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238906-BA5B-48E1-90B4-0F7FD10122C5}">
      <dgm:prSet phldrT="[Text]" custT="1"/>
      <dgm:spPr/>
      <dgm:t>
        <a:bodyPr anchor="t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工作站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16DDBF-C5D3-483A-BF23-8BB0419AD8A4}" type="parTrans" cxnId="{BFAC97D1-BBE8-4F5A-95B1-A29DFCEC161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9B941D-6FB1-44D3-9C4F-1F588D755C56}" type="sibTrans" cxnId="{BFAC97D1-BBE8-4F5A-95B1-A29DFCEC161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8E6C14-2298-47C8-9CC1-14C9E4CF251E}">
      <dgm:prSet phldrT="[Text]" custT="1"/>
      <dgm:spPr/>
      <dgm:t>
        <a:bodyPr anchor="t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物联网关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E22417-D776-4795-8DD6-E7C72D537D59}" type="parTrans" cxnId="{90D80B4D-C9E9-4F2A-8A7B-46962AF4F1B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C6C369-A9F1-4702-B808-37C2271ED137}" type="sibTrans" cxnId="{90D80B4D-C9E9-4F2A-8A7B-46962AF4F1B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FB49AE-987E-4245-A8F0-070CAEBE8751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浏览器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87FC59-F8F2-47A4-93D8-25D8B03470EE}" type="parTrans" cxnId="{28859557-92D6-481C-8680-87F1764E5F33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963F76-7D34-4E51-8CA7-B2F56F3F5AEF}" type="sibTrans" cxnId="{28859557-92D6-481C-8680-87F1764E5F33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2DF772-EAA5-4796-A963-3C5F2DC3AFE7}" type="pres">
      <dgm:prSet presAssocID="{1E160AD1-4360-49FB-9A37-CC66263555A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362AAC2-9D6F-4539-82E8-556633CA7023}" type="pres">
      <dgm:prSet presAssocID="{1E160AD1-4360-49FB-9A37-CC66263555AB}" presName="hierFlow" presStyleCnt="0"/>
      <dgm:spPr/>
    </dgm:pt>
    <dgm:pt modelId="{54637D02-F9F2-407C-96EC-983D6C1BCAA1}" type="pres">
      <dgm:prSet presAssocID="{1E160AD1-4360-49FB-9A37-CC66263555A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969D29D-793E-4223-949A-8469DBB63A83}" type="pres">
      <dgm:prSet presAssocID="{2D29BA31-2F87-4215-B899-AC8570002F21}" presName="Name14" presStyleCnt="0"/>
      <dgm:spPr/>
    </dgm:pt>
    <dgm:pt modelId="{628726D8-AC52-4B18-8BD5-35EDFCAED206}" type="pres">
      <dgm:prSet presAssocID="{2D29BA31-2F87-4215-B899-AC8570002F21}" presName="level1Shape" presStyleLbl="node0" presStyleIdx="0" presStyleCnt="1">
        <dgm:presLayoutVars>
          <dgm:chPref val="3"/>
        </dgm:presLayoutVars>
      </dgm:prSet>
      <dgm:spPr/>
    </dgm:pt>
    <dgm:pt modelId="{63E770AA-3C70-4F7C-8850-CB719590A782}" type="pres">
      <dgm:prSet presAssocID="{2D29BA31-2F87-4215-B899-AC8570002F21}" presName="hierChild2" presStyleCnt="0"/>
      <dgm:spPr/>
    </dgm:pt>
    <dgm:pt modelId="{B28B7E9F-E3B5-4ACA-8F9C-3B0D105E4FAB}" type="pres">
      <dgm:prSet presAssocID="{9EDB792A-5332-40AE-BBA2-9440A3593273}" presName="Name19" presStyleLbl="parChTrans1D2" presStyleIdx="0" presStyleCnt="1"/>
      <dgm:spPr/>
    </dgm:pt>
    <dgm:pt modelId="{E2988892-483F-45EA-B7DF-432B46B51345}" type="pres">
      <dgm:prSet presAssocID="{7EE7DBF9-0EAC-4B56-A47C-2440EA1EC943}" presName="Name21" presStyleCnt="0"/>
      <dgm:spPr/>
    </dgm:pt>
    <dgm:pt modelId="{CAC5A401-3EA0-4B77-9C6E-C0982A7D64B7}" type="pres">
      <dgm:prSet presAssocID="{7EE7DBF9-0EAC-4B56-A47C-2440EA1EC943}" presName="level2Shape" presStyleLbl="node2" presStyleIdx="0" presStyleCnt="1" custLinFactNeighborY="-13461"/>
      <dgm:spPr/>
    </dgm:pt>
    <dgm:pt modelId="{8FCFDDF3-AC40-4EEE-B238-E526D79D2BD5}" type="pres">
      <dgm:prSet presAssocID="{7EE7DBF9-0EAC-4B56-A47C-2440EA1EC943}" presName="hierChild3" presStyleCnt="0"/>
      <dgm:spPr/>
    </dgm:pt>
    <dgm:pt modelId="{CD9B5492-F7AD-4F31-949D-E8432A545948}" type="pres">
      <dgm:prSet presAssocID="{CA87FC59-F8F2-47A4-93D8-25D8B03470EE}" presName="Name19" presStyleLbl="parChTrans1D3" presStyleIdx="0" presStyleCnt="4"/>
      <dgm:spPr/>
    </dgm:pt>
    <dgm:pt modelId="{AEDEA513-0497-4FFC-830C-324CB19E8BC7}" type="pres">
      <dgm:prSet presAssocID="{36FB49AE-987E-4245-A8F0-070CAEBE8751}" presName="Name21" presStyleCnt="0"/>
      <dgm:spPr/>
    </dgm:pt>
    <dgm:pt modelId="{1062D52C-4D15-4FD6-8AD0-388E641FF80B}" type="pres">
      <dgm:prSet presAssocID="{36FB49AE-987E-4245-A8F0-070CAEBE8751}" presName="level2Shape" presStyleLbl="node3" presStyleIdx="0" presStyleCnt="4"/>
      <dgm:spPr/>
    </dgm:pt>
    <dgm:pt modelId="{90DF29CB-7B83-47F0-B9DA-24A14F73FA81}" type="pres">
      <dgm:prSet presAssocID="{36FB49AE-987E-4245-A8F0-070CAEBE8751}" presName="hierChild3" presStyleCnt="0"/>
      <dgm:spPr/>
    </dgm:pt>
    <dgm:pt modelId="{BBFDA75C-4E4E-4DAC-8AFD-B1BB44F674EE}" type="pres">
      <dgm:prSet presAssocID="{38236E5A-7811-430E-98F6-1FB8C427DA7A}" presName="Name19" presStyleLbl="parChTrans1D3" presStyleIdx="1" presStyleCnt="4"/>
      <dgm:spPr/>
    </dgm:pt>
    <dgm:pt modelId="{DCA1160D-3CA8-4755-B96D-C324B7CF7891}" type="pres">
      <dgm:prSet presAssocID="{BB4CCE9A-5C20-47A9-AF86-DED1EBF49491}" presName="Name21" presStyleCnt="0"/>
      <dgm:spPr/>
    </dgm:pt>
    <dgm:pt modelId="{FB6E13A1-A1DA-434D-B33C-8C179C933EE6}" type="pres">
      <dgm:prSet presAssocID="{BB4CCE9A-5C20-47A9-AF86-DED1EBF49491}" presName="level2Shape" presStyleLbl="node3" presStyleIdx="1" presStyleCnt="4"/>
      <dgm:spPr/>
    </dgm:pt>
    <dgm:pt modelId="{FE58649F-6C2B-474A-A72E-8D979F6EA791}" type="pres">
      <dgm:prSet presAssocID="{BB4CCE9A-5C20-47A9-AF86-DED1EBF49491}" presName="hierChild3" presStyleCnt="0"/>
      <dgm:spPr/>
    </dgm:pt>
    <dgm:pt modelId="{3E5CDE1C-C15F-48E7-A347-32EB10E8A6EA}" type="pres">
      <dgm:prSet presAssocID="{0516DDBF-C5D3-483A-BF23-8BB0419AD8A4}" presName="Name19" presStyleLbl="parChTrans1D3" presStyleIdx="2" presStyleCnt="4"/>
      <dgm:spPr/>
    </dgm:pt>
    <dgm:pt modelId="{5DE9253D-A829-4251-BA36-2FFF5A45B3A9}" type="pres">
      <dgm:prSet presAssocID="{7A238906-BA5B-48E1-90B4-0F7FD10122C5}" presName="Name21" presStyleCnt="0"/>
      <dgm:spPr/>
    </dgm:pt>
    <dgm:pt modelId="{08D78DE9-7C0E-4252-916E-D4184E03E9C5}" type="pres">
      <dgm:prSet presAssocID="{7A238906-BA5B-48E1-90B4-0F7FD10122C5}" presName="level2Shape" presStyleLbl="node3" presStyleIdx="2" presStyleCnt="4"/>
      <dgm:spPr/>
    </dgm:pt>
    <dgm:pt modelId="{14B9C514-E07E-4FAB-9616-C2F6AA58D6C1}" type="pres">
      <dgm:prSet presAssocID="{7A238906-BA5B-48E1-90B4-0F7FD10122C5}" presName="hierChild3" presStyleCnt="0"/>
      <dgm:spPr/>
    </dgm:pt>
    <dgm:pt modelId="{B1811306-799A-4C4B-BAF7-5478AD995C19}" type="pres">
      <dgm:prSet presAssocID="{D8E22417-D776-4795-8DD6-E7C72D537D59}" presName="Name19" presStyleLbl="parChTrans1D3" presStyleIdx="3" presStyleCnt="4"/>
      <dgm:spPr/>
    </dgm:pt>
    <dgm:pt modelId="{84A5270A-A991-4883-8E22-1A0905791E20}" type="pres">
      <dgm:prSet presAssocID="{438E6C14-2298-47C8-9CC1-14C9E4CF251E}" presName="Name21" presStyleCnt="0"/>
      <dgm:spPr/>
    </dgm:pt>
    <dgm:pt modelId="{B786B22E-6801-40F7-ADDA-B2A64C9B89B7}" type="pres">
      <dgm:prSet presAssocID="{438E6C14-2298-47C8-9CC1-14C9E4CF251E}" presName="level2Shape" presStyleLbl="node3" presStyleIdx="3" presStyleCnt="4"/>
      <dgm:spPr/>
    </dgm:pt>
    <dgm:pt modelId="{CAD36C52-0682-48DA-8CC4-6BD30C215BBF}" type="pres">
      <dgm:prSet presAssocID="{438E6C14-2298-47C8-9CC1-14C9E4CF251E}" presName="hierChild3" presStyleCnt="0"/>
      <dgm:spPr/>
    </dgm:pt>
    <dgm:pt modelId="{AC5EA7A9-149F-4279-9714-8F78DE021AF3}" type="pres">
      <dgm:prSet presAssocID="{1E160AD1-4360-49FB-9A37-CC66263555AB}" presName="bgShapesFlow" presStyleCnt="0"/>
      <dgm:spPr/>
    </dgm:pt>
  </dgm:ptLst>
  <dgm:cxnLst>
    <dgm:cxn modelId="{42E88E0B-E5D4-4593-B3E7-97BF82A4AB07}" type="presOf" srcId="{36FB49AE-987E-4245-A8F0-070CAEBE8751}" destId="{1062D52C-4D15-4FD6-8AD0-388E641FF80B}" srcOrd="0" destOrd="0" presId="urn:microsoft.com/office/officeart/2005/8/layout/hierarchy6"/>
    <dgm:cxn modelId="{56A8B90C-E86B-4C72-B8CD-A5DFFC6F4DAE}" type="presOf" srcId="{7EE7DBF9-0EAC-4B56-A47C-2440EA1EC943}" destId="{CAC5A401-3EA0-4B77-9C6E-C0982A7D64B7}" srcOrd="0" destOrd="0" presId="urn:microsoft.com/office/officeart/2005/8/layout/hierarchy6"/>
    <dgm:cxn modelId="{319AA025-41C4-4E75-9D66-99E96A1CDF03}" type="presOf" srcId="{BB4CCE9A-5C20-47A9-AF86-DED1EBF49491}" destId="{FB6E13A1-A1DA-434D-B33C-8C179C933EE6}" srcOrd="0" destOrd="0" presId="urn:microsoft.com/office/officeart/2005/8/layout/hierarchy6"/>
    <dgm:cxn modelId="{61349768-56AA-4B99-A5FA-62C4E0382594}" srcId="{7EE7DBF9-0EAC-4B56-A47C-2440EA1EC943}" destId="{BB4CCE9A-5C20-47A9-AF86-DED1EBF49491}" srcOrd="1" destOrd="0" parTransId="{38236E5A-7811-430E-98F6-1FB8C427DA7A}" sibTransId="{C2A4523E-6C2D-4C75-9E33-C06296CFC284}"/>
    <dgm:cxn modelId="{90D80B4D-C9E9-4F2A-8A7B-46962AF4F1B1}" srcId="{7EE7DBF9-0EAC-4B56-A47C-2440EA1EC943}" destId="{438E6C14-2298-47C8-9CC1-14C9E4CF251E}" srcOrd="3" destOrd="0" parTransId="{D8E22417-D776-4795-8DD6-E7C72D537D59}" sibTransId="{C3C6C369-A9F1-4702-B808-37C2271ED137}"/>
    <dgm:cxn modelId="{9E08DD6D-C8D9-441C-82C6-FF7B6943CE05}" type="presOf" srcId="{1E160AD1-4360-49FB-9A37-CC66263555AB}" destId="{642DF772-EAA5-4796-A963-3C5F2DC3AFE7}" srcOrd="0" destOrd="0" presId="urn:microsoft.com/office/officeart/2005/8/layout/hierarchy6"/>
    <dgm:cxn modelId="{28859557-92D6-481C-8680-87F1764E5F33}" srcId="{7EE7DBF9-0EAC-4B56-A47C-2440EA1EC943}" destId="{36FB49AE-987E-4245-A8F0-070CAEBE8751}" srcOrd="0" destOrd="0" parTransId="{CA87FC59-F8F2-47A4-93D8-25D8B03470EE}" sibTransId="{CE963F76-7D34-4E51-8CA7-B2F56F3F5AEF}"/>
    <dgm:cxn modelId="{348ACE7B-7216-4901-AF00-41B73B26421F}" srcId="{1E160AD1-4360-49FB-9A37-CC66263555AB}" destId="{2D29BA31-2F87-4215-B899-AC8570002F21}" srcOrd="0" destOrd="0" parTransId="{C81FFC13-355D-4F88-A4FF-F10C60F257A2}" sibTransId="{0BB61988-3EF0-46A5-81EF-C6300E882615}"/>
    <dgm:cxn modelId="{595FA981-A164-4AE0-9B12-55CD9C43761A}" type="presOf" srcId="{CA87FC59-F8F2-47A4-93D8-25D8B03470EE}" destId="{CD9B5492-F7AD-4F31-949D-E8432A545948}" srcOrd="0" destOrd="0" presId="urn:microsoft.com/office/officeart/2005/8/layout/hierarchy6"/>
    <dgm:cxn modelId="{D0299782-30CD-4E12-ADF9-5FCB5102B0D1}" type="presOf" srcId="{38236E5A-7811-430E-98F6-1FB8C427DA7A}" destId="{BBFDA75C-4E4E-4DAC-8AFD-B1BB44F674EE}" srcOrd="0" destOrd="0" presId="urn:microsoft.com/office/officeart/2005/8/layout/hierarchy6"/>
    <dgm:cxn modelId="{9AED2CAF-D516-4989-B2BB-74C7D1F3DB81}" type="presOf" srcId="{9EDB792A-5332-40AE-BBA2-9440A3593273}" destId="{B28B7E9F-E3B5-4ACA-8F9C-3B0D105E4FAB}" srcOrd="0" destOrd="0" presId="urn:microsoft.com/office/officeart/2005/8/layout/hierarchy6"/>
    <dgm:cxn modelId="{32D7CCBE-6209-4496-AAEE-3D2F13113C33}" type="presOf" srcId="{438E6C14-2298-47C8-9CC1-14C9E4CF251E}" destId="{B786B22E-6801-40F7-ADDA-B2A64C9B89B7}" srcOrd="0" destOrd="0" presId="urn:microsoft.com/office/officeart/2005/8/layout/hierarchy6"/>
    <dgm:cxn modelId="{3F086DCF-9B29-47F6-B522-AA614C870E40}" srcId="{2D29BA31-2F87-4215-B899-AC8570002F21}" destId="{7EE7DBF9-0EAC-4B56-A47C-2440EA1EC943}" srcOrd="0" destOrd="0" parTransId="{9EDB792A-5332-40AE-BBA2-9440A3593273}" sibTransId="{534D7FE4-B8FD-4B6C-B21C-21094F55CF6A}"/>
    <dgm:cxn modelId="{BFAC97D1-BBE8-4F5A-95B1-A29DFCEC1615}" srcId="{7EE7DBF9-0EAC-4B56-A47C-2440EA1EC943}" destId="{7A238906-BA5B-48E1-90B4-0F7FD10122C5}" srcOrd="2" destOrd="0" parTransId="{0516DDBF-C5D3-483A-BF23-8BB0419AD8A4}" sibTransId="{7A9B941D-6FB1-44D3-9C4F-1F588D755C56}"/>
    <dgm:cxn modelId="{C83D9BDB-8591-41CF-9855-DD9A3423892B}" type="presOf" srcId="{0516DDBF-C5D3-483A-BF23-8BB0419AD8A4}" destId="{3E5CDE1C-C15F-48E7-A347-32EB10E8A6EA}" srcOrd="0" destOrd="0" presId="urn:microsoft.com/office/officeart/2005/8/layout/hierarchy6"/>
    <dgm:cxn modelId="{DE55B9DB-117E-49F9-95C1-0B55B17BD259}" type="presOf" srcId="{D8E22417-D776-4795-8DD6-E7C72D537D59}" destId="{B1811306-799A-4C4B-BAF7-5478AD995C19}" srcOrd="0" destOrd="0" presId="urn:microsoft.com/office/officeart/2005/8/layout/hierarchy6"/>
    <dgm:cxn modelId="{DB7B55E0-B9CD-4A68-992D-A1C963AAACAA}" type="presOf" srcId="{7A238906-BA5B-48E1-90B4-0F7FD10122C5}" destId="{08D78DE9-7C0E-4252-916E-D4184E03E9C5}" srcOrd="0" destOrd="0" presId="urn:microsoft.com/office/officeart/2005/8/layout/hierarchy6"/>
    <dgm:cxn modelId="{2C7DA4F6-2A91-4851-94BF-757AB4B71D30}" type="presOf" srcId="{2D29BA31-2F87-4215-B899-AC8570002F21}" destId="{628726D8-AC52-4B18-8BD5-35EDFCAED206}" srcOrd="0" destOrd="0" presId="urn:microsoft.com/office/officeart/2005/8/layout/hierarchy6"/>
    <dgm:cxn modelId="{BF61F9D2-F170-404D-8536-BF293070F1D6}" type="presParOf" srcId="{642DF772-EAA5-4796-A963-3C5F2DC3AFE7}" destId="{6362AAC2-9D6F-4539-82E8-556633CA7023}" srcOrd="0" destOrd="0" presId="urn:microsoft.com/office/officeart/2005/8/layout/hierarchy6"/>
    <dgm:cxn modelId="{C9EA659F-147E-467A-8FEA-DDA8F866C803}" type="presParOf" srcId="{6362AAC2-9D6F-4539-82E8-556633CA7023}" destId="{54637D02-F9F2-407C-96EC-983D6C1BCAA1}" srcOrd="0" destOrd="0" presId="urn:microsoft.com/office/officeart/2005/8/layout/hierarchy6"/>
    <dgm:cxn modelId="{0A126CE2-828B-4F2B-83F0-95DEF4C33408}" type="presParOf" srcId="{54637D02-F9F2-407C-96EC-983D6C1BCAA1}" destId="{A969D29D-793E-4223-949A-8469DBB63A83}" srcOrd="0" destOrd="0" presId="urn:microsoft.com/office/officeart/2005/8/layout/hierarchy6"/>
    <dgm:cxn modelId="{A8045355-4C98-4BE8-8E3C-134C14EFB1FD}" type="presParOf" srcId="{A969D29D-793E-4223-949A-8469DBB63A83}" destId="{628726D8-AC52-4B18-8BD5-35EDFCAED206}" srcOrd="0" destOrd="0" presId="urn:microsoft.com/office/officeart/2005/8/layout/hierarchy6"/>
    <dgm:cxn modelId="{AE5283B4-1A76-4827-9B85-17B01439E4B6}" type="presParOf" srcId="{A969D29D-793E-4223-949A-8469DBB63A83}" destId="{63E770AA-3C70-4F7C-8850-CB719590A782}" srcOrd="1" destOrd="0" presId="urn:microsoft.com/office/officeart/2005/8/layout/hierarchy6"/>
    <dgm:cxn modelId="{1337A2F3-BC8C-4F15-9B19-43031403FC1C}" type="presParOf" srcId="{63E770AA-3C70-4F7C-8850-CB719590A782}" destId="{B28B7E9F-E3B5-4ACA-8F9C-3B0D105E4FAB}" srcOrd="0" destOrd="0" presId="urn:microsoft.com/office/officeart/2005/8/layout/hierarchy6"/>
    <dgm:cxn modelId="{E39F56B7-4D73-41A4-B234-072178C72EB3}" type="presParOf" srcId="{63E770AA-3C70-4F7C-8850-CB719590A782}" destId="{E2988892-483F-45EA-B7DF-432B46B51345}" srcOrd="1" destOrd="0" presId="urn:microsoft.com/office/officeart/2005/8/layout/hierarchy6"/>
    <dgm:cxn modelId="{0DA49F03-7E0F-45C3-9483-E93D45A2B580}" type="presParOf" srcId="{E2988892-483F-45EA-B7DF-432B46B51345}" destId="{CAC5A401-3EA0-4B77-9C6E-C0982A7D64B7}" srcOrd="0" destOrd="0" presId="urn:microsoft.com/office/officeart/2005/8/layout/hierarchy6"/>
    <dgm:cxn modelId="{606A5B98-2C52-4EF1-BBCD-73F12D337C56}" type="presParOf" srcId="{E2988892-483F-45EA-B7DF-432B46B51345}" destId="{8FCFDDF3-AC40-4EEE-B238-E526D79D2BD5}" srcOrd="1" destOrd="0" presId="urn:microsoft.com/office/officeart/2005/8/layout/hierarchy6"/>
    <dgm:cxn modelId="{7309ED08-B15C-45C8-B011-E259F73C26A2}" type="presParOf" srcId="{8FCFDDF3-AC40-4EEE-B238-E526D79D2BD5}" destId="{CD9B5492-F7AD-4F31-949D-E8432A545948}" srcOrd="0" destOrd="0" presId="urn:microsoft.com/office/officeart/2005/8/layout/hierarchy6"/>
    <dgm:cxn modelId="{D1AB14AD-FC81-480C-94A5-0593B8EFB0EC}" type="presParOf" srcId="{8FCFDDF3-AC40-4EEE-B238-E526D79D2BD5}" destId="{AEDEA513-0497-4FFC-830C-324CB19E8BC7}" srcOrd="1" destOrd="0" presId="urn:microsoft.com/office/officeart/2005/8/layout/hierarchy6"/>
    <dgm:cxn modelId="{504B91BB-3AAC-44BC-A1CE-2DCF2D81F5B8}" type="presParOf" srcId="{AEDEA513-0497-4FFC-830C-324CB19E8BC7}" destId="{1062D52C-4D15-4FD6-8AD0-388E641FF80B}" srcOrd="0" destOrd="0" presId="urn:microsoft.com/office/officeart/2005/8/layout/hierarchy6"/>
    <dgm:cxn modelId="{3AD5A6B4-B027-4769-A312-AF4E6A71DAB1}" type="presParOf" srcId="{AEDEA513-0497-4FFC-830C-324CB19E8BC7}" destId="{90DF29CB-7B83-47F0-B9DA-24A14F73FA81}" srcOrd="1" destOrd="0" presId="urn:microsoft.com/office/officeart/2005/8/layout/hierarchy6"/>
    <dgm:cxn modelId="{F3ACB8C1-2512-4AD4-8483-E9BC298FCD0A}" type="presParOf" srcId="{8FCFDDF3-AC40-4EEE-B238-E526D79D2BD5}" destId="{BBFDA75C-4E4E-4DAC-8AFD-B1BB44F674EE}" srcOrd="2" destOrd="0" presId="urn:microsoft.com/office/officeart/2005/8/layout/hierarchy6"/>
    <dgm:cxn modelId="{C224ED4E-0419-4306-91A2-2B4D7100D887}" type="presParOf" srcId="{8FCFDDF3-AC40-4EEE-B238-E526D79D2BD5}" destId="{DCA1160D-3CA8-4755-B96D-C324B7CF7891}" srcOrd="3" destOrd="0" presId="urn:microsoft.com/office/officeart/2005/8/layout/hierarchy6"/>
    <dgm:cxn modelId="{F22B8BA2-3723-423B-A833-ABE19A6DB915}" type="presParOf" srcId="{DCA1160D-3CA8-4755-B96D-C324B7CF7891}" destId="{FB6E13A1-A1DA-434D-B33C-8C179C933EE6}" srcOrd="0" destOrd="0" presId="urn:microsoft.com/office/officeart/2005/8/layout/hierarchy6"/>
    <dgm:cxn modelId="{DAA2D750-C05D-456E-9242-50C44D58660D}" type="presParOf" srcId="{DCA1160D-3CA8-4755-B96D-C324B7CF7891}" destId="{FE58649F-6C2B-474A-A72E-8D979F6EA791}" srcOrd="1" destOrd="0" presId="urn:microsoft.com/office/officeart/2005/8/layout/hierarchy6"/>
    <dgm:cxn modelId="{C55C90E8-8D6F-42F9-8608-F601C15E6F6E}" type="presParOf" srcId="{8FCFDDF3-AC40-4EEE-B238-E526D79D2BD5}" destId="{3E5CDE1C-C15F-48E7-A347-32EB10E8A6EA}" srcOrd="4" destOrd="0" presId="urn:microsoft.com/office/officeart/2005/8/layout/hierarchy6"/>
    <dgm:cxn modelId="{03806343-A86F-46DC-A6CF-57CF0100C9FA}" type="presParOf" srcId="{8FCFDDF3-AC40-4EEE-B238-E526D79D2BD5}" destId="{5DE9253D-A829-4251-BA36-2FFF5A45B3A9}" srcOrd="5" destOrd="0" presId="urn:microsoft.com/office/officeart/2005/8/layout/hierarchy6"/>
    <dgm:cxn modelId="{E6FCBB2A-8F2E-45AF-ADA9-29F5D82849B7}" type="presParOf" srcId="{5DE9253D-A829-4251-BA36-2FFF5A45B3A9}" destId="{08D78DE9-7C0E-4252-916E-D4184E03E9C5}" srcOrd="0" destOrd="0" presId="urn:microsoft.com/office/officeart/2005/8/layout/hierarchy6"/>
    <dgm:cxn modelId="{88B643B2-DC06-4754-9A9C-119D73F40E9E}" type="presParOf" srcId="{5DE9253D-A829-4251-BA36-2FFF5A45B3A9}" destId="{14B9C514-E07E-4FAB-9616-C2F6AA58D6C1}" srcOrd="1" destOrd="0" presId="urn:microsoft.com/office/officeart/2005/8/layout/hierarchy6"/>
    <dgm:cxn modelId="{D47E946A-3A8E-4CBA-BA19-035A715D2CFC}" type="presParOf" srcId="{8FCFDDF3-AC40-4EEE-B238-E526D79D2BD5}" destId="{B1811306-799A-4C4B-BAF7-5478AD995C19}" srcOrd="6" destOrd="0" presId="urn:microsoft.com/office/officeart/2005/8/layout/hierarchy6"/>
    <dgm:cxn modelId="{76B38956-B079-425C-9987-ADA6D8770B26}" type="presParOf" srcId="{8FCFDDF3-AC40-4EEE-B238-E526D79D2BD5}" destId="{84A5270A-A991-4883-8E22-1A0905791E20}" srcOrd="7" destOrd="0" presId="urn:microsoft.com/office/officeart/2005/8/layout/hierarchy6"/>
    <dgm:cxn modelId="{111ACC6C-98C9-4E80-AEDB-8FFD41593B2A}" type="presParOf" srcId="{84A5270A-A991-4883-8E22-1A0905791E20}" destId="{B786B22E-6801-40F7-ADDA-B2A64C9B89B7}" srcOrd="0" destOrd="0" presId="urn:microsoft.com/office/officeart/2005/8/layout/hierarchy6"/>
    <dgm:cxn modelId="{9FF0D255-C5A2-4932-A106-BFBA019B06B4}" type="presParOf" srcId="{84A5270A-A991-4883-8E22-1A0905791E20}" destId="{CAD36C52-0682-48DA-8CC4-6BD30C215BBF}" srcOrd="1" destOrd="0" presId="urn:microsoft.com/office/officeart/2005/8/layout/hierarchy6"/>
    <dgm:cxn modelId="{4C964ED9-C5E0-43A6-B3CB-80AC61391F4E}" type="presParOf" srcId="{642DF772-EAA5-4796-A963-3C5F2DC3AFE7}" destId="{AC5EA7A9-149F-4279-9714-8F78DE021AF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B4EF354-C536-4C68-9498-2B79ECF925DC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E1F18E-C229-4626-A589-7F6CEAB29C8C}">
      <dgm:prSet phldrT="[Text]" custT="1"/>
      <dgm:spPr/>
      <dgm:t>
        <a:bodyPr anchor="t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平台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A9FC9B-D185-41B1-A5C7-AFD448234278}" type="parTrans" cxnId="{1AFEABD7-5C26-4976-9047-C832860D529F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7A65AB-7206-4FE4-9B1D-1952C011249B}" type="sibTrans" cxnId="{1AFEABD7-5C26-4976-9047-C832860D529F}">
      <dgm:prSet custT="1"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B10262-E548-4E19-A12C-15380821F5F0}">
      <dgm:prSet phldrT="[Text]" custT="1"/>
      <dgm:spPr/>
      <dgm:t>
        <a:bodyPr anchor="t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平台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91776F-81C5-4A9F-82F0-ACB4872E4313}" type="parTrans" cxnId="{5BF6D675-11E9-48B0-9478-9F2738F8B23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2CB4E2-3C17-4B4E-B099-7CC488067A2C}" type="sibTrans" cxnId="{5BF6D675-11E9-48B0-9478-9F2738F8B231}">
      <dgm:prSet custT="1"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E00982-02AE-4ED3-90D8-F772D6007EF9}" type="pres">
      <dgm:prSet presAssocID="{1B4EF354-C536-4C68-9498-2B79ECF925DC}" presName="cycle" presStyleCnt="0">
        <dgm:presLayoutVars>
          <dgm:dir/>
          <dgm:resizeHandles val="exact"/>
        </dgm:presLayoutVars>
      </dgm:prSet>
      <dgm:spPr/>
    </dgm:pt>
    <dgm:pt modelId="{C643EFE4-C226-467B-90E3-67D04D274838}" type="pres">
      <dgm:prSet presAssocID="{90E1F18E-C229-4626-A589-7F6CEAB29C8C}" presName="node" presStyleLbl="node1" presStyleIdx="0" presStyleCnt="2">
        <dgm:presLayoutVars>
          <dgm:bulletEnabled val="1"/>
        </dgm:presLayoutVars>
      </dgm:prSet>
      <dgm:spPr/>
    </dgm:pt>
    <dgm:pt modelId="{4F09B6CB-FDD5-44A0-99A8-B8752C04AF42}" type="pres">
      <dgm:prSet presAssocID="{90E1F18E-C229-4626-A589-7F6CEAB29C8C}" presName="spNode" presStyleCnt="0"/>
      <dgm:spPr/>
    </dgm:pt>
    <dgm:pt modelId="{47DE6EFD-1C87-47A7-B86B-A7BC75CFF087}" type="pres">
      <dgm:prSet presAssocID="{637A65AB-7206-4FE4-9B1D-1952C011249B}" presName="sibTrans" presStyleLbl="sibTrans1D1" presStyleIdx="0" presStyleCnt="2"/>
      <dgm:spPr/>
    </dgm:pt>
    <dgm:pt modelId="{59D1BD11-74D5-4211-99F9-0E7A1DCA9FC0}" type="pres">
      <dgm:prSet presAssocID="{70B10262-E548-4E19-A12C-15380821F5F0}" presName="node" presStyleLbl="node1" presStyleIdx="1" presStyleCnt="2">
        <dgm:presLayoutVars>
          <dgm:bulletEnabled val="1"/>
        </dgm:presLayoutVars>
      </dgm:prSet>
      <dgm:spPr/>
    </dgm:pt>
    <dgm:pt modelId="{837ACA42-40CA-45C3-9453-DBECE48AAD71}" type="pres">
      <dgm:prSet presAssocID="{70B10262-E548-4E19-A12C-15380821F5F0}" presName="spNode" presStyleCnt="0"/>
      <dgm:spPr/>
    </dgm:pt>
    <dgm:pt modelId="{519D21D0-EC1E-440D-9056-9E277C2CFDCA}" type="pres">
      <dgm:prSet presAssocID="{762CB4E2-3C17-4B4E-B099-7CC488067A2C}" presName="sibTrans" presStyleLbl="sibTrans1D1" presStyleIdx="1" presStyleCnt="2"/>
      <dgm:spPr/>
    </dgm:pt>
  </dgm:ptLst>
  <dgm:cxnLst>
    <dgm:cxn modelId="{94366473-ED05-4497-B18D-F547B3F3D25C}" type="presOf" srcId="{1B4EF354-C536-4C68-9498-2B79ECF925DC}" destId="{82E00982-02AE-4ED3-90D8-F772D6007EF9}" srcOrd="0" destOrd="0" presId="urn:microsoft.com/office/officeart/2005/8/layout/cycle6"/>
    <dgm:cxn modelId="{5BF6D675-11E9-48B0-9478-9F2738F8B231}" srcId="{1B4EF354-C536-4C68-9498-2B79ECF925DC}" destId="{70B10262-E548-4E19-A12C-15380821F5F0}" srcOrd="1" destOrd="0" parTransId="{9091776F-81C5-4A9F-82F0-ACB4872E4313}" sibTransId="{762CB4E2-3C17-4B4E-B099-7CC488067A2C}"/>
    <dgm:cxn modelId="{FDD1DC91-AE93-4662-BE2F-A82F244284A9}" type="presOf" srcId="{762CB4E2-3C17-4B4E-B099-7CC488067A2C}" destId="{519D21D0-EC1E-440D-9056-9E277C2CFDCA}" srcOrd="0" destOrd="0" presId="urn:microsoft.com/office/officeart/2005/8/layout/cycle6"/>
    <dgm:cxn modelId="{8E919D9F-8E38-430D-A586-403469B4BA69}" type="presOf" srcId="{70B10262-E548-4E19-A12C-15380821F5F0}" destId="{59D1BD11-74D5-4211-99F9-0E7A1DCA9FC0}" srcOrd="0" destOrd="0" presId="urn:microsoft.com/office/officeart/2005/8/layout/cycle6"/>
    <dgm:cxn modelId="{1CF90DD0-EFD1-4AB2-ACD2-66CB702BBBD6}" type="presOf" srcId="{637A65AB-7206-4FE4-9B1D-1952C011249B}" destId="{47DE6EFD-1C87-47A7-B86B-A7BC75CFF087}" srcOrd="0" destOrd="0" presId="urn:microsoft.com/office/officeart/2005/8/layout/cycle6"/>
    <dgm:cxn modelId="{1AFEABD7-5C26-4976-9047-C832860D529F}" srcId="{1B4EF354-C536-4C68-9498-2B79ECF925DC}" destId="{90E1F18E-C229-4626-A589-7F6CEAB29C8C}" srcOrd="0" destOrd="0" parTransId="{F2A9FC9B-D185-41B1-A5C7-AFD448234278}" sibTransId="{637A65AB-7206-4FE4-9B1D-1952C011249B}"/>
    <dgm:cxn modelId="{A368DCE5-E05D-4DFB-8110-1988133CDFA2}" type="presOf" srcId="{90E1F18E-C229-4626-A589-7F6CEAB29C8C}" destId="{C643EFE4-C226-467B-90E3-67D04D274838}" srcOrd="0" destOrd="0" presId="urn:microsoft.com/office/officeart/2005/8/layout/cycle6"/>
    <dgm:cxn modelId="{6AC9ACC2-2586-4442-8D66-13156E490D6B}" type="presParOf" srcId="{82E00982-02AE-4ED3-90D8-F772D6007EF9}" destId="{C643EFE4-C226-467B-90E3-67D04D274838}" srcOrd="0" destOrd="0" presId="urn:microsoft.com/office/officeart/2005/8/layout/cycle6"/>
    <dgm:cxn modelId="{667BAB63-B106-49E5-91C3-2DF055E3A8A8}" type="presParOf" srcId="{82E00982-02AE-4ED3-90D8-F772D6007EF9}" destId="{4F09B6CB-FDD5-44A0-99A8-B8752C04AF42}" srcOrd="1" destOrd="0" presId="urn:microsoft.com/office/officeart/2005/8/layout/cycle6"/>
    <dgm:cxn modelId="{151DA77F-6316-4734-9EF0-3CF091CA7250}" type="presParOf" srcId="{82E00982-02AE-4ED3-90D8-F772D6007EF9}" destId="{47DE6EFD-1C87-47A7-B86B-A7BC75CFF087}" srcOrd="2" destOrd="0" presId="urn:microsoft.com/office/officeart/2005/8/layout/cycle6"/>
    <dgm:cxn modelId="{C8937EAF-5500-4D66-A2CD-7CAE7E65FDC3}" type="presParOf" srcId="{82E00982-02AE-4ED3-90D8-F772D6007EF9}" destId="{59D1BD11-74D5-4211-99F9-0E7A1DCA9FC0}" srcOrd="3" destOrd="0" presId="urn:microsoft.com/office/officeart/2005/8/layout/cycle6"/>
    <dgm:cxn modelId="{013A605A-9472-40CD-835F-6AB7B54AC587}" type="presParOf" srcId="{82E00982-02AE-4ED3-90D8-F772D6007EF9}" destId="{837ACA42-40CA-45C3-9453-DBECE48AAD71}" srcOrd="4" destOrd="0" presId="urn:microsoft.com/office/officeart/2005/8/layout/cycle6"/>
    <dgm:cxn modelId="{12A6F8A2-721B-48DF-AD76-0EB7656FE0CD}" type="presParOf" srcId="{82E00982-02AE-4ED3-90D8-F772D6007EF9}" destId="{519D21D0-EC1E-440D-9056-9E277C2CFDCA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DBA1C34-1B5B-4D95-9382-4ACE61B95FE4}" type="doc">
      <dgm:prSet loTypeId="urn:microsoft.com/office/officeart/2005/8/layout/hierarchy6" loCatId="hierarchy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21005356-AF38-4285-9292-C02029565C68}">
      <dgm:prSet phldrT="[Text]" custT="1"/>
      <dgm:spPr/>
      <dgm:t>
        <a:bodyPr anchor="b"/>
        <a:lstStyle/>
        <a:p>
          <a:r>
            <a:rPr lang="zh-CN" altLang="en-US" sz="1600" dirty="0">
              <a:latin typeface="+mn-ea"/>
              <a:ea typeface="+mn-ea"/>
            </a:rPr>
            <a:t>元宇宙服务器</a:t>
          </a:r>
          <a:endParaRPr lang="en-US" sz="1600" dirty="0">
            <a:latin typeface="+mn-ea"/>
            <a:ea typeface="+mn-ea"/>
          </a:endParaRPr>
        </a:p>
      </dgm:t>
    </dgm:pt>
    <dgm:pt modelId="{F8EAF170-5FD9-4232-AB34-F994B1BAFD7E}" type="parTrans" cxnId="{31968741-B95D-42EE-8B9F-8D0233D6E37E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8B4D36DE-7D2F-4B00-8AF9-34645016754C}" type="sibTrans" cxnId="{31968741-B95D-42EE-8B9F-8D0233D6E37E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47F4D300-2439-4C02-A47B-F8C7C650C669}">
      <dgm:prSet phldrT="[Text]" custT="1"/>
      <dgm:spPr/>
      <dgm:t>
        <a:bodyPr anchor="ctr"/>
        <a:lstStyle/>
        <a:p>
          <a:r>
            <a:rPr lang="zh-CN" altLang="en-US" sz="1600" dirty="0">
              <a:latin typeface="+mn-ea"/>
              <a:ea typeface="+mn-ea"/>
            </a:rPr>
            <a:t>边缘端</a:t>
          </a:r>
          <a:endParaRPr lang="en-US" sz="1600" dirty="0">
            <a:latin typeface="+mn-ea"/>
            <a:ea typeface="+mn-ea"/>
          </a:endParaRPr>
        </a:p>
      </dgm:t>
    </dgm:pt>
    <dgm:pt modelId="{35115C52-9D26-4E7D-ACC3-5A0BBDBBD7DB}" type="parTrans" cxnId="{2C00C6CB-ABD1-4B22-A0AB-35138838A2F7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D469012E-7221-47BE-BF09-0DD2834AF775}" type="sibTrans" cxnId="{2C00C6CB-ABD1-4B22-A0AB-35138838A2F7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F74D5A47-6623-4221-BB87-77054F86F229}">
      <dgm:prSet phldrT="[Text]" custT="1"/>
      <dgm:spPr/>
      <dgm:t>
        <a:bodyPr/>
        <a:lstStyle/>
        <a:p>
          <a:r>
            <a:rPr lang="zh-CN" altLang="en-US" sz="1600" dirty="0">
              <a:latin typeface="+mn-ea"/>
              <a:ea typeface="+mn-ea"/>
            </a:rPr>
            <a:t>代理服务器</a:t>
          </a:r>
          <a:endParaRPr lang="en-US" sz="1600" dirty="0">
            <a:latin typeface="+mn-ea"/>
            <a:ea typeface="+mn-ea"/>
          </a:endParaRPr>
        </a:p>
      </dgm:t>
    </dgm:pt>
    <dgm:pt modelId="{9B555F16-3868-4734-87A3-1A915DE3BE2E}" type="parTrans" cxnId="{F1DA6FD1-9DCB-4CFB-916C-5F4217E14842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2A959A76-5E1A-48D3-84C8-9B308D507752}" type="sibTrans" cxnId="{F1DA6FD1-9DCB-4CFB-916C-5F4217E14842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69470C2B-7AA5-4908-BEC9-FB9559405559}">
      <dgm:prSet phldrT="[Text]" custT="1"/>
      <dgm:spPr/>
      <dgm:t>
        <a:bodyPr anchor="ctr"/>
        <a:lstStyle/>
        <a:p>
          <a:r>
            <a:rPr lang="zh-CN" altLang="en-US" sz="1600" dirty="0">
              <a:latin typeface="+mn-ea"/>
              <a:ea typeface="+mn-ea"/>
            </a:rPr>
            <a:t>边缘端</a:t>
          </a:r>
          <a:endParaRPr lang="en-US" sz="1600" dirty="0">
            <a:latin typeface="+mn-ea"/>
            <a:ea typeface="+mn-ea"/>
          </a:endParaRPr>
        </a:p>
      </dgm:t>
    </dgm:pt>
    <dgm:pt modelId="{07BA783B-FF12-497A-9D2F-65C07C76FEE1}" type="parTrans" cxnId="{6B6806DB-5051-4281-8064-22ECEE36CA64}">
      <dgm:prSet/>
      <dgm:spPr/>
      <dgm:t>
        <a:bodyPr/>
        <a:lstStyle/>
        <a:p>
          <a:endParaRPr lang="en-US"/>
        </a:p>
      </dgm:t>
    </dgm:pt>
    <dgm:pt modelId="{9CCEBFB7-058A-46F7-B084-C4052C38B2E2}" type="sibTrans" cxnId="{6B6806DB-5051-4281-8064-22ECEE36CA64}">
      <dgm:prSet/>
      <dgm:spPr/>
      <dgm:t>
        <a:bodyPr/>
        <a:lstStyle/>
        <a:p>
          <a:endParaRPr lang="en-US"/>
        </a:p>
      </dgm:t>
    </dgm:pt>
    <dgm:pt modelId="{1402EEE0-7666-4B8E-90CA-6FD4233C7799}">
      <dgm:prSet phldrT="[Text]" custT="1"/>
      <dgm:spPr/>
      <dgm:t>
        <a:bodyPr anchor="ctr"/>
        <a:lstStyle/>
        <a:p>
          <a:r>
            <a:rPr lang="zh-CN" altLang="en-US" sz="1600">
              <a:latin typeface="+mn-ea"/>
              <a:ea typeface="+mn-ea"/>
            </a:rPr>
            <a:t>边缘端</a:t>
          </a:r>
          <a:endParaRPr lang="en-US" sz="1600" dirty="0">
            <a:latin typeface="+mn-ea"/>
            <a:ea typeface="+mn-ea"/>
          </a:endParaRPr>
        </a:p>
      </dgm:t>
    </dgm:pt>
    <dgm:pt modelId="{8D94A6EE-C376-49AB-AAA5-EB567D04E74A}" type="parTrans" cxnId="{2431C3D8-757D-459F-A34F-52C91A33A36F}">
      <dgm:prSet/>
      <dgm:spPr/>
      <dgm:t>
        <a:bodyPr/>
        <a:lstStyle/>
        <a:p>
          <a:endParaRPr lang="en-US"/>
        </a:p>
      </dgm:t>
    </dgm:pt>
    <dgm:pt modelId="{59E7EF61-AD6B-4EE7-BADB-75756F89B265}" type="sibTrans" cxnId="{2431C3D8-757D-459F-A34F-52C91A33A36F}">
      <dgm:prSet/>
      <dgm:spPr/>
      <dgm:t>
        <a:bodyPr/>
        <a:lstStyle/>
        <a:p>
          <a:endParaRPr lang="en-US"/>
        </a:p>
      </dgm:t>
    </dgm:pt>
    <dgm:pt modelId="{8FFC710B-47D1-4E26-8EAB-7E1719AFD325}" type="pres">
      <dgm:prSet presAssocID="{8DBA1C34-1B5B-4D95-9382-4ACE61B95FE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54A4F70-0012-4E7D-90C1-39C14E5F78E4}" type="pres">
      <dgm:prSet presAssocID="{8DBA1C34-1B5B-4D95-9382-4ACE61B95FE4}" presName="hierFlow" presStyleCnt="0"/>
      <dgm:spPr/>
    </dgm:pt>
    <dgm:pt modelId="{1D8A2F68-2B14-4358-AF5E-136583BD520B}" type="pres">
      <dgm:prSet presAssocID="{8DBA1C34-1B5B-4D95-9382-4ACE61B95FE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DB7C039-8BAA-428C-9625-909AB603032D}" type="pres">
      <dgm:prSet presAssocID="{21005356-AF38-4285-9292-C02029565C68}" presName="Name14" presStyleCnt="0"/>
      <dgm:spPr/>
    </dgm:pt>
    <dgm:pt modelId="{047FE8B3-66C7-4FE6-8E1D-D5C68695858C}" type="pres">
      <dgm:prSet presAssocID="{21005356-AF38-4285-9292-C02029565C68}" presName="level1Shape" presStyleLbl="node0" presStyleIdx="0" presStyleCnt="1" custScaleX="107069" custScaleY="90357" custLinFactNeighborX="1112" custLinFactNeighborY="-31580">
        <dgm:presLayoutVars>
          <dgm:chPref val="3"/>
        </dgm:presLayoutVars>
      </dgm:prSet>
      <dgm:spPr/>
    </dgm:pt>
    <dgm:pt modelId="{B1CC55D6-E5EE-4D1A-8908-7B9A6BCDCC89}" type="pres">
      <dgm:prSet presAssocID="{21005356-AF38-4285-9292-C02029565C68}" presName="hierChild2" presStyleCnt="0"/>
      <dgm:spPr/>
    </dgm:pt>
    <dgm:pt modelId="{0716BCFA-6ADE-4BF7-A67A-A94C4282352B}" type="pres">
      <dgm:prSet presAssocID="{9B555F16-3868-4734-87A3-1A915DE3BE2E}" presName="Name19" presStyleLbl="parChTrans1D2" presStyleIdx="0" presStyleCnt="1"/>
      <dgm:spPr/>
    </dgm:pt>
    <dgm:pt modelId="{A0EA28E3-82E4-4229-B782-65A048202CAD}" type="pres">
      <dgm:prSet presAssocID="{F74D5A47-6623-4221-BB87-77054F86F229}" presName="Name21" presStyleCnt="0"/>
      <dgm:spPr/>
    </dgm:pt>
    <dgm:pt modelId="{0DF8EB25-7DC2-4924-9DE2-7E09CCD2D4A6}" type="pres">
      <dgm:prSet presAssocID="{F74D5A47-6623-4221-BB87-77054F86F229}" presName="level2Shape" presStyleLbl="node2" presStyleIdx="0" presStyleCnt="1" custScaleX="107763" custScaleY="38275" custLinFactNeighborX="1217" custLinFactNeighborY="-51454"/>
      <dgm:spPr/>
    </dgm:pt>
    <dgm:pt modelId="{BE9D8296-C0E5-4610-A6EC-48ACC142F6E0}" type="pres">
      <dgm:prSet presAssocID="{F74D5A47-6623-4221-BB87-77054F86F229}" presName="hierChild3" presStyleCnt="0"/>
      <dgm:spPr/>
    </dgm:pt>
    <dgm:pt modelId="{826FCAA9-F5C9-450A-9692-47368ED84B24}" type="pres">
      <dgm:prSet presAssocID="{35115C52-9D26-4E7D-ACC3-5A0BBDBBD7DB}" presName="Name19" presStyleLbl="parChTrans1D3" presStyleIdx="0" presStyleCnt="3"/>
      <dgm:spPr/>
    </dgm:pt>
    <dgm:pt modelId="{406A5060-7CB5-41D4-8A66-D99EB9725295}" type="pres">
      <dgm:prSet presAssocID="{47F4D300-2439-4C02-A47B-F8C7C650C669}" presName="Name21" presStyleCnt="0"/>
      <dgm:spPr/>
    </dgm:pt>
    <dgm:pt modelId="{EB1670A6-764D-44E8-92BC-BA10383BA5EB}" type="pres">
      <dgm:prSet presAssocID="{47F4D300-2439-4C02-A47B-F8C7C650C669}" presName="level2Shape" presStyleLbl="node3" presStyleIdx="0" presStyleCnt="3" custScaleX="69683" custScaleY="47317" custLinFactNeighborY="7860"/>
      <dgm:spPr/>
    </dgm:pt>
    <dgm:pt modelId="{10976D2A-1138-4B0D-9A09-A53C85A2B49D}" type="pres">
      <dgm:prSet presAssocID="{47F4D300-2439-4C02-A47B-F8C7C650C669}" presName="hierChild3" presStyleCnt="0"/>
      <dgm:spPr/>
    </dgm:pt>
    <dgm:pt modelId="{D076A477-F77B-47D8-8778-ABE243767693}" type="pres">
      <dgm:prSet presAssocID="{07BA783B-FF12-497A-9D2F-65C07C76FEE1}" presName="Name19" presStyleLbl="parChTrans1D3" presStyleIdx="1" presStyleCnt="3"/>
      <dgm:spPr/>
    </dgm:pt>
    <dgm:pt modelId="{D21CC793-5957-4E3C-B65E-65F6289BB66A}" type="pres">
      <dgm:prSet presAssocID="{69470C2B-7AA5-4908-BEC9-FB9559405559}" presName="Name21" presStyleCnt="0"/>
      <dgm:spPr/>
    </dgm:pt>
    <dgm:pt modelId="{0D7D27FA-6788-4DFA-B9EE-20F35B6FA0BF}" type="pres">
      <dgm:prSet presAssocID="{69470C2B-7AA5-4908-BEC9-FB9559405559}" presName="level2Shape" presStyleLbl="node3" presStyleIdx="1" presStyleCnt="3" custScaleX="69683" custScaleY="47457" custLinFactNeighborY="7860"/>
      <dgm:spPr/>
    </dgm:pt>
    <dgm:pt modelId="{205DD331-205F-49AF-B5AD-6EDD311FA518}" type="pres">
      <dgm:prSet presAssocID="{69470C2B-7AA5-4908-BEC9-FB9559405559}" presName="hierChild3" presStyleCnt="0"/>
      <dgm:spPr/>
    </dgm:pt>
    <dgm:pt modelId="{32DFDA32-77CF-4FB6-BC61-83833104925E}" type="pres">
      <dgm:prSet presAssocID="{8D94A6EE-C376-49AB-AAA5-EB567D04E74A}" presName="Name19" presStyleLbl="parChTrans1D3" presStyleIdx="2" presStyleCnt="3"/>
      <dgm:spPr/>
    </dgm:pt>
    <dgm:pt modelId="{4C99B655-F0F8-42D7-BC77-FA1BDC1085EE}" type="pres">
      <dgm:prSet presAssocID="{1402EEE0-7666-4B8E-90CA-6FD4233C7799}" presName="Name21" presStyleCnt="0"/>
      <dgm:spPr/>
    </dgm:pt>
    <dgm:pt modelId="{E4A4F54E-45AF-43F9-8A16-463A29666C19}" type="pres">
      <dgm:prSet presAssocID="{1402EEE0-7666-4B8E-90CA-6FD4233C7799}" presName="level2Shape" presStyleLbl="node3" presStyleIdx="2" presStyleCnt="3" custScaleX="69683" custScaleY="47457" custLinFactNeighborY="7860"/>
      <dgm:spPr/>
    </dgm:pt>
    <dgm:pt modelId="{80A6B697-AB7A-4D34-9D4E-CC40E0C34A1E}" type="pres">
      <dgm:prSet presAssocID="{1402EEE0-7666-4B8E-90CA-6FD4233C7799}" presName="hierChild3" presStyleCnt="0"/>
      <dgm:spPr/>
    </dgm:pt>
    <dgm:pt modelId="{FA5C6445-4312-4E5E-9133-20CAE3A71C2C}" type="pres">
      <dgm:prSet presAssocID="{8DBA1C34-1B5B-4D95-9382-4ACE61B95FE4}" presName="bgShapesFlow" presStyleCnt="0"/>
      <dgm:spPr/>
    </dgm:pt>
  </dgm:ptLst>
  <dgm:cxnLst>
    <dgm:cxn modelId="{15A9160D-97AB-4123-A4FB-9B5A79673B17}" type="presOf" srcId="{1402EEE0-7666-4B8E-90CA-6FD4233C7799}" destId="{E4A4F54E-45AF-43F9-8A16-463A29666C19}" srcOrd="0" destOrd="0" presId="urn:microsoft.com/office/officeart/2005/8/layout/hierarchy6"/>
    <dgm:cxn modelId="{31968741-B95D-42EE-8B9F-8D0233D6E37E}" srcId="{8DBA1C34-1B5B-4D95-9382-4ACE61B95FE4}" destId="{21005356-AF38-4285-9292-C02029565C68}" srcOrd="0" destOrd="0" parTransId="{F8EAF170-5FD9-4232-AB34-F994B1BAFD7E}" sibTransId="{8B4D36DE-7D2F-4B00-8AF9-34645016754C}"/>
    <dgm:cxn modelId="{41CC3C50-5DC2-4B44-A3A9-31AEA21EA09F}" type="presOf" srcId="{9B555F16-3868-4734-87A3-1A915DE3BE2E}" destId="{0716BCFA-6ADE-4BF7-A67A-A94C4282352B}" srcOrd="0" destOrd="0" presId="urn:microsoft.com/office/officeart/2005/8/layout/hierarchy6"/>
    <dgm:cxn modelId="{DD98A751-2B50-4A39-8A55-C04D11C3D913}" type="presOf" srcId="{8D94A6EE-C376-49AB-AAA5-EB567D04E74A}" destId="{32DFDA32-77CF-4FB6-BC61-83833104925E}" srcOrd="0" destOrd="0" presId="urn:microsoft.com/office/officeart/2005/8/layout/hierarchy6"/>
    <dgm:cxn modelId="{3DBBA57D-5A2A-49D2-97C2-EA5D7363526C}" type="presOf" srcId="{69470C2B-7AA5-4908-BEC9-FB9559405559}" destId="{0D7D27FA-6788-4DFA-B9EE-20F35B6FA0BF}" srcOrd="0" destOrd="0" presId="urn:microsoft.com/office/officeart/2005/8/layout/hierarchy6"/>
    <dgm:cxn modelId="{F51AB0AD-56DB-4C1B-B7ED-DA5F6855F1AA}" type="presOf" srcId="{21005356-AF38-4285-9292-C02029565C68}" destId="{047FE8B3-66C7-4FE6-8E1D-D5C68695858C}" srcOrd="0" destOrd="0" presId="urn:microsoft.com/office/officeart/2005/8/layout/hierarchy6"/>
    <dgm:cxn modelId="{D834B2C4-5EA6-450E-BC23-5EAF2CE2DFA3}" type="presOf" srcId="{F74D5A47-6623-4221-BB87-77054F86F229}" destId="{0DF8EB25-7DC2-4924-9DE2-7E09CCD2D4A6}" srcOrd="0" destOrd="0" presId="urn:microsoft.com/office/officeart/2005/8/layout/hierarchy6"/>
    <dgm:cxn modelId="{097C06C8-AC89-4084-82B2-8D06CF171AA1}" type="presOf" srcId="{07BA783B-FF12-497A-9D2F-65C07C76FEE1}" destId="{D076A477-F77B-47D8-8778-ABE243767693}" srcOrd="0" destOrd="0" presId="urn:microsoft.com/office/officeart/2005/8/layout/hierarchy6"/>
    <dgm:cxn modelId="{2C00C6CB-ABD1-4B22-A0AB-35138838A2F7}" srcId="{F74D5A47-6623-4221-BB87-77054F86F229}" destId="{47F4D300-2439-4C02-A47B-F8C7C650C669}" srcOrd="0" destOrd="0" parTransId="{35115C52-9D26-4E7D-ACC3-5A0BBDBBD7DB}" sibTransId="{D469012E-7221-47BE-BF09-0DD2834AF775}"/>
    <dgm:cxn modelId="{F1DA6FD1-9DCB-4CFB-916C-5F4217E14842}" srcId="{21005356-AF38-4285-9292-C02029565C68}" destId="{F74D5A47-6623-4221-BB87-77054F86F229}" srcOrd="0" destOrd="0" parTransId="{9B555F16-3868-4734-87A3-1A915DE3BE2E}" sibTransId="{2A959A76-5E1A-48D3-84C8-9B308D507752}"/>
    <dgm:cxn modelId="{4BA338D4-A845-4F7D-8363-75B3C1F7ED68}" type="presOf" srcId="{8DBA1C34-1B5B-4D95-9382-4ACE61B95FE4}" destId="{8FFC710B-47D1-4E26-8EAB-7E1719AFD325}" srcOrd="0" destOrd="0" presId="urn:microsoft.com/office/officeart/2005/8/layout/hierarchy6"/>
    <dgm:cxn modelId="{D9F9D1D6-B044-412A-B0DB-A06886C4E9B0}" type="presOf" srcId="{35115C52-9D26-4E7D-ACC3-5A0BBDBBD7DB}" destId="{826FCAA9-F5C9-450A-9692-47368ED84B24}" srcOrd="0" destOrd="0" presId="urn:microsoft.com/office/officeart/2005/8/layout/hierarchy6"/>
    <dgm:cxn modelId="{2431C3D8-757D-459F-A34F-52C91A33A36F}" srcId="{F74D5A47-6623-4221-BB87-77054F86F229}" destId="{1402EEE0-7666-4B8E-90CA-6FD4233C7799}" srcOrd="2" destOrd="0" parTransId="{8D94A6EE-C376-49AB-AAA5-EB567D04E74A}" sibTransId="{59E7EF61-AD6B-4EE7-BADB-75756F89B265}"/>
    <dgm:cxn modelId="{6B6806DB-5051-4281-8064-22ECEE36CA64}" srcId="{F74D5A47-6623-4221-BB87-77054F86F229}" destId="{69470C2B-7AA5-4908-BEC9-FB9559405559}" srcOrd="1" destOrd="0" parTransId="{07BA783B-FF12-497A-9D2F-65C07C76FEE1}" sibTransId="{9CCEBFB7-058A-46F7-B084-C4052C38B2E2}"/>
    <dgm:cxn modelId="{2E5510EF-FA08-439C-8209-67531D6F43AF}" type="presOf" srcId="{47F4D300-2439-4C02-A47B-F8C7C650C669}" destId="{EB1670A6-764D-44E8-92BC-BA10383BA5EB}" srcOrd="0" destOrd="0" presId="urn:microsoft.com/office/officeart/2005/8/layout/hierarchy6"/>
    <dgm:cxn modelId="{D7198492-FC2C-4ADD-88A8-BF4FB163499C}" type="presParOf" srcId="{8FFC710B-47D1-4E26-8EAB-7E1719AFD325}" destId="{954A4F70-0012-4E7D-90C1-39C14E5F78E4}" srcOrd="0" destOrd="0" presId="urn:microsoft.com/office/officeart/2005/8/layout/hierarchy6"/>
    <dgm:cxn modelId="{265388B4-13AB-4838-88C2-C1F387B0902D}" type="presParOf" srcId="{954A4F70-0012-4E7D-90C1-39C14E5F78E4}" destId="{1D8A2F68-2B14-4358-AF5E-136583BD520B}" srcOrd="0" destOrd="0" presId="urn:microsoft.com/office/officeart/2005/8/layout/hierarchy6"/>
    <dgm:cxn modelId="{2ED84976-1DB4-4596-B080-233BF9562F97}" type="presParOf" srcId="{1D8A2F68-2B14-4358-AF5E-136583BD520B}" destId="{9DB7C039-8BAA-428C-9625-909AB603032D}" srcOrd="0" destOrd="0" presId="urn:microsoft.com/office/officeart/2005/8/layout/hierarchy6"/>
    <dgm:cxn modelId="{0C5B3C45-B3E4-4649-8879-34BA7444826A}" type="presParOf" srcId="{9DB7C039-8BAA-428C-9625-909AB603032D}" destId="{047FE8B3-66C7-4FE6-8E1D-D5C68695858C}" srcOrd="0" destOrd="0" presId="urn:microsoft.com/office/officeart/2005/8/layout/hierarchy6"/>
    <dgm:cxn modelId="{869B49B8-4263-40D6-A5D6-822281A1662B}" type="presParOf" srcId="{9DB7C039-8BAA-428C-9625-909AB603032D}" destId="{B1CC55D6-E5EE-4D1A-8908-7B9A6BCDCC89}" srcOrd="1" destOrd="0" presId="urn:microsoft.com/office/officeart/2005/8/layout/hierarchy6"/>
    <dgm:cxn modelId="{9AEBDFC7-D09E-42A4-8F4A-5CFAD2EB18A0}" type="presParOf" srcId="{B1CC55D6-E5EE-4D1A-8908-7B9A6BCDCC89}" destId="{0716BCFA-6ADE-4BF7-A67A-A94C4282352B}" srcOrd="0" destOrd="0" presId="urn:microsoft.com/office/officeart/2005/8/layout/hierarchy6"/>
    <dgm:cxn modelId="{B1A22473-1B84-4653-AA1E-1BCD8138E7CA}" type="presParOf" srcId="{B1CC55D6-E5EE-4D1A-8908-7B9A6BCDCC89}" destId="{A0EA28E3-82E4-4229-B782-65A048202CAD}" srcOrd="1" destOrd="0" presId="urn:microsoft.com/office/officeart/2005/8/layout/hierarchy6"/>
    <dgm:cxn modelId="{2179D5BC-780A-4276-8D91-7E43C1662636}" type="presParOf" srcId="{A0EA28E3-82E4-4229-B782-65A048202CAD}" destId="{0DF8EB25-7DC2-4924-9DE2-7E09CCD2D4A6}" srcOrd="0" destOrd="0" presId="urn:microsoft.com/office/officeart/2005/8/layout/hierarchy6"/>
    <dgm:cxn modelId="{14D05A40-FA59-40B4-94F1-821EF990674D}" type="presParOf" srcId="{A0EA28E3-82E4-4229-B782-65A048202CAD}" destId="{BE9D8296-C0E5-4610-A6EC-48ACC142F6E0}" srcOrd="1" destOrd="0" presId="urn:microsoft.com/office/officeart/2005/8/layout/hierarchy6"/>
    <dgm:cxn modelId="{383D220C-FB9A-4187-8959-E4D321F2ED67}" type="presParOf" srcId="{BE9D8296-C0E5-4610-A6EC-48ACC142F6E0}" destId="{826FCAA9-F5C9-450A-9692-47368ED84B24}" srcOrd="0" destOrd="0" presId="urn:microsoft.com/office/officeart/2005/8/layout/hierarchy6"/>
    <dgm:cxn modelId="{9D50DA27-D0B7-43A1-882F-805B9A038040}" type="presParOf" srcId="{BE9D8296-C0E5-4610-A6EC-48ACC142F6E0}" destId="{406A5060-7CB5-41D4-8A66-D99EB9725295}" srcOrd="1" destOrd="0" presId="urn:microsoft.com/office/officeart/2005/8/layout/hierarchy6"/>
    <dgm:cxn modelId="{798C01B3-62C9-4EEE-8796-2AC87BD31265}" type="presParOf" srcId="{406A5060-7CB5-41D4-8A66-D99EB9725295}" destId="{EB1670A6-764D-44E8-92BC-BA10383BA5EB}" srcOrd="0" destOrd="0" presId="urn:microsoft.com/office/officeart/2005/8/layout/hierarchy6"/>
    <dgm:cxn modelId="{91066C61-3CB3-44ED-86FF-8427E3E86BC6}" type="presParOf" srcId="{406A5060-7CB5-41D4-8A66-D99EB9725295}" destId="{10976D2A-1138-4B0D-9A09-A53C85A2B49D}" srcOrd="1" destOrd="0" presId="urn:microsoft.com/office/officeart/2005/8/layout/hierarchy6"/>
    <dgm:cxn modelId="{23FA97EA-DB44-4465-AB7A-8C4639FB7B0D}" type="presParOf" srcId="{BE9D8296-C0E5-4610-A6EC-48ACC142F6E0}" destId="{D076A477-F77B-47D8-8778-ABE243767693}" srcOrd="2" destOrd="0" presId="urn:microsoft.com/office/officeart/2005/8/layout/hierarchy6"/>
    <dgm:cxn modelId="{BB993D18-5020-4B47-A832-F81CB067A5DD}" type="presParOf" srcId="{BE9D8296-C0E5-4610-A6EC-48ACC142F6E0}" destId="{D21CC793-5957-4E3C-B65E-65F6289BB66A}" srcOrd="3" destOrd="0" presId="urn:microsoft.com/office/officeart/2005/8/layout/hierarchy6"/>
    <dgm:cxn modelId="{E5E65497-4E56-4779-8504-7FC3FAAB3865}" type="presParOf" srcId="{D21CC793-5957-4E3C-B65E-65F6289BB66A}" destId="{0D7D27FA-6788-4DFA-B9EE-20F35B6FA0BF}" srcOrd="0" destOrd="0" presId="urn:microsoft.com/office/officeart/2005/8/layout/hierarchy6"/>
    <dgm:cxn modelId="{E311AF38-6A43-49DB-B936-6FC0ED36BD2D}" type="presParOf" srcId="{D21CC793-5957-4E3C-B65E-65F6289BB66A}" destId="{205DD331-205F-49AF-B5AD-6EDD311FA518}" srcOrd="1" destOrd="0" presId="urn:microsoft.com/office/officeart/2005/8/layout/hierarchy6"/>
    <dgm:cxn modelId="{04EC10A1-3EDA-43F7-B97A-05AAD459142A}" type="presParOf" srcId="{BE9D8296-C0E5-4610-A6EC-48ACC142F6E0}" destId="{32DFDA32-77CF-4FB6-BC61-83833104925E}" srcOrd="4" destOrd="0" presId="urn:microsoft.com/office/officeart/2005/8/layout/hierarchy6"/>
    <dgm:cxn modelId="{2E14B762-F0E4-40C0-8588-48BADD193B7F}" type="presParOf" srcId="{BE9D8296-C0E5-4610-A6EC-48ACC142F6E0}" destId="{4C99B655-F0F8-42D7-BC77-FA1BDC1085EE}" srcOrd="5" destOrd="0" presId="urn:microsoft.com/office/officeart/2005/8/layout/hierarchy6"/>
    <dgm:cxn modelId="{626F169A-0DBD-46A9-B7A2-94D2EBDD5C29}" type="presParOf" srcId="{4C99B655-F0F8-42D7-BC77-FA1BDC1085EE}" destId="{E4A4F54E-45AF-43F9-8A16-463A29666C19}" srcOrd="0" destOrd="0" presId="urn:microsoft.com/office/officeart/2005/8/layout/hierarchy6"/>
    <dgm:cxn modelId="{61F4179D-97DA-41D5-937D-746D8CD89221}" type="presParOf" srcId="{4C99B655-F0F8-42D7-BC77-FA1BDC1085EE}" destId="{80A6B697-AB7A-4D34-9D4E-CC40E0C34A1E}" srcOrd="1" destOrd="0" presId="urn:microsoft.com/office/officeart/2005/8/layout/hierarchy6"/>
    <dgm:cxn modelId="{43514C4C-E26D-461B-9E1C-F8D303A6F900}" type="presParOf" srcId="{8FFC710B-47D1-4E26-8EAB-7E1719AFD325}" destId="{FA5C6445-4312-4E5E-9133-20CAE3A71C2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4DAFB20-FF3E-45D1-88E0-F230898D4D01}" type="doc">
      <dgm:prSet loTypeId="urn:microsoft.com/office/officeart/2005/8/layout/pictureOrgChart+Icon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65F38CBB-823F-43D1-9559-C8F8D4EA5A0B}">
      <dgm:prSet phldrT="[Text]" custT="1"/>
      <dgm:spPr/>
      <dgm:t>
        <a:bodyPr/>
        <a:lstStyle/>
        <a:p>
          <a:pPr algn="l"/>
          <a:r>
            <a:rPr lang="zh-CN" altLang="en-US" sz="1400" dirty="0">
              <a:latin typeface="+mn-ea"/>
              <a:ea typeface="+mn-ea"/>
            </a:rPr>
            <a:t>节点的云后端</a:t>
          </a:r>
          <a:endParaRPr lang="en-US" sz="1400" dirty="0">
            <a:latin typeface="+mn-ea"/>
            <a:ea typeface="+mn-ea"/>
          </a:endParaRPr>
        </a:p>
      </dgm:t>
    </dgm:pt>
    <dgm:pt modelId="{0E18CD7C-D427-44D4-B346-B51D091944C3}" type="parTrans" cxnId="{1F4203E5-30E6-40F7-8F2D-3B277A6DB266}">
      <dgm:prSet/>
      <dgm:spPr/>
      <dgm:t>
        <a:bodyPr/>
        <a:lstStyle/>
        <a:p>
          <a:endParaRPr lang="en-US" sz="1400">
            <a:latin typeface="+mn-ea"/>
            <a:ea typeface="+mn-ea"/>
          </a:endParaRPr>
        </a:p>
      </dgm:t>
    </dgm:pt>
    <dgm:pt modelId="{CE7B3CA9-576A-4380-B11C-EAC8DF43DAFF}" type="sibTrans" cxnId="{1F4203E5-30E6-40F7-8F2D-3B277A6DB266}">
      <dgm:prSet/>
      <dgm:spPr/>
      <dgm:t>
        <a:bodyPr/>
        <a:lstStyle/>
        <a:p>
          <a:endParaRPr lang="en-US" sz="1400">
            <a:latin typeface="+mn-ea"/>
            <a:ea typeface="+mn-ea"/>
          </a:endParaRPr>
        </a:p>
      </dgm:t>
    </dgm:pt>
    <dgm:pt modelId="{067EBACD-C770-4978-B012-811677769804}" type="asst">
      <dgm:prSet phldrT="[Text]" custT="1"/>
      <dgm:spPr/>
      <dgm:t>
        <a:bodyPr/>
        <a:lstStyle/>
        <a:p>
          <a:pPr algn="l"/>
          <a:r>
            <a:rPr lang="zh-CN" altLang="en-US" sz="1400" dirty="0">
              <a:latin typeface="+mn-ea"/>
              <a:ea typeface="+mn-ea"/>
            </a:rPr>
            <a:t>引用外部服务</a:t>
          </a:r>
          <a:br>
            <a:rPr lang="en-US" altLang="zh-CN" sz="1400" dirty="0">
              <a:latin typeface="+mn-ea"/>
              <a:ea typeface="+mn-ea"/>
            </a:rPr>
          </a:br>
          <a:r>
            <a:rPr lang="zh-CN" altLang="en-US" sz="1050" dirty="0">
              <a:latin typeface="+mn-ea"/>
              <a:ea typeface="+mn-ea"/>
            </a:rPr>
            <a:t>地图、气象、支付、</a:t>
          </a:r>
          <a:r>
            <a:rPr lang="en-US" altLang="zh-CN" sz="1050" dirty="0">
              <a:latin typeface="+mn-ea"/>
              <a:ea typeface="+mn-ea"/>
            </a:rPr>
            <a:t>CDN</a:t>
          </a:r>
          <a:endParaRPr lang="en-US" sz="1400" dirty="0">
            <a:latin typeface="+mn-ea"/>
            <a:ea typeface="+mn-ea"/>
          </a:endParaRPr>
        </a:p>
      </dgm:t>
    </dgm:pt>
    <dgm:pt modelId="{BA0A9ECC-5C13-4A01-8D2E-D3E6D483961E}" type="parTrans" cxnId="{B08FF15C-B6C7-4880-9EB1-C936E802C6E5}">
      <dgm:prSet/>
      <dgm:spPr/>
      <dgm:t>
        <a:bodyPr/>
        <a:lstStyle/>
        <a:p>
          <a:endParaRPr lang="en-US" sz="1400">
            <a:latin typeface="+mn-ea"/>
            <a:ea typeface="+mn-ea"/>
          </a:endParaRPr>
        </a:p>
      </dgm:t>
    </dgm:pt>
    <dgm:pt modelId="{0038C940-4EEB-4134-BD79-FD2219EABAF2}" type="sibTrans" cxnId="{B08FF15C-B6C7-4880-9EB1-C936E802C6E5}">
      <dgm:prSet/>
      <dgm:spPr/>
      <dgm:t>
        <a:bodyPr/>
        <a:lstStyle/>
        <a:p>
          <a:endParaRPr lang="en-US" sz="1400">
            <a:latin typeface="+mn-ea"/>
            <a:ea typeface="+mn-ea"/>
          </a:endParaRPr>
        </a:p>
      </dgm:t>
    </dgm:pt>
    <dgm:pt modelId="{CA061EC6-644E-4941-B767-1D9CE5A17630}">
      <dgm:prSet phldrT="[Text]" custT="1"/>
      <dgm:spPr/>
      <dgm:t>
        <a:bodyPr/>
        <a:lstStyle/>
        <a:p>
          <a:pPr algn="l"/>
          <a:r>
            <a:rPr lang="zh-CN" altLang="en-US" sz="1400" dirty="0">
              <a:latin typeface="+mn-ea"/>
              <a:ea typeface="+mn-ea"/>
            </a:rPr>
            <a:t>浏览器、</a:t>
          </a:r>
          <a:br>
            <a:rPr lang="en-US" altLang="zh-CN" sz="1400" dirty="0">
              <a:latin typeface="+mn-ea"/>
              <a:ea typeface="+mn-ea"/>
            </a:rPr>
          </a:br>
          <a:r>
            <a:rPr lang="zh-CN" altLang="en-US" sz="1400" dirty="0">
              <a:latin typeface="+mn-ea"/>
              <a:ea typeface="+mn-ea"/>
            </a:rPr>
            <a:t>品端桌面</a:t>
          </a:r>
          <a:endParaRPr lang="en-US" sz="1400" dirty="0">
            <a:latin typeface="+mn-ea"/>
            <a:ea typeface="+mn-ea"/>
          </a:endParaRPr>
        </a:p>
      </dgm:t>
    </dgm:pt>
    <dgm:pt modelId="{AC02E509-8460-4768-80DA-2DD06A92FE0D}" type="parTrans" cxnId="{8E9C8877-4DA1-4604-9ED9-AEB2C5579BE2}">
      <dgm:prSet/>
      <dgm:spPr/>
      <dgm:t>
        <a:bodyPr/>
        <a:lstStyle/>
        <a:p>
          <a:endParaRPr lang="en-US" sz="1400">
            <a:latin typeface="+mn-ea"/>
            <a:ea typeface="+mn-ea"/>
          </a:endParaRPr>
        </a:p>
      </dgm:t>
    </dgm:pt>
    <dgm:pt modelId="{405A21FF-3DA1-47E5-811D-EE97EF2C0CFD}" type="sibTrans" cxnId="{8E9C8877-4DA1-4604-9ED9-AEB2C5579BE2}">
      <dgm:prSet/>
      <dgm:spPr/>
      <dgm:t>
        <a:bodyPr/>
        <a:lstStyle/>
        <a:p>
          <a:endParaRPr lang="en-US" sz="1400">
            <a:latin typeface="+mn-ea"/>
            <a:ea typeface="+mn-ea"/>
          </a:endParaRPr>
        </a:p>
      </dgm:t>
    </dgm:pt>
    <dgm:pt modelId="{9E825C8B-B822-404C-9FC5-46E2C067B96E}">
      <dgm:prSet phldrT="[Text]" custT="1"/>
      <dgm:spPr/>
      <dgm:t>
        <a:bodyPr/>
        <a:lstStyle/>
        <a:p>
          <a:pPr algn="l"/>
          <a:r>
            <a:rPr lang="zh-CN" altLang="en-US" sz="1400" dirty="0">
              <a:latin typeface="+mn-ea"/>
              <a:ea typeface="+mn-ea"/>
            </a:rPr>
            <a:t>移动</a:t>
          </a:r>
          <a:r>
            <a:rPr lang="en-US" altLang="zh-CN" sz="1400" dirty="0">
              <a:latin typeface="+mn-ea"/>
              <a:ea typeface="+mn-ea"/>
            </a:rPr>
            <a:t>PWA</a:t>
          </a:r>
          <a:r>
            <a:rPr lang="zh-CN" altLang="en-US" sz="1400" dirty="0">
              <a:latin typeface="+mn-ea"/>
              <a:ea typeface="+mn-ea"/>
            </a:rPr>
            <a:t>、</a:t>
          </a:r>
          <a:br>
            <a:rPr lang="en-US" altLang="zh-CN" sz="1400" dirty="0">
              <a:latin typeface="+mn-ea"/>
              <a:ea typeface="+mn-ea"/>
            </a:rPr>
          </a:br>
          <a:r>
            <a:rPr lang="zh-CN" altLang="en-US" sz="1400" dirty="0">
              <a:latin typeface="+mn-ea"/>
              <a:ea typeface="+mn-ea"/>
            </a:rPr>
            <a:t>微信公众号</a:t>
          </a:r>
          <a:endParaRPr lang="en-US" sz="1400" dirty="0">
            <a:latin typeface="+mn-ea"/>
            <a:ea typeface="+mn-ea"/>
          </a:endParaRPr>
        </a:p>
      </dgm:t>
    </dgm:pt>
    <dgm:pt modelId="{99A98D7A-711F-4AA4-9A9D-7B9F8203D6E5}" type="parTrans" cxnId="{04880A91-D42E-4D6A-8DA3-946218E058BD}">
      <dgm:prSet/>
      <dgm:spPr/>
      <dgm:t>
        <a:bodyPr/>
        <a:lstStyle/>
        <a:p>
          <a:endParaRPr lang="en-US" sz="1400">
            <a:latin typeface="+mn-ea"/>
            <a:ea typeface="+mn-ea"/>
          </a:endParaRPr>
        </a:p>
      </dgm:t>
    </dgm:pt>
    <dgm:pt modelId="{7316CA0F-0100-4778-9C6D-46C130A7BBE7}" type="sibTrans" cxnId="{04880A91-D42E-4D6A-8DA3-946218E058BD}">
      <dgm:prSet/>
      <dgm:spPr/>
      <dgm:t>
        <a:bodyPr/>
        <a:lstStyle/>
        <a:p>
          <a:endParaRPr lang="en-US" sz="1400">
            <a:latin typeface="+mn-ea"/>
            <a:ea typeface="+mn-ea"/>
          </a:endParaRPr>
        </a:p>
      </dgm:t>
    </dgm:pt>
    <dgm:pt modelId="{D2E464B8-D10F-4A45-BE6F-EC45A7F6E8EF}">
      <dgm:prSet phldrT="[Text]" custT="1"/>
      <dgm:spPr/>
      <dgm:t>
        <a:bodyPr/>
        <a:lstStyle/>
        <a:p>
          <a:pPr algn="l"/>
          <a:r>
            <a:rPr lang="zh-CN" altLang="en-US" sz="1400" dirty="0">
              <a:latin typeface="+mn-ea"/>
              <a:ea typeface="+mn-ea"/>
            </a:rPr>
            <a:t>品关</a:t>
          </a:r>
          <a:br>
            <a:rPr lang="en-US" altLang="zh-CN" sz="1400" dirty="0">
              <a:latin typeface="+mn-ea"/>
              <a:ea typeface="+mn-ea"/>
            </a:rPr>
          </a:br>
          <a:r>
            <a:rPr lang="zh-CN" altLang="en-US" sz="1400" dirty="0">
              <a:latin typeface="+mn-ea"/>
              <a:ea typeface="+mn-ea"/>
            </a:rPr>
            <a:t>物联网关</a:t>
          </a:r>
          <a:endParaRPr lang="en-US" sz="1400" dirty="0">
            <a:latin typeface="+mn-ea"/>
            <a:ea typeface="+mn-ea"/>
          </a:endParaRPr>
        </a:p>
      </dgm:t>
    </dgm:pt>
    <dgm:pt modelId="{23E51A02-DC01-4F74-8E3E-82C7019CF85A}" type="parTrans" cxnId="{7247AF6B-19DB-47FD-AA37-6CFF97374850}">
      <dgm:prSet/>
      <dgm:spPr/>
      <dgm:t>
        <a:bodyPr/>
        <a:lstStyle/>
        <a:p>
          <a:endParaRPr lang="en-US" sz="1400">
            <a:latin typeface="+mn-ea"/>
            <a:ea typeface="+mn-ea"/>
          </a:endParaRPr>
        </a:p>
      </dgm:t>
    </dgm:pt>
    <dgm:pt modelId="{4FBDFCE7-D906-4F80-A173-922D04AE72A7}" type="sibTrans" cxnId="{7247AF6B-19DB-47FD-AA37-6CFF97374850}">
      <dgm:prSet/>
      <dgm:spPr/>
      <dgm:t>
        <a:bodyPr/>
        <a:lstStyle/>
        <a:p>
          <a:endParaRPr lang="en-US" sz="1400">
            <a:latin typeface="+mn-ea"/>
            <a:ea typeface="+mn-ea"/>
          </a:endParaRPr>
        </a:p>
      </dgm:t>
    </dgm:pt>
    <dgm:pt modelId="{B56D21B9-7A6F-4433-B1E1-ACCB1996471D}">
      <dgm:prSet phldrT="[Text]" custT="1"/>
      <dgm:spPr/>
      <dgm:t>
        <a:bodyPr/>
        <a:lstStyle/>
        <a:p>
          <a:pPr algn="l"/>
          <a:r>
            <a:rPr lang="zh-CN" altLang="en-US" sz="1400" dirty="0">
              <a:latin typeface="+mn-ea"/>
              <a:ea typeface="+mn-ea"/>
            </a:rPr>
            <a:t>第三方接入</a:t>
          </a:r>
          <a:endParaRPr lang="en-US" sz="1400" dirty="0">
            <a:latin typeface="+mn-ea"/>
            <a:ea typeface="+mn-ea"/>
          </a:endParaRPr>
        </a:p>
      </dgm:t>
    </dgm:pt>
    <dgm:pt modelId="{AA5D6F48-1976-4FE2-A191-153FD0E088CB}" type="parTrans" cxnId="{52E650DA-A03E-46A3-BB68-B7FA547A4DEB}">
      <dgm:prSet/>
      <dgm:spPr/>
      <dgm:t>
        <a:bodyPr/>
        <a:lstStyle/>
        <a:p>
          <a:endParaRPr lang="en-US" sz="1400">
            <a:latin typeface="+mn-ea"/>
            <a:ea typeface="+mn-ea"/>
          </a:endParaRPr>
        </a:p>
      </dgm:t>
    </dgm:pt>
    <dgm:pt modelId="{1EC869B2-8366-4972-907E-772979CC2968}" type="sibTrans" cxnId="{52E650DA-A03E-46A3-BB68-B7FA547A4DEB}">
      <dgm:prSet/>
      <dgm:spPr/>
      <dgm:t>
        <a:bodyPr/>
        <a:lstStyle/>
        <a:p>
          <a:endParaRPr lang="en-US" sz="1400">
            <a:latin typeface="+mn-ea"/>
            <a:ea typeface="+mn-ea"/>
          </a:endParaRPr>
        </a:p>
      </dgm:t>
    </dgm:pt>
    <dgm:pt modelId="{0B557380-E77C-4E59-AEE6-D4F9C1C91AEC}">
      <dgm:prSet phldrT="[Text]" custT="1"/>
      <dgm:spPr/>
      <dgm:t>
        <a:bodyPr/>
        <a:lstStyle/>
        <a:p>
          <a:pPr algn="l"/>
          <a:r>
            <a:rPr lang="zh-CN" altLang="en-US" sz="1400" dirty="0">
              <a:latin typeface="+mn-ea"/>
              <a:ea typeface="+mn-ea"/>
            </a:rPr>
            <a:t>头戴设备</a:t>
          </a:r>
          <a:endParaRPr lang="en-US" sz="1400" dirty="0">
            <a:latin typeface="+mn-ea"/>
            <a:ea typeface="+mn-ea"/>
          </a:endParaRPr>
        </a:p>
      </dgm:t>
    </dgm:pt>
    <dgm:pt modelId="{B89BF099-DE0A-4A8A-81DE-39FB8C887F5C}" type="parTrans" cxnId="{317E8B57-614B-42E0-99D8-F37A1FD7FEC6}">
      <dgm:prSet/>
      <dgm:spPr/>
      <dgm:t>
        <a:bodyPr/>
        <a:lstStyle/>
        <a:p>
          <a:endParaRPr lang="en-US" sz="1400"/>
        </a:p>
      </dgm:t>
    </dgm:pt>
    <dgm:pt modelId="{A680F97B-1D8F-4F87-9B15-4FD99C17990E}" type="sibTrans" cxnId="{317E8B57-614B-42E0-99D8-F37A1FD7FEC6}">
      <dgm:prSet/>
      <dgm:spPr/>
      <dgm:t>
        <a:bodyPr/>
        <a:lstStyle/>
        <a:p>
          <a:endParaRPr lang="en-US" sz="1400"/>
        </a:p>
      </dgm:t>
    </dgm:pt>
    <dgm:pt modelId="{2CA3CE55-BA4A-44A8-8711-D72D7B00A5D1}" type="pres">
      <dgm:prSet presAssocID="{A4DAFB20-FF3E-45D1-88E0-F230898D4D0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BD9E1A4-610F-46BB-AAA3-4FC3A9D05F1F}" type="pres">
      <dgm:prSet presAssocID="{65F38CBB-823F-43D1-9559-C8F8D4EA5A0B}" presName="hierRoot1" presStyleCnt="0">
        <dgm:presLayoutVars>
          <dgm:hierBranch val="init"/>
        </dgm:presLayoutVars>
      </dgm:prSet>
      <dgm:spPr/>
    </dgm:pt>
    <dgm:pt modelId="{7CE5058F-E026-4D34-AC7F-39CD3587525C}" type="pres">
      <dgm:prSet presAssocID="{65F38CBB-823F-43D1-9559-C8F8D4EA5A0B}" presName="rootComposite1" presStyleCnt="0"/>
      <dgm:spPr/>
    </dgm:pt>
    <dgm:pt modelId="{A3000E81-260B-4EF1-BD09-188B59FAD785}" type="pres">
      <dgm:prSet presAssocID="{65F38CBB-823F-43D1-9559-C8F8D4EA5A0B}" presName="rootText1" presStyleLbl="node0" presStyleIdx="0" presStyleCnt="1" custScaleX="119280">
        <dgm:presLayoutVars>
          <dgm:chPref val="3"/>
        </dgm:presLayoutVars>
      </dgm:prSet>
      <dgm:spPr/>
    </dgm:pt>
    <dgm:pt modelId="{11E52769-B06C-4ABF-89A7-0BD81528DBAD}" type="pres">
      <dgm:prSet presAssocID="{65F38CBB-823F-43D1-9559-C8F8D4EA5A0B}" presName="rootPict1" presStyleLbl="alignImgPlace1" presStyleIdx="0" presStyleCnt="7" custLinFactNeighborX="-3348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E0C06417-F0DF-4DA4-B665-9C35E783DCB3}" type="pres">
      <dgm:prSet presAssocID="{65F38CBB-823F-43D1-9559-C8F8D4EA5A0B}" presName="rootConnector1" presStyleLbl="node1" presStyleIdx="0" presStyleCnt="0"/>
      <dgm:spPr/>
    </dgm:pt>
    <dgm:pt modelId="{799A4408-CC3B-47A9-A070-1EAE74FA338A}" type="pres">
      <dgm:prSet presAssocID="{65F38CBB-823F-43D1-9559-C8F8D4EA5A0B}" presName="hierChild2" presStyleCnt="0"/>
      <dgm:spPr/>
    </dgm:pt>
    <dgm:pt modelId="{39A76938-8302-49E0-A74A-B714CF0CD997}" type="pres">
      <dgm:prSet presAssocID="{AC02E509-8460-4768-80DA-2DD06A92FE0D}" presName="Name37" presStyleLbl="parChTrans1D2" presStyleIdx="0" presStyleCnt="6"/>
      <dgm:spPr/>
    </dgm:pt>
    <dgm:pt modelId="{81C8ED8B-0CCB-4C3A-91FE-78BDCD325098}" type="pres">
      <dgm:prSet presAssocID="{CA061EC6-644E-4941-B767-1D9CE5A17630}" presName="hierRoot2" presStyleCnt="0">
        <dgm:presLayoutVars>
          <dgm:hierBranch val="init"/>
        </dgm:presLayoutVars>
      </dgm:prSet>
      <dgm:spPr/>
    </dgm:pt>
    <dgm:pt modelId="{0A183BA7-006F-44E0-BF8F-90C007F5A3BA}" type="pres">
      <dgm:prSet presAssocID="{CA061EC6-644E-4941-B767-1D9CE5A17630}" presName="rootComposite" presStyleCnt="0"/>
      <dgm:spPr/>
    </dgm:pt>
    <dgm:pt modelId="{75B42CC0-FD40-4E95-974C-4FDBF1F7EFB8}" type="pres">
      <dgm:prSet presAssocID="{CA061EC6-644E-4941-B767-1D9CE5A17630}" presName="rootText" presStyleLbl="node2" presStyleIdx="0" presStyleCnt="5">
        <dgm:presLayoutVars>
          <dgm:chPref val="3"/>
        </dgm:presLayoutVars>
      </dgm:prSet>
      <dgm:spPr/>
    </dgm:pt>
    <dgm:pt modelId="{CC0A7C34-181A-4572-A764-8A103DCC47A2}" type="pres">
      <dgm:prSet presAssocID="{CA061EC6-644E-4941-B767-1D9CE5A17630}" presName="rootPict" presStyleLbl="alignImgPlac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CD5BD8BE-72BA-4911-B369-6B82D0C4B552}" type="pres">
      <dgm:prSet presAssocID="{CA061EC6-644E-4941-B767-1D9CE5A17630}" presName="rootConnector" presStyleLbl="node2" presStyleIdx="0" presStyleCnt="5"/>
      <dgm:spPr/>
    </dgm:pt>
    <dgm:pt modelId="{C19DBC21-EDEF-429E-9462-3EA22553E58D}" type="pres">
      <dgm:prSet presAssocID="{CA061EC6-644E-4941-B767-1D9CE5A17630}" presName="hierChild4" presStyleCnt="0"/>
      <dgm:spPr/>
    </dgm:pt>
    <dgm:pt modelId="{BF405475-65AD-4549-97FD-5725098F408E}" type="pres">
      <dgm:prSet presAssocID="{CA061EC6-644E-4941-B767-1D9CE5A17630}" presName="hierChild5" presStyleCnt="0"/>
      <dgm:spPr/>
    </dgm:pt>
    <dgm:pt modelId="{ADC7BDD4-5C79-4331-BBF4-C3B87C325C7B}" type="pres">
      <dgm:prSet presAssocID="{99A98D7A-711F-4AA4-9A9D-7B9F8203D6E5}" presName="Name37" presStyleLbl="parChTrans1D2" presStyleIdx="1" presStyleCnt="6"/>
      <dgm:spPr/>
    </dgm:pt>
    <dgm:pt modelId="{F93E2B84-5EAE-4CF0-A4FE-2C67AB810836}" type="pres">
      <dgm:prSet presAssocID="{9E825C8B-B822-404C-9FC5-46E2C067B96E}" presName="hierRoot2" presStyleCnt="0">
        <dgm:presLayoutVars>
          <dgm:hierBranch val="init"/>
        </dgm:presLayoutVars>
      </dgm:prSet>
      <dgm:spPr/>
    </dgm:pt>
    <dgm:pt modelId="{C3DADA48-2FC3-4A26-8AEC-42470BB2C55E}" type="pres">
      <dgm:prSet presAssocID="{9E825C8B-B822-404C-9FC5-46E2C067B96E}" presName="rootComposite" presStyleCnt="0"/>
      <dgm:spPr/>
    </dgm:pt>
    <dgm:pt modelId="{7CB91402-8C4E-4525-9D6C-736B01977988}" type="pres">
      <dgm:prSet presAssocID="{9E825C8B-B822-404C-9FC5-46E2C067B96E}" presName="rootText" presStyleLbl="node2" presStyleIdx="1" presStyleCnt="5">
        <dgm:presLayoutVars>
          <dgm:chPref val="3"/>
        </dgm:presLayoutVars>
      </dgm:prSet>
      <dgm:spPr/>
    </dgm:pt>
    <dgm:pt modelId="{665318CE-28DD-4BBA-BF2D-8D43493BBCE6}" type="pres">
      <dgm:prSet presAssocID="{9E825C8B-B822-404C-9FC5-46E2C067B96E}" presName="rootPict" presStyleLbl="alignImgPlac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DC788448-29D0-4431-99DF-3D1ED957F199}" type="pres">
      <dgm:prSet presAssocID="{9E825C8B-B822-404C-9FC5-46E2C067B96E}" presName="rootConnector" presStyleLbl="node2" presStyleIdx="1" presStyleCnt="5"/>
      <dgm:spPr/>
    </dgm:pt>
    <dgm:pt modelId="{2300DDF6-32F2-431B-BF35-B0FEBE1645BE}" type="pres">
      <dgm:prSet presAssocID="{9E825C8B-B822-404C-9FC5-46E2C067B96E}" presName="hierChild4" presStyleCnt="0"/>
      <dgm:spPr/>
    </dgm:pt>
    <dgm:pt modelId="{5F34FC57-FC0E-4D3A-B172-368A0D420CF8}" type="pres">
      <dgm:prSet presAssocID="{9E825C8B-B822-404C-9FC5-46E2C067B96E}" presName="hierChild5" presStyleCnt="0"/>
      <dgm:spPr/>
    </dgm:pt>
    <dgm:pt modelId="{1A3D1EEB-9493-443E-8A20-2238952A5770}" type="pres">
      <dgm:prSet presAssocID="{B89BF099-DE0A-4A8A-81DE-39FB8C887F5C}" presName="Name37" presStyleLbl="parChTrans1D2" presStyleIdx="2" presStyleCnt="6"/>
      <dgm:spPr/>
    </dgm:pt>
    <dgm:pt modelId="{416D9C6F-AC6A-4A5D-A9A9-52002A4B43E3}" type="pres">
      <dgm:prSet presAssocID="{0B557380-E77C-4E59-AEE6-D4F9C1C91AEC}" presName="hierRoot2" presStyleCnt="0">
        <dgm:presLayoutVars>
          <dgm:hierBranch val="init"/>
        </dgm:presLayoutVars>
      </dgm:prSet>
      <dgm:spPr/>
    </dgm:pt>
    <dgm:pt modelId="{64416A6B-7274-4F9B-BCE8-3B81B9353656}" type="pres">
      <dgm:prSet presAssocID="{0B557380-E77C-4E59-AEE6-D4F9C1C91AEC}" presName="rootComposite" presStyleCnt="0"/>
      <dgm:spPr/>
    </dgm:pt>
    <dgm:pt modelId="{CEEC54CC-809B-4D08-8681-7D25CE241DCA}" type="pres">
      <dgm:prSet presAssocID="{0B557380-E77C-4E59-AEE6-D4F9C1C91AEC}" presName="rootText" presStyleLbl="node2" presStyleIdx="2" presStyleCnt="5">
        <dgm:presLayoutVars>
          <dgm:chPref val="3"/>
        </dgm:presLayoutVars>
      </dgm:prSet>
      <dgm:spPr/>
    </dgm:pt>
    <dgm:pt modelId="{AFA82C91-4D07-4EC6-8AEE-A8787417CCCD}" type="pres">
      <dgm:prSet presAssocID="{0B557380-E77C-4E59-AEE6-D4F9C1C91AEC}" presName="rootPict" presStyleLbl="alignImgPlace1" presStyleIdx="3" presStyleCnt="7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Virtual Reality headset"/>
        </a:ext>
      </dgm:extLst>
    </dgm:pt>
    <dgm:pt modelId="{C9B87B81-7FC7-4A98-B2FF-EC940F113DAE}" type="pres">
      <dgm:prSet presAssocID="{0B557380-E77C-4E59-AEE6-D4F9C1C91AEC}" presName="rootConnector" presStyleLbl="node2" presStyleIdx="2" presStyleCnt="5"/>
      <dgm:spPr/>
    </dgm:pt>
    <dgm:pt modelId="{7F4D5C14-572D-40F3-8433-A197612BDD49}" type="pres">
      <dgm:prSet presAssocID="{0B557380-E77C-4E59-AEE6-D4F9C1C91AEC}" presName="hierChild4" presStyleCnt="0"/>
      <dgm:spPr/>
    </dgm:pt>
    <dgm:pt modelId="{9FA66C13-0C84-4D52-8A4A-3F4C6E563C30}" type="pres">
      <dgm:prSet presAssocID="{0B557380-E77C-4E59-AEE6-D4F9C1C91AEC}" presName="hierChild5" presStyleCnt="0"/>
      <dgm:spPr/>
    </dgm:pt>
    <dgm:pt modelId="{23DB0306-D036-47E4-91C9-AB67D320332D}" type="pres">
      <dgm:prSet presAssocID="{23E51A02-DC01-4F74-8E3E-82C7019CF85A}" presName="Name37" presStyleLbl="parChTrans1D2" presStyleIdx="3" presStyleCnt="6"/>
      <dgm:spPr/>
    </dgm:pt>
    <dgm:pt modelId="{7489F9D5-92C1-4709-92DF-1AA773BADF38}" type="pres">
      <dgm:prSet presAssocID="{D2E464B8-D10F-4A45-BE6F-EC45A7F6E8EF}" presName="hierRoot2" presStyleCnt="0">
        <dgm:presLayoutVars>
          <dgm:hierBranch val="init"/>
        </dgm:presLayoutVars>
      </dgm:prSet>
      <dgm:spPr/>
    </dgm:pt>
    <dgm:pt modelId="{90DD2456-C9FB-4D77-B451-E7334707A24A}" type="pres">
      <dgm:prSet presAssocID="{D2E464B8-D10F-4A45-BE6F-EC45A7F6E8EF}" presName="rootComposite" presStyleCnt="0"/>
      <dgm:spPr/>
    </dgm:pt>
    <dgm:pt modelId="{DA3C954B-50C8-4347-8E5D-53FA297AE25F}" type="pres">
      <dgm:prSet presAssocID="{D2E464B8-D10F-4A45-BE6F-EC45A7F6E8EF}" presName="rootText" presStyleLbl="node2" presStyleIdx="3" presStyleCnt="5">
        <dgm:presLayoutVars>
          <dgm:chPref val="3"/>
        </dgm:presLayoutVars>
      </dgm:prSet>
      <dgm:spPr/>
    </dgm:pt>
    <dgm:pt modelId="{646C5C41-8756-444C-9A0A-6F2E63958E07}" type="pres">
      <dgm:prSet presAssocID="{D2E464B8-D10F-4A45-BE6F-EC45A7F6E8EF}" presName="rootPict" presStyleLbl="alignImgPlac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3F1F1227-56DA-405D-907B-AAED6F84A62F}" type="pres">
      <dgm:prSet presAssocID="{D2E464B8-D10F-4A45-BE6F-EC45A7F6E8EF}" presName="rootConnector" presStyleLbl="node2" presStyleIdx="3" presStyleCnt="5"/>
      <dgm:spPr/>
    </dgm:pt>
    <dgm:pt modelId="{C3B35E79-46DF-4567-9546-75637AC6703F}" type="pres">
      <dgm:prSet presAssocID="{D2E464B8-D10F-4A45-BE6F-EC45A7F6E8EF}" presName="hierChild4" presStyleCnt="0"/>
      <dgm:spPr/>
    </dgm:pt>
    <dgm:pt modelId="{AE0CD9D8-FD17-4AB9-9C19-B411EDAD4A58}" type="pres">
      <dgm:prSet presAssocID="{D2E464B8-D10F-4A45-BE6F-EC45A7F6E8EF}" presName="hierChild5" presStyleCnt="0"/>
      <dgm:spPr/>
    </dgm:pt>
    <dgm:pt modelId="{CC76EA95-515A-40C6-888B-4779DAFD84B7}" type="pres">
      <dgm:prSet presAssocID="{AA5D6F48-1976-4FE2-A191-153FD0E088CB}" presName="Name37" presStyleLbl="parChTrans1D2" presStyleIdx="4" presStyleCnt="6"/>
      <dgm:spPr/>
    </dgm:pt>
    <dgm:pt modelId="{7E328E6F-3255-4878-9538-D54A38CD1107}" type="pres">
      <dgm:prSet presAssocID="{B56D21B9-7A6F-4433-B1E1-ACCB1996471D}" presName="hierRoot2" presStyleCnt="0">
        <dgm:presLayoutVars>
          <dgm:hierBranch val="init"/>
        </dgm:presLayoutVars>
      </dgm:prSet>
      <dgm:spPr/>
    </dgm:pt>
    <dgm:pt modelId="{6C392EDA-7B14-4406-BFAC-1109E78A2D82}" type="pres">
      <dgm:prSet presAssocID="{B56D21B9-7A6F-4433-B1E1-ACCB1996471D}" presName="rootComposite" presStyleCnt="0"/>
      <dgm:spPr/>
    </dgm:pt>
    <dgm:pt modelId="{284B2375-5EA6-4FE1-A691-8AE341776CE2}" type="pres">
      <dgm:prSet presAssocID="{B56D21B9-7A6F-4433-B1E1-ACCB1996471D}" presName="rootText" presStyleLbl="node2" presStyleIdx="4" presStyleCnt="5">
        <dgm:presLayoutVars>
          <dgm:chPref val="3"/>
        </dgm:presLayoutVars>
      </dgm:prSet>
      <dgm:spPr/>
    </dgm:pt>
    <dgm:pt modelId="{BCC8D6C9-006A-49EC-BF7D-0674012D3A9A}" type="pres">
      <dgm:prSet presAssocID="{B56D21B9-7A6F-4433-B1E1-ACCB1996471D}" presName="rootPict" presStyleLbl="alignImgPlac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A8E6660E-3E1D-4F54-8F56-A217DC9805AF}" type="pres">
      <dgm:prSet presAssocID="{B56D21B9-7A6F-4433-B1E1-ACCB1996471D}" presName="rootConnector" presStyleLbl="node2" presStyleIdx="4" presStyleCnt="5"/>
      <dgm:spPr/>
    </dgm:pt>
    <dgm:pt modelId="{CD1CB0A7-6457-4978-8764-8D47AE8C8BEB}" type="pres">
      <dgm:prSet presAssocID="{B56D21B9-7A6F-4433-B1E1-ACCB1996471D}" presName="hierChild4" presStyleCnt="0"/>
      <dgm:spPr/>
    </dgm:pt>
    <dgm:pt modelId="{857300D3-D6CF-4E52-8244-CDD691C43717}" type="pres">
      <dgm:prSet presAssocID="{B56D21B9-7A6F-4433-B1E1-ACCB1996471D}" presName="hierChild5" presStyleCnt="0"/>
      <dgm:spPr/>
    </dgm:pt>
    <dgm:pt modelId="{9DD1C062-5138-4447-970A-C7E4631F1EA2}" type="pres">
      <dgm:prSet presAssocID="{65F38CBB-823F-43D1-9559-C8F8D4EA5A0B}" presName="hierChild3" presStyleCnt="0"/>
      <dgm:spPr/>
    </dgm:pt>
    <dgm:pt modelId="{F56B73A3-F27C-4FAB-8C81-A6FD1AAF7A99}" type="pres">
      <dgm:prSet presAssocID="{BA0A9ECC-5C13-4A01-8D2E-D3E6D483961E}" presName="Name111" presStyleLbl="parChTrans1D2" presStyleIdx="5" presStyleCnt="6"/>
      <dgm:spPr/>
    </dgm:pt>
    <dgm:pt modelId="{CAC2DA75-7417-4F81-9B6F-1CC5FACC4999}" type="pres">
      <dgm:prSet presAssocID="{067EBACD-C770-4978-B012-811677769804}" presName="hierRoot3" presStyleCnt="0">
        <dgm:presLayoutVars>
          <dgm:hierBranch val="init"/>
        </dgm:presLayoutVars>
      </dgm:prSet>
      <dgm:spPr/>
    </dgm:pt>
    <dgm:pt modelId="{29F9E893-A625-4FDE-8153-A6FCBA36AFB8}" type="pres">
      <dgm:prSet presAssocID="{067EBACD-C770-4978-B012-811677769804}" presName="rootComposite3" presStyleCnt="0"/>
      <dgm:spPr/>
    </dgm:pt>
    <dgm:pt modelId="{51DB9A9D-9074-4576-9FBB-BBCA9DE81D47}" type="pres">
      <dgm:prSet presAssocID="{067EBACD-C770-4978-B012-811677769804}" presName="rootText3" presStyleLbl="asst1" presStyleIdx="0" presStyleCnt="1" custScaleX="118263" custLinFactNeighborX="-37879" custLinFactNeighborY="-10956">
        <dgm:presLayoutVars>
          <dgm:chPref val="3"/>
        </dgm:presLayoutVars>
      </dgm:prSet>
      <dgm:spPr/>
    </dgm:pt>
    <dgm:pt modelId="{92DD0B7F-BD89-4413-AE63-06D91122C825}" type="pres">
      <dgm:prSet presAssocID="{067EBACD-C770-4978-B012-811677769804}" presName="rootPict3" presStyleLbl="alignImgPlace1" presStyleIdx="6" presStyleCnt="7" custLinFactX="-58105" custLinFactNeighborX="-100000" custLinFactNeighborY="-1369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4617D02E-31F5-41CB-A86C-F237D65387AC}" type="pres">
      <dgm:prSet presAssocID="{067EBACD-C770-4978-B012-811677769804}" presName="rootConnector3" presStyleLbl="asst1" presStyleIdx="0" presStyleCnt="1"/>
      <dgm:spPr/>
    </dgm:pt>
    <dgm:pt modelId="{2D02FA1E-6BEF-4713-872F-A848396A2A27}" type="pres">
      <dgm:prSet presAssocID="{067EBACD-C770-4978-B012-811677769804}" presName="hierChild6" presStyleCnt="0"/>
      <dgm:spPr/>
    </dgm:pt>
    <dgm:pt modelId="{FD1F8CAF-86D3-4BEF-B4A3-EC12598769CA}" type="pres">
      <dgm:prSet presAssocID="{067EBACD-C770-4978-B012-811677769804}" presName="hierChild7" presStyleCnt="0"/>
      <dgm:spPr/>
    </dgm:pt>
  </dgm:ptLst>
  <dgm:cxnLst>
    <dgm:cxn modelId="{2D139535-3E4F-481E-BF70-CFB26152D4F1}" type="presOf" srcId="{067EBACD-C770-4978-B012-811677769804}" destId="{4617D02E-31F5-41CB-A86C-F237D65387AC}" srcOrd="1" destOrd="0" presId="urn:microsoft.com/office/officeart/2005/8/layout/pictureOrgChart+Icon"/>
    <dgm:cxn modelId="{55E2EE3C-3C8F-44CA-B4B0-D6D305FF12C2}" type="presOf" srcId="{CA061EC6-644E-4941-B767-1D9CE5A17630}" destId="{CD5BD8BE-72BA-4911-B369-6B82D0C4B552}" srcOrd="1" destOrd="0" presId="urn:microsoft.com/office/officeart/2005/8/layout/pictureOrgChart+Icon"/>
    <dgm:cxn modelId="{B08FF15C-B6C7-4880-9EB1-C936E802C6E5}" srcId="{65F38CBB-823F-43D1-9559-C8F8D4EA5A0B}" destId="{067EBACD-C770-4978-B012-811677769804}" srcOrd="0" destOrd="0" parTransId="{BA0A9ECC-5C13-4A01-8D2E-D3E6D483961E}" sibTransId="{0038C940-4EEB-4134-BD79-FD2219EABAF2}"/>
    <dgm:cxn modelId="{601B2563-9D28-44E6-BE80-DA394309A5E2}" type="presOf" srcId="{9E825C8B-B822-404C-9FC5-46E2C067B96E}" destId="{7CB91402-8C4E-4525-9D6C-736B01977988}" srcOrd="0" destOrd="0" presId="urn:microsoft.com/office/officeart/2005/8/layout/pictureOrgChart+Icon"/>
    <dgm:cxn modelId="{08429966-D595-467B-81AD-845236F16B82}" type="presOf" srcId="{99A98D7A-711F-4AA4-9A9D-7B9F8203D6E5}" destId="{ADC7BDD4-5C79-4331-BBF4-C3B87C325C7B}" srcOrd="0" destOrd="0" presId="urn:microsoft.com/office/officeart/2005/8/layout/pictureOrgChart+Icon"/>
    <dgm:cxn modelId="{19A2406B-0FE9-4C16-B39E-2BE98C985962}" type="presOf" srcId="{B89BF099-DE0A-4A8A-81DE-39FB8C887F5C}" destId="{1A3D1EEB-9493-443E-8A20-2238952A5770}" srcOrd="0" destOrd="0" presId="urn:microsoft.com/office/officeart/2005/8/layout/pictureOrgChart+Icon"/>
    <dgm:cxn modelId="{7247AF6B-19DB-47FD-AA37-6CFF97374850}" srcId="{65F38CBB-823F-43D1-9559-C8F8D4EA5A0B}" destId="{D2E464B8-D10F-4A45-BE6F-EC45A7F6E8EF}" srcOrd="4" destOrd="0" parTransId="{23E51A02-DC01-4F74-8E3E-82C7019CF85A}" sibTransId="{4FBDFCE7-D906-4F80-A173-922D04AE72A7}"/>
    <dgm:cxn modelId="{7BF1424C-A06A-4483-A52B-0BCB4ADCEDAC}" type="presOf" srcId="{9E825C8B-B822-404C-9FC5-46E2C067B96E}" destId="{DC788448-29D0-4431-99DF-3D1ED957F199}" srcOrd="1" destOrd="0" presId="urn:microsoft.com/office/officeart/2005/8/layout/pictureOrgChart+Icon"/>
    <dgm:cxn modelId="{0EEDE34D-40BA-4B84-A318-371A635A9399}" type="presOf" srcId="{067EBACD-C770-4978-B012-811677769804}" destId="{51DB9A9D-9074-4576-9FBB-BBCA9DE81D47}" srcOrd="0" destOrd="0" presId="urn:microsoft.com/office/officeart/2005/8/layout/pictureOrgChart+Icon"/>
    <dgm:cxn modelId="{1B7A996E-76D7-465F-AA22-4B6856EBFAD1}" type="presOf" srcId="{B56D21B9-7A6F-4433-B1E1-ACCB1996471D}" destId="{284B2375-5EA6-4FE1-A691-8AE341776CE2}" srcOrd="0" destOrd="0" presId="urn:microsoft.com/office/officeart/2005/8/layout/pictureOrgChart+Icon"/>
    <dgm:cxn modelId="{59C2706F-C901-425A-99A4-34F8E80CD021}" type="presOf" srcId="{0B557380-E77C-4E59-AEE6-D4F9C1C91AEC}" destId="{C9B87B81-7FC7-4A98-B2FF-EC940F113DAE}" srcOrd="1" destOrd="0" presId="urn:microsoft.com/office/officeart/2005/8/layout/pictureOrgChart+Icon"/>
    <dgm:cxn modelId="{8E9C8877-4DA1-4604-9ED9-AEB2C5579BE2}" srcId="{65F38CBB-823F-43D1-9559-C8F8D4EA5A0B}" destId="{CA061EC6-644E-4941-B767-1D9CE5A17630}" srcOrd="1" destOrd="0" parTransId="{AC02E509-8460-4768-80DA-2DD06A92FE0D}" sibTransId="{405A21FF-3DA1-47E5-811D-EE97EF2C0CFD}"/>
    <dgm:cxn modelId="{317E8B57-614B-42E0-99D8-F37A1FD7FEC6}" srcId="{65F38CBB-823F-43D1-9559-C8F8D4EA5A0B}" destId="{0B557380-E77C-4E59-AEE6-D4F9C1C91AEC}" srcOrd="3" destOrd="0" parTransId="{B89BF099-DE0A-4A8A-81DE-39FB8C887F5C}" sibTransId="{A680F97B-1D8F-4F87-9B15-4FD99C17990E}"/>
    <dgm:cxn modelId="{A495AE77-600D-4E97-84F2-8315569647D7}" type="presOf" srcId="{0B557380-E77C-4E59-AEE6-D4F9C1C91AEC}" destId="{CEEC54CC-809B-4D08-8681-7D25CE241DCA}" srcOrd="0" destOrd="0" presId="urn:microsoft.com/office/officeart/2005/8/layout/pictureOrgChart+Icon"/>
    <dgm:cxn modelId="{96426C58-A62F-4031-8B3B-0D16BA6CDCAF}" type="presOf" srcId="{AA5D6F48-1976-4FE2-A191-153FD0E088CB}" destId="{CC76EA95-515A-40C6-888B-4779DAFD84B7}" srcOrd="0" destOrd="0" presId="urn:microsoft.com/office/officeart/2005/8/layout/pictureOrgChart+Icon"/>
    <dgm:cxn modelId="{8B9B177B-FCC8-4EFA-B465-F57451F3544D}" type="presOf" srcId="{B56D21B9-7A6F-4433-B1E1-ACCB1996471D}" destId="{A8E6660E-3E1D-4F54-8F56-A217DC9805AF}" srcOrd="1" destOrd="0" presId="urn:microsoft.com/office/officeart/2005/8/layout/pictureOrgChart+Icon"/>
    <dgm:cxn modelId="{9AFD8383-E3AC-466C-8AB4-A7B00F92EDB1}" type="presOf" srcId="{D2E464B8-D10F-4A45-BE6F-EC45A7F6E8EF}" destId="{3F1F1227-56DA-405D-907B-AAED6F84A62F}" srcOrd="1" destOrd="0" presId="urn:microsoft.com/office/officeart/2005/8/layout/pictureOrgChart+Icon"/>
    <dgm:cxn modelId="{04880A91-D42E-4D6A-8DA3-946218E058BD}" srcId="{65F38CBB-823F-43D1-9559-C8F8D4EA5A0B}" destId="{9E825C8B-B822-404C-9FC5-46E2C067B96E}" srcOrd="2" destOrd="0" parTransId="{99A98D7A-711F-4AA4-9A9D-7B9F8203D6E5}" sibTransId="{7316CA0F-0100-4778-9C6D-46C130A7BBE7}"/>
    <dgm:cxn modelId="{8EC340A7-3A6D-4DC0-9F32-6B60C402288B}" type="presOf" srcId="{CA061EC6-644E-4941-B767-1D9CE5A17630}" destId="{75B42CC0-FD40-4E95-974C-4FDBF1F7EFB8}" srcOrd="0" destOrd="0" presId="urn:microsoft.com/office/officeart/2005/8/layout/pictureOrgChart+Icon"/>
    <dgm:cxn modelId="{97F8D3AB-A84C-4BDF-B877-08C2C226480C}" type="presOf" srcId="{65F38CBB-823F-43D1-9559-C8F8D4EA5A0B}" destId="{A3000E81-260B-4EF1-BD09-188B59FAD785}" srcOrd="0" destOrd="0" presId="urn:microsoft.com/office/officeart/2005/8/layout/pictureOrgChart+Icon"/>
    <dgm:cxn modelId="{191CDAAF-C6A9-464F-88CD-5C4FE75E401D}" type="presOf" srcId="{65F38CBB-823F-43D1-9559-C8F8D4EA5A0B}" destId="{E0C06417-F0DF-4DA4-B665-9C35E783DCB3}" srcOrd="1" destOrd="0" presId="urn:microsoft.com/office/officeart/2005/8/layout/pictureOrgChart+Icon"/>
    <dgm:cxn modelId="{A3585BBD-77E1-4143-9851-D9C0FCC70164}" type="presOf" srcId="{BA0A9ECC-5C13-4A01-8D2E-D3E6D483961E}" destId="{F56B73A3-F27C-4FAB-8C81-A6FD1AAF7A99}" srcOrd="0" destOrd="0" presId="urn:microsoft.com/office/officeart/2005/8/layout/pictureOrgChart+Icon"/>
    <dgm:cxn modelId="{603B0FC1-AE0B-43BA-842B-D7A7A4CFDF00}" type="presOf" srcId="{AC02E509-8460-4768-80DA-2DD06A92FE0D}" destId="{39A76938-8302-49E0-A74A-B714CF0CD997}" srcOrd="0" destOrd="0" presId="urn:microsoft.com/office/officeart/2005/8/layout/pictureOrgChart+Icon"/>
    <dgm:cxn modelId="{36F185D2-A40A-4612-A125-257364EF776D}" type="presOf" srcId="{D2E464B8-D10F-4A45-BE6F-EC45A7F6E8EF}" destId="{DA3C954B-50C8-4347-8E5D-53FA297AE25F}" srcOrd="0" destOrd="0" presId="urn:microsoft.com/office/officeart/2005/8/layout/pictureOrgChart+Icon"/>
    <dgm:cxn modelId="{52E650DA-A03E-46A3-BB68-B7FA547A4DEB}" srcId="{65F38CBB-823F-43D1-9559-C8F8D4EA5A0B}" destId="{B56D21B9-7A6F-4433-B1E1-ACCB1996471D}" srcOrd="5" destOrd="0" parTransId="{AA5D6F48-1976-4FE2-A191-153FD0E088CB}" sibTransId="{1EC869B2-8366-4972-907E-772979CC2968}"/>
    <dgm:cxn modelId="{1F4203E5-30E6-40F7-8F2D-3B277A6DB266}" srcId="{A4DAFB20-FF3E-45D1-88E0-F230898D4D01}" destId="{65F38CBB-823F-43D1-9559-C8F8D4EA5A0B}" srcOrd="0" destOrd="0" parTransId="{0E18CD7C-D427-44D4-B346-B51D091944C3}" sibTransId="{CE7B3CA9-576A-4380-B11C-EAC8DF43DAFF}"/>
    <dgm:cxn modelId="{9B5063E6-CABD-46D1-8F83-783E9338E9FE}" type="presOf" srcId="{23E51A02-DC01-4F74-8E3E-82C7019CF85A}" destId="{23DB0306-D036-47E4-91C9-AB67D320332D}" srcOrd="0" destOrd="0" presId="urn:microsoft.com/office/officeart/2005/8/layout/pictureOrgChart+Icon"/>
    <dgm:cxn modelId="{96DDABEE-D411-47E5-91CC-D89211EF77AA}" type="presOf" srcId="{A4DAFB20-FF3E-45D1-88E0-F230898D4D01}" destId="{2CA3CE55-BA4A-44A8-8711-D72D7B00A5D1}" srcOrd="0" destOrd="0" presId="urn:microsoft.com/office/officeart/2005/8/layout/pictureOrgChart+Icon"/>
    <dgm:cxn modelId="{A436C904-CDF0-49B2-959F-BA76854B71BD}" type="presParOf" srcId="{2CA3CE55-BA4A-44A8-8711-D72D7B00A5D1}" destId="{1BD9E1A4-610F-46BB-AAA3-4FC3A9D05F1F}" srcOrd="0" destOrd="0" presId="urn:microsoft.com/office/officeart/2005/8/layout/pictureOrgChart+Icon"/>
    <dgm:cxn modelId="{DB19E23D-1DC1-4AFB-B09F-3A0D67D3E925}" type="presParOf" srcId="{1BD9E1A4-610F-46BB-AAA3-4FC3A9D05F1F}" destId="{7CE5058F-E026-4D34-AC7F-39CD3587525C}" srcOrd="0" destOrd="0" presId="urn:microsoft.com/office/officeart/2005/8/layout/pictureOrgChart+Icon"/>
    <dgm:cxn modelId="{A3F1A207-4015-4C1B-B18C-F67683283DD9}" type="presParOf" srcId="{7CE5058F-E026-4D34-AC7F-39CD3587525C}" destId="{A3000E81-260B-4EF1-BD09-188B59FAD785}" srcOrd="0" destOrd="0" presId="urn:microsoft.com/office/officeart/2005/8/layout/pictureOrgChart+Icon"/>
    <dgm:cxn modelId="{1FE7A330-72D6-4742-8FD3-B0D9BFEB78BE}" type="presParOf" srcId="{7CE5058F-E026-4D34-AC7F-39CD3587525C}" destId="{11E52769-B06C-4ABF-89A7-0BD81528DBAD}" srcOrd="1" destOrd="0" presId="urn:microsoft.com/office/officeart/2005/8/layout/pictureOrgChart+Icon"/>
    <dgm:cxn modelId="{633BF7BC-7D67-4FD3-9114-893B5EEF3798}" type="presParOf" srcId="{7CE5058F-E026-4D34-AC7F-39CD3587525C}" destId="{E0C06417-F0DF-4DA4-B665-9C35E783DCB3}" srcOrd="2" destOrd="0" presId="urn:microsoft.com/office/officeart/2005/8/layout/pictureOrgChart+Icon"/>
    <dgm:cxn modelId="{DC8C3B39-4E83-4B8A-8B6B-C2DE85EEE3AB}" type="presParOf" srcId="{1BD9E1A4-610F-46BB-AAA3-4FC3A9D05F1F}" destId="{799A4408-CC3B-47A9-A070-1EAE74FA338A}" srcOrd="1" destOrd="0" presId="urn:microsoft.com/office/officeart/2005/8/layout/pictureOrgChart+Icon"/>
    <dgm:cxn modelId="{BFCB7633-C378-494D-A917-9F1605631CC1}" type="presParOf" srcId="{799A4408-CC3B-47A9-A070-1EAE74FA338A}" destId="{39A76938-8302-49E0-A74A-B714CF0CD997}" srcOrd="0" destOrd="0" presId="urn:microsoft.com/office/officeart/2005/8/layout/pictureOrgChart+Icon"/>
    <dgm:cxn modelId="{F89339E8-CF84-4089-ABB1-71AC462F61AF}" type="presParOf" srcId="{799A4408-CC3B-47A9-A070-1EAE74FA338A}" destId="{81C8ED8B-0CCB-4C3A-91FE-78BDCD325098}" srcOrd="1" destOrd="0" presId="urn:microsoft.com/office/officeart/2005/8/layout/pictureOrgChart+Icon"/>
    <dgm:cxn modelId="{FC11FF6D-1DAE-4B0B-8B4B-6D1AFCFFE426}" type="presParOf" srcId="{81C8ED8B-0CCB-4C3A-91FE-78BDCD325098}" destId="{0A183BA7-006F-44E0-BF8F-90C007F5A3BA}" srcOrd="0" destOrd="0" presId="urn:microsoft.com/office/officeart/2005/8/layout/pictureOrgChart+Icon"/>
    <dgm:cxn modelId="{C0562A53-3D1F-42A4-84E1-8606A7710A79}" type="presParOf" srcId="{0A183BA7-006F-44E0-BF8F-90C007F5A3BA}" destId="{75B42CC0-FD40-4E95-974C-4FDBF1F7EFB8}" srcOrd="0" destOrd="0" presId="urn:microsoft.com/office/officeart/2005/8/layout/pictureOrgChart+Icon"/>
    <dgm:cxn modelId="{9BD9922F-88DC-442F-B29A-9FA4320D8CA1}" type="presParOf" srcId="{0A183BA7-006F-44E0-BF8F-90C007F5A3BA}" destId="{CC0A7C34-181A-4572-A764-8A103DCC47A2}" srcOrd="1" destOrd="0" presId="urn:microsoft.com/office/officeart/2005/8/layout/pictureOrgChart+Icon"/>
    <dgm:cxn modelId="{86B1B47A-A12E-47C1-894C-A9A6BF5BCB01}" type="presParOf" srcId="{0A183BA7-006F-44E0-BF8F-90C007F5A3BA}" destId="{CD5BD8BE-72BA-4911-B369-6B82D0C4B552}" srcOrd="2" destOrd="0" presId="urn:microsoft.com/office/officeart/2005/8/layout/pictureOrgChart+Icon"/>
    <dgm:cxn modelId="{7EE9F855-1F76-4F24-8EAA-439CB4A2BE15}" type="presParOf" srcId="{81C8ED8B-0CCB-4C3A-91FE-78BDCD325098}" destId="{C19DBC21-EDEF-429E-9462-3EA22553E58D}" srcOrd="1" destOrd="0" presId="urn:microsoft.com/office/officeart/2005/8/layout/pictureOrgChart+Icon"/>
    <dgm:cxn modelId="{44EBF66B-87CB-4136-8DF9-FD25C0213838}" type="presParOf" srcId="{81C8ED8B-0CCB-4C3A-91FE-78BDCD325098}" destId="{BF405475-65AD-4549-97FD-5725098F408E}" srcOrd="2" destOrd="0" presId="urn:microsoft.com/office/officeart/2005/8/layout/pictureOrgChart+Icon"/>
    <dgm:cxn modelId="{FD22EC08-70DB-4A42-91F6-7180EF9A0B1D}" type="presParOf" srcId="{799A4408-CC3B-47A9-A070-1EAE74FA338A}" destId="{ADC7BDD4-5C79-4331-BBF4-C3B87C325C7B}" srcOrd="2" destOrd="0" presId="urn:microsoft.com/office/officeart/2005/8/layout/pictureOrgChart+Icon"/>
    <dgm:cxn modelId="{D0F14582-3A23-4EBA-8F9E-ACA215B6AF11}" type="presParOf" srcId="{799A4408-CC3B-47A9-A070-1EAE74FA338A}" destId="{F93E2B84-5EAE-4CF0-A4FE-2C67AB810836}" srcOrd="3" destOrd="0" presId="urn:microsoft.com/office/officeart/2005/8/layout/pictureOrgChart+Icon"/>
    <dgm:cxn modelId="{4F161727-06EE-4E4C-A9B1-07866EA47AAA}" type="presParOf" srcId="{F93E2B84-5EAE-4CF0-A4FE-2C67AB810836}" destId="{C3DADA48-2FC3-4A26-8AEC-42470BB2C55E}" srcOrd="0" destOrd="0" presId="urn:microsoft.com/office/officeart/2005/8/layout/pictureOrgChart+Icon"/>
    <dgm:cxn modelId="{680F6B35-B8F6-4CAC-AE64-72E013A2ED55}" type="presParOf" srcId="{C3DADA48-2FC3-4A26-8AEC-42470BB2C55E}" destId="{7CB91402-8C4E-4525-9D6C-736B01977988}" srcOrd="0" destOrd="0" presId="urn:microsoft.com/office/officeart/2005/8/layout/pictureOrgChart+Icon"/>
    <dgm:cxn modelId="{6AE5BE70-E552-46ED-B591-21BB2D3EDD14}" type="presParOf" srcId="{C3DADA48-2FC3-4A26-8AEC-42470BB2C55E}" destId="{665318CE-28DD-4BBA-BF2D-8D43493BBCE6}" srcOrd="1" destOrd="0" presId="urn:microsoft.com/office/officeart/2005/8/layout/pictureOrgChart+Icon"/>
    <dgm:cxn modelId="{E63C2DAD-D3B8-40E6-B74B-C3F7919A9269}" type="presParOf" srcId="{C3DADA48-2FC3-4A26-8AEC-42470BB2C55E}" destId="{DC788448-29D0-4431-99DF-3D1ED957F199}" srcOrd="2" destOrd="0" presId="urn:microsoft.com/office/officeart/2005/8/layout/pictureOrgChart+Icon"/>
    <dgm:cxn modelId="{8A3971FF-5FC2-44D9-89F7-80AA1B958229}" type="presParOf" srcId="{F93E2B84-5EAE-4CF0-A4FE-2C67AB810836}" destId="{2300DDF6-32F2-431B-BF35-B0FEBE1645BE}" srcOrd="1" destOrd="0" presId="urn:microsoft.com/office/officeart/2005/8/layout/pictureOrgChart+Icon"/>
    <dgm:cxn modelId="{184333FA-4FC7-497C-9608-7E65DF65DE88}" type="presParOf" srcId="{F93E2B84-5EAE-4CF0-A4FE-2C67AB810836}" destId="{5F34FC57-FC0E-4D3A-B172-368A0D420CF8}" srcOrd="2" destOrd="0" presId="urn:microsoft.com/office/officeart/2005/8/layout/pictureOrgChart+Icon"/>
    <dgm:cxn modelId="{F07D85E4-E42D-4A89-958F-5E8DE2BF3A7D}" type="presParOf" srcId="{799A4408-CC3B-47A9-A070-1EAE74FA338A}" destId="{1A3D1EEB-9493-443E-8A20-2238952A5770}" srcOrd="4" destOrd="0" presId="urn:microsoft.com/office/officeart/2005/8/layout/pictureOrgChart+Icon"/>
    <dgm:cxn modelId="{902C42AA-30B0-40A7-9D5E-CC2E232D2CD6}" type="presParOf" srcId="{799A4408-CC3B-47A9-A070-1EAE74FA338A}" destId="{416D9C6F-AC6A-4A5D-A9A9-52002A4B43E3}" srcOrd="5" destOrd="0" presId="urn:microsoft.com/office/officeart/2005/8/layout/pictureOrgChart+Icon"/>
    <dgm:cxn modelId="{0DE7FDF4-9255-4C25-B39E-4CD37D787CB7}" type="presParOf" srcId="{416D9C6F-AC6A-4A5D-A9A9-52002A4B43E3}" destId="{64416A6B-7274-4F9B-BCE8-3B81B9353656}" srcOrd="0" destOrd="0" presId="urn:microsoft.com/office/officeart/2005/8/layout/pictureOrgChart+Icon"/>
    <dgm:cxn modelId="{8D56AFB9-E4FB-4029-ABA2-F0274EB9287C}" type="presParOf" srcId="{64416A6B-7274-4F9B-BCE8-3B81B9353656}" destId="{CEEC54CC-809B-4D08-8681-7D25CE241DCA}" srcOrd="0" destOrd="0" presId="urn:microsoft.com/office/officeart/2005/8/layout/pictureOrgChart+Icon"/>
    <dgm:cxn modelId="{16661FDD-D94B-4662-BD8D-CCB043302371}" type="presParOf" srcId="{64416A6B-7274-4F9B-BCE8-3B81B9353656}" destId="{AFA82C91-4D07-4EC6-8AEE-A8787417CCCD}" srcOrd="1" destOrd="0" presId="urn:microsoft.com/office/officeart/2005/8/layout/pictureOrgChart+Icon"/>
    <dgm:cxn modelId="{83C09E28-810F-4BEE-83C7-68A5A6BB4AB9}" type="presParOf" srcId="{64416A6B-7274-4F9B-BCE8-3B81B9353656}" destId="{C9B87B81-7FC7-4A98-B2FF-EC940F113DAE}" srcOrd="2" destOrd="0" presId="urn:microsoft.com/office/officeart/2005/8/layout/pictureOrgChart+Icon"/>
    <dgm:cxn modelId="{497D8538-47FC-4FFC-A3E2-21C2D0E69F5F}" type="presParOf" srcId="{416D9C6F-AC6A-4A5D-A9A9-52002A4B43E3}" destId="{7F4D5C14-572D-40F3-8433-A197612BDD49}" srcOrd="1" destOrd="0" presId="urn:microsoft.com/office/officeart/2005/8/layout/pictureOrgChart+Icon"/>
    <dgm:cxn modelId="{5AE8B845-0AC7-4687-AD8C-88EBFD707FC3}" type="presParOf" srcId="{416D9C6F-AC6A-4A5D-A9A9-52002A4B43E3}" destId="{9FA66C13-0C84-4D52-8A4A-3F4C6E563C30}" srcOrd="2" destOrd="0" presId="urn:microsoft.com/office/officeart/2005/8/layout/pictureOrgChart+Icon"/>
    <dgm:cxn modelId="{B9B6A59C-B3E4-49FC-8501-F883CED01D8F}" type="presParOf" srcId="{799A4408-CC3B-47A9-A070-1EAE74FA338A}" destId="{23DB0306-D036-47E4-91C9-AB67D320332D}" srcOrd="6" destOrd="0" presId="urn:microsoft.com/office/officeart/2005/8/layout/pictureOrgChart+Icon"/>
    <dgm:cxn modelId="{91FEF61D-E090-434E-B139-2BACB201299D}" type="presParOf" srcId="{799A4408-CC3B-47A9-A070-1EAE74FA338A}" destId="{7489F9D5-92C1-4709-92DF-1AA773BADF38}" srcOrd="7" destOrd="0" presId="urn:microsoft.com/office/officeart/2005/8/layout/pictureOrgChart+Icon"/>
    <dgm:cxn modelId="{DBFDE783-2F7C-4628-84DF-DD5EEAB9F239}" type="presParOf" srcId="{7489F9D5-92C1-4709-92DF-1AA773BADF38}" destId="{90DD2456-C9FB-4D77-B451-E7334707A24A}" srcOrd="0" destOrd="0" presId="urn:microsoft.com/office/officeart/2005/8/layout/pictureOrgChart+Icon"/>
    <dgm:cxn modelId="{00DAE160-D288-432E-AC5A-7F7063D1FA59}" type="presParOf" srcId="{90DD2456-C9FB-4D77-B451-E7334707A24A}" destId="{DA3C954B-50C8-4347-8E5D-53FA297AE25F}" srcOrd="0" destOrd="0" presId="urn:microsoft.com/office/officeart/2005/8/layout/pictureOrgChart+Icon"/>
    <dgm:cxn modelId="{A9FC51FF-96CA-430F-A9A0-BF17765FD49D}" type="presParOf" srcId="{90DD2456-C9FB-4D77-B451-E7334707A24A}" destId="{646C5C41-8756-444C-9A0A-6F2E63958E07}" srcOrd="1" destOrd="0" presId="urn:microsoft.com/office/officeart/2005/8/layout/pictureOrgChart+Icon"/>
    <dgm:cxn modelId="{CB9A7881-13C5-4F21-98F8-E4745CF85E0E}" type="presParOf" srcId="{90DD2456-C9FB-4D77-B451-E7334707A24A}" destId="{3F1F1227-56DA-405D-907B-AAED6F84A62F}" srcOrd="2" destOrd="0" presId="urn:microsoft.com/office/officeart/2005/8/layout/pictureOrgChart+Icon"/>
    <dgm:cxn modelId="{1B1211E8-2360-4D1F-BDFC-47EF73D13D19}" type="presParOf" srcId="{7489F9D5-92C1-4709-92DF-1AA773BADF38}" destId="{C3B35E79-46DF-4567-9546-75637AC6703F}" srcOrd="1" destOrd="0" presId="urn:microsoft.com/office/officeart/2005/8/layout/pictureOrgChart+Icon"/>
    <dgm:cxn modelId="{4A121E20-63BD-4AF2-BF0D-3B01D6E2F00C}" type="presParOf" srcId="{7489F9D5-92C1-4709-92DF-1AA773BADF38}" destId="{AE0CD9D8-FD17-4AB9-9C19-B411EDAD4A58}" srcOrd="2" destOrd="0" presId="urn:microsoft.com/office/officeart/2005/8/layout/pictureOrgChart+Icon"/>
    <dgm:cxn modelId="{6C37697C-3286-4C28-ACFE-8973776B7431}" type="presParOf" srcId="{799A4408-CC3B-47A9-A070-1EAE74FA338A}" destId="{CC76EA95-515A-40C6-888B-4779DAFD84B7}" srcOrd="8" destOrd="0" presId="urn:microsoft.com/office/officeart/2005/8/layout/pictureOrgChart+Icon"/>
    <dgm:cxn modelId="{8ED9392D-6E1C-4705-92CA-52779C5087CE}" type="presParOf" srcId="{799A4408-CC3B-47A9-A070-1EAE74FA338A}" destId="{7E328E6F-3255-4878-9538-D54A38CD1107}" srcOrd="9" destOrd="0" presId="urn:microsoft.com/office/officeart/2005/8/layout/pictureOrgChart+Icon"/>
    <dgm:cxn modelId="{E716AD7F-A7CA-48AF-8903-0727125F961A}" type="presParOf" srcId="{7E328E6F-3255-4878-9538-D54A38CD1107}" destId="{6C392EDA-7B14-4406-BFAC-1109E78A2D82}" srcOrd="0" destOrd="0" presId="urn:microsoft.com/office/officeart/2005/8/layout/pictureOrgChart+Icon"/>
    <dgm:cxn modelId="{2EE10A11-A8AC-4D2F-A28D-4C17896C94E6}" type="presParOf" srcId="{6C392EDA-7B14-4406-BFAC-1109E78A2D82}" destId="{284B2375-5EA6-4FE1-A691-8AE341776CE2}" srcOrd="0" destOrd="0" presId="urn:microsoft.com/office/officeart/2005/8/layout/pictureOrgChart+Icon"/>
    <dgm:cxn modelId="{DA0F1324-7E07-43EB-BE81-B3135BA7EC28}" type="presParOf" srcId="{6C392EDA-7B14-4406-BFAC-1109E78A2D82}" destId="{BCC8D6C9-006A-49EC-BF7D-0674012D3A9A}" srcOrd="1" destOrd="0" presId="urn:microsoft.com/office/officeart/2005/8/layout/pictureOrgChart+Icon"/>
    <dgm:cxn modelId="{9A39AEDC-9E5D-4DE8-ACDB-C32E6793B870}" type="presParOf" srcId="{6C392EDA-7B14-4406-BFAC-1109E78A2D82}" destId="{A8E6660E-3E1D-4F54-8F56-A217DC9805AF}" srcOrd="2" destOrd="0" presId="urn:microsoft.com/office/officeart/2005/8/layout/pictureOrgChart+Icon"/>
    <dgm:cxn modelId="{DFE13E7D-3C0C-48B9-B203-F458AE1EFAC4}" type="presParOf" srcId="{7E328E6F-3255-4878-9538-D54A38CD1107}" destId="{CD1CB0A7-6457-4978-8764-8D47AE8C8BEB}" srcOrd="1" destOrd="0" presId="urn:microsoft.com/office/officeart/2005/8/layout/pictureOrgChart+Icon"/>
    <dgm:cxn modelId="{D5D8F2FF-3834-4468-BF65-2F2762802910}" type="presParOf" srcId="{7E328E6F-3255-4878-9538-D54A38CD1107}" destId="{857300D3-D6CF-4E52-8244-CDD691C43717}" srcOrd="2" destOrd="0" presId="urn:microsoft.com/office/officeart/2005/8/layout/pictureOrgChart+Icon"/>
    <dgm:cxn modelId="{8E3AC630-3803-41DC-85EA-B502DF049C44}" type="presParOf" srcId="{1BD9E1A4-610F-46BB-AAA3-4FC3A9D05F1F}" destId="{9DD1C062-5138-4447-970A-C7E4631F1EA2}" srcOrd="2" destOrd="0" presId="urn:microsoft.com/office/officeart/2005/8/layout/pictureOrgChart+Icon"/>
    <dgm:cxn modelId="{35F9ADD2-1577-4487-822F-85D2EC169C36}" type="presParOf" srcId="{9DD1C062-5138-4447-970A-C7E4631F1EA2}" destId="{F56B73A3-F27C-4FAB-8C81-A6FD1AAF7A99}" srcOrd="0" destOrd="0" presId="urn:microsoft.com/office/officeart/2005/8/layout/pictureOrgChart+Icon"/>
    <dgm:cxn modelId="{7A58359F-D7AF-4AA5-8A67-BE4C89C40415}" type="presParOf" srcId="{9DD1C062-5138-4447-970A-C7E4631F1EA2}" destId="{CAC2DA75-7417-4F81-9B6F-1CC5FACC4999}" srcOrd="1" destOrd="0" presId="urn:microsoft.com/office/officeart/2005/8/layout/pictureOrgChart+Icon"/>
    <dgm:cxn modelId="{5BDB2A9C-CB59-46AD-B4F5-113DFAAF4C37}" type="presParOf" srcId="{CAC2DA75-7417-4F81-9B6F-1CC5FACC4999}" destId="{29F9E893-A625-4FDE-8153-A6FCBA36AFB8}" srcOrd="0" destOrd="0" presId="urn:microsoft.com/office/officeart/2005/8/layout/pictureOrgChart+Icon"/>
    <dgm:cxn modelId="{6549D77C-F269-47E8-9D8F-36B2988B7002}" type="presParOf" srcId="{29F9E893-A625-4FDE-8153-A6FCBA36AFB8}" destId="{51DB9A9D-9074-4576-9FBB-BBCA9DE81D47}" srcOrd="0" destOrd="0" presId="urn:microsoft.com/office/officeart/2005/8/layout/pictureOrgChart+Icon"/>
    <dgm:cxn modelId="{85084B7C-F04C-4B3B-8A78-848E9BBF939C}" type="presParOf" srcId="{29F9E893-A625-4FDE-8153-A6FCBA36AFB8}" destId="{92DD0B7F-BD89-4413-AE63-06D91122C825}" srcOrd="1" destOrd="0" presId="urn:microsoft.com/office/officeart/2005/8/layout/pictureOrgChart+Icon"/>
    <dgm:cxn modelId="{57DB072D-64A2-4393-B0DB-240EE7A331D7}" type="presParOf" srcId="{29F9E893-A625-4FDE-8153-A6FCBA36AFB8}" destId="{4617D02E-31F5-41CB-A86C-F237D65387AC}" srcOrd="2" destOrd="0" presId="urn:microsoft.com/office/officeart/2005/8/layout/pictureOrgChart+Icon"/>
    <dgm:cxn modelId="{322DE347-4323-4102-BD3F-5F3E7B7A6B22}" type="presParOf" srcId="{CAC2DA75-7417-4F81-9B6F-1CC5FACC4999}" destId="{2D02FA1E-6BEF-4713-872F-A848396A2A27}" srcOrd="1" destOrd="0" presId="urn:microsoft.com/office/officeart/2005/8/layout/pictureOrgChart+Icon"/>
    <dgm:cxn modelId="{210C9E1C-771B-4565-BACE-7F76F0A3B87F}" type="presParOf" srcId="{CAC2DA75-7417-4F81-9B6F-1CC5FACC4999}" destId="{FD1F8CAF-86D3-4BEF-B4A3-EC12598769CA}" srcOrd="2" destOrd="0" presId="urn:microsoft.com/office/officeart/2005/8/layout/pictureOrgChar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BC550B36-ED85-462D-9881-C6CA34027DBC}" type="doc">
      <dgm:prSet loTypeId="urn:microsoft.com/office/officeart/2005/8/layout/radial1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D11F96A9-C952-412F-A4D7-5DA41AF63EF1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集节点</a:t>
          </a:r>
          <a:endParaRPr lang="en-US" sz="1200" dirty="0">
            <a:latin typeface="+mn-ea"/>
            <a:ea typeface="+mn-ea"/>
          </a:endParaRPr>
        </a:p>
      </dgm:t>
    </dgm:pt>
    <dgm:pt modelId="{0C51DDB0-2CBE-4018-BCC6-601EBE7257AB}" type="parTrans" cxnId="{99DF2524-E621-405B-92CC-7B05A5AABC35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45AF9689-62F2-4C98-8002-0BAE074F7B3A}" type="sibTrans" cxnId="{99DF2524-E621-405B-92CC-7B05A5AABC35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0E761724-686E-49DB-8BA3-B20D08B955D7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节点</a:t>
          </a:r>
          <a:endParaRPr lang="en-US" sz="1200" dirty="0">
            <a:latin typeface="+mn-ea"/>
            <a:ea typeface="+mn-ea"/>
          </a:endParaRPr>
        </a:p>
      </dgm:t>
    </dgm:pt>
    <dgm:pt modelId="{EFB550AD-A5F8-4E54-97F1-B686D334B470}" type="parTrans" cxnId="{90F08A56-DD8E-47BF-A661-F32A173B1E43}">
      <dgm:prSet custT="1"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4A3E156F-7B43-40E2-A260-D5E92F27A905}" type="sibTrans" cxnId="{90F08A56-DD8E-47BF-A661-F32A173B1E43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D7D2644F-090C-4122-BBCC-8E04277E89F8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节点</a:t>
          </a:r>
          <a:endParaRPr lang="en-US" sz="1200" dirty="0">
            <a:latin typeface="+mn-ea"/>
            <a:ea typeface="+mn-ea"/>
          </a:endParaRPr>
        </a:p>
      </dgm:t>
    </dgm:pt>
    <dgm:pt modelId="{41914AF6-89F6-4151-9D43-0041DAD0A9A2}" type="parTrans" cxnId="{303E8AAF-C8E4-4CF2-A994-A10AA539694C}">
      <dgm:prSet custT="1"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36811A4B-05DF-480D-8121-AE594D9A58FC}" type="sibTrans" cxnId="{303E8AAF-C8E4-4CF2-A994-A10AA539694C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A6BEFFAD-37CD-407A-8417-3A84B9964C8B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节点</a:t>
          </a:r>
          <a:endParaRPr lang="en-US" sz="1200" dirty="0">
            <a:latin typeface="+mn-ea"/>
            <a:ea typeface="+mn-ea"/>
          </a:endParaRPr>
        </a:p>
      </dgm:t>
    </dgm:pt>
    <dgm:pt modelId="{19AD9962-85C5-4931-A792-405E0774A076}" type="parTrans" cxnId="{09794251-1CFE-4A39-BECB-5D8BB28BC718}">
      <dgm:prSet custT="1"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F91BAA77-0292-45D6-B206-94415F4505FF}" type="sibTrans" cxnId="{09794251-1CFE-4A39-BECB-5D8BB28BC718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250BDCBF-C66F-4262-A886-BD2B7B8DE30F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节点</a:t>
          </a:r>
          <a:endParaRPr lang="en-US" sz="1200" dirty="0">
            <a:latin typeface="+mn-ea"/>
            <a:ea typeface="+mn-ea"/>
          </a:endParaRPr>
        </a:p>
      </dgm:t>
    </dgm:pt>
    <dgm:pt modelId="{29F18C52-2EA6-4DAD-895E-1958F60115C0}" type="parTrans" cxnId="{0B00AC70-CED4-464A-950F-041B249308E8}">
      <dgm:prSet custT="1"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345139B8-BD18-458C-9496-6467FD00E6A6}" type="sibTrans" cxnId="{0B00AC70-CED4-464A-950F-041B249308E8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EC723762-35CF-4B9E-BA19-E1884A1C4389}" type="pres">
      <dgm:prSet presAssocID="{BC550B36-ED85-462D-9881-C6CA34027DB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571967B-5451-4919-8785-C50B8648C6DC}" type="pres">
      <dgm:prSet presAssocID="{D11F96A9-C952-412F-A4D7-5DA41AF63EF1}" presName="centerShape" presStyleLbl="node0" presStyleIdx="0" presStyleCnt="1"/>
      <dgm:spPr/>
    </dgm:pt>
    <dgm:pt modelId="{CD03C22A-D330-40FE-A571-3A44DDF3C655}" type="pres">
      <dgm:prSet presAssocID="{EFB550AD-A5F8-4E54-97F1-B686D334B470}" presName="Name9" presStyleLbl="parChTrans1D2" presStyleIdx="0" presStyleCnt="4"/>
      <dgm:spPr/>
    </dgm:pt>
    <dgm:pt modelId="{B6B92521-C8D7-412F-B645-1BE499869CF3}" type="pres">
      <dgm:prSet presAssocID="{EFB550AD-A5F8-4E54-97F1-B686D334B470}" presName="connTx" presStyleLbl="parChTrans1D2" presStyleIdx="0" presStyleCnt="4"/>
      <dgm:spPr/>
    </dgm:pt>
    <dgm:pt modelId="{7F71FEDE-359F-4155-9149-5701A346DC46}" type="pres">
      <dgm:prSet presAssocID="{0E761724-686E-49DB-8BA3-B20D08B955D7}" presName="node" presStyleLbl="node1" presStyleIdx="0" presStyleCnt="4">
        <dgm:presLayoutVars>
          <dgm:bulletEnabled val="1"/>
        </dgm:presLayoutVars>
      </dgm:prSet>
      <dgm:spPr/>
    </dgm:pt>
    <dgm:pt modelId="{ECB26E39-84D0-4191-BABE-A1A7718BBBBA}" type="pres">
      <dgm:prSet presAssocID="{41914AF6-89F6-4151-9D43-0041DAD0A9A2}" presName="Name9" presStyleLbl="parChTrans1D2" presStyleIdx="1" presStyleCnt="4"/>
      <dgm:spPr/>
    </dgm:pt>
    <dgm:pt modelId="{085FB4D5-E3DD-4EE4-AB3A-358134D7D337}" type="pres">
      <dgm:prSet presAssocID="{41914AF6-89F6-4151-9D43-0041DAD0A9A2}" presName="connTx" presStyleLbl="parChTrans1D2" presStyleIdx="1" presStyleCnt="4"/>
      <dgm:spPr/>
    </dgm:pt>
    <dgm:pt modelId="{2B1FB678-2552-4EE7-A093-59D2B7D7C931}" type="pres">
      <dgm:prSet presAssocID="{D7D2644F-090C-4122-BBCC-8E04277E89F8}" presName="node" presStyleLbl="node1" presStyleIdx="1" presStyleCnt="4">
        <dgm:presLayoutVars>
          <dgm:bulletEnabled val="1"/>
        </dgm:presLayoutVars>
      </dgm:prSet>
      <dgm:spPr/>
    </dgm:pt>
    <dgm:pt modelId="{18C5A6ED-0E34-412B-A3F8-467310D6B008}" type="pres">
      <dgm:prSet presAssocID="{19AD9962-85C5-4931-A792-405E0774A076}" presName="Name9" presStyleLbl="parChTrans1D2" presStyleIdx="2" presStyleCnt="4"/>
      <dgm:spPr/>
    </dgm:pt>
    <dgm:pt modelId="{3D2EF3E7-0D13-48F5-A388-3E92753F8AB6}" type="pres">
      <dgm:prSet presAssocID="{19AD9962-85C5-4931-A792-405E0774A076}" presName="connTx" presStyleLbl="parChTrans1D2" presStyleIdx="2" presStyleCnt="4"/>
      <dgm:spPr/>
    </dgm:pt>
    <dgm:pt modelId="{184AD81C-3AEF-4C39-9F6C-D2E1667E6FAF}" type="pres">
      <dgm:prSet presAssocID="{A6BEFFAD-37CD-407A-8417-3A84B9964C8B}" presName="node" presStyleLbl="node1" presStyleIdx="2" presStyleCnt="4">
        <dgm:presLayoutVars>
          <dgm:bulletEnabled val="1"/>
        </dgm:presLayoutVars>
      </dgm:prSet>
      <dgm:spPr/>
    </dgm:pt>
    <dgm:pt modelId="{EA0351B4-C246-45F2-9394-0B241AE84125}" type="pres">
      <dgm:prSet presAssocID="{29F18C52-2EA6-4DAD-895E-1958F60115C0}" presName="Name9" presStyleLbl="parChTrans1D2" presStyleIdx="3" presStyleCnt="4"/>
      <dgm:spPr/>
    </dgm:pt>
    <dgm:pt modelId="{12983F08-AEFA-4998-990C-F8EA0AC76A33}" type="pres">
      <dgm:prSet presAssocID="{29F18C52-2EA6-4DAD-895E-1958F60115C0}" presName="connTx" presStyleLbl="parChTrans1D2" presStyleIdx="3" presStyleCnt="4"/>
      <dgm:spPr/>
    </dgm:pt>
    <dgm:pt modelId="{D008B134-D5CB-4ADD-9130-71AB23FCABB5}" type="pres">
      <dgm:prSet presAssocID="{250BDCBF-C66F-4262-A886-BD2B7B8DE30F}" presName="node" presStyleLbl="node1" presStyleIdx="3" presStyleCnt="4">
        <dgm:presLayoutVars>
          <dgm:bulletEnabled val="1"/>
        </dgm:presLayoutVars>
      </dgm:prSet>
      <dgm:spPr/>
    </dgm:pt>
  </dgm:ptLst>
  <dgm:cxnLst>
    <dgm:cxn modelId="{99DF2524-E621-405B-92CC-7B05A5AABC35}" srcId="{BC550B36-ED85-462D-9881-C6CA34027DBC}" destId="{D11F96A9-C952-412F-A4D7-5DA41AF63EF1}" srcOrd="0" destOrd="0" parTransId="{0C51DDB0-2CBE-4018-BCC6-601EBE7257AB}" sibTransId="{45AF9689-62F2-4C98-8002-0BAE074F7B3A}"/>
    <dgm:cxn modelId="{F199B95F-DFA3-4761-8ECC-EA4AE0C5984A}" type="presOf" srcId="{41914AF6-89F6-4151-9D43-0041DAD0A9A2}" destId="{ECB26E39-84D0-4191-BABE-A1A7718BBBBA}" srcOrd="0" destOrd="0" presId="urn:microsoft.com/office/officeart/2005/8/layout/radial1"/>
    <dgm:cxn modelId="{97C0E946-6A06-4E99-95FF-BD5A3A4952FE}" type="presOf" srcId="{EFB550AD-A5F8-4E54-97F1-B686D334B470}" destId="{CD03C22A-D330-40FE-A571-3A44DDF3C655}" srcOrd="0" destOrd="0" presId="urn:microsoft.com/office/officeart/2005/8/layout/radial1"/>
    <dgm:cxn modelId="{3925586A-A7DD-492A-BE64-A95113842611}" type="presOf" srcId="{250BDCBF-C66F-4262-A886-BD2B7B8DE30F}" destId="{D008B134-D5CB-4ADD-9130-71AB23FCABB5}" srcOrd="0" destOrd="0" presId="urn:microsoft.com/office/officeart/2005/8/layout/radial1"/>
    <dgm:cxn modelId="{0B00AC70-CED4-464A-950F-041B249308E8}" srcId="{D11F96A9-C952-412F-A4D7-5DA41AF63EF1}" destId="{250BDCBF-C66F-4262-A886-BD2B7B8DE30F}" srcOrd="3" destOrd="0" parTransId="{29F18C52-2EA6-4DAD-895E-1958F60115C0}" sibTransId="{345139B8-BD18-458C-9496-6467FD00E6A6}"/>
    <dgm:cxn modelId="{09794251-1CFE-4A39-BECB-5D8BB28BC718}" srcId="{D11F96A9-C952-412F-A4D7-5DA41AF63EF1}" destId="{A6BEFFAD-37CD-407A-8417-3A84B9964C8B}" srcOrd="2" destOrd="0" parTransId="{19AD9962-85C5-4931-A792-405E0774A076}" sibTransId="{F91BAA77-0292-45D6-B206-94415F4505FF}"/>
    <dgm:cxn modelId="{90F08A56-DD8E-47BF-A661-F32A173B1E43}" srcId="{D11F96A9-C952-412F-A4D7-5DA41AF63EF1}" destId="{0E761724-686E-49DB-8BA3-B20D08B955D7}" srcOrd="0" destOrd="0" parTransId="{EFB550AD-A5F8-4E54-97F1-B686D334B470}" sibTransId="{4A3E156F-7B43-40E2-A260-D5E92F27A905}"/>
    <dgm:cxn modelId="{5B7B567D-2152-4A8E-B015-61D1CB172BF1}" type="presOf" srcId="{D7D2644F-090C-4122-BBCC-8E04277E89F8}" destId="{2B1FB678-2552-4EE7-A093-59D2B7D7C931}" srcOrd="0" destOrd="0" presId="urn:microsoft.com/office/officeart/2005/8/layout/radial1"/>
    <dgm:cxn modelId="{7199FB7F-C6D7-4D13-A136-3195146F633A}" type="presOf" srcId="{EFB550AD-A5F8-4E54-97F1-B686D334B470}" destId="{B6B92521-C8D7-412F-B645-1BE499869CF3}" srcOrd="1" destOrd="0" presId="urn:microsoft.com/office/officeart/2005/8/layout/radial1"/>
    <dgm:cxn modelId="{98AD2AA6-5CAC-4BB9-940F-E67E0D0B7E10}" type="presOf" srcId="{41914AF6-89F6-4151-9D43-0041DAD0A9A2}" destId="{085FB4D5-E3DD-4EE4-AB3A-358134D7D337}" srcOrd="1" destOrd="0" presId="urn:microsoft.com/office/officeart/2005/8/layout/radial1"/>
    <dgm:cxn modelId="{3C47DCAB-A6EA-4AC4-AD37-E4F595924143}" type="presOf" srcId="{BC550B36-ED85-462D-9881-C6CA34027DBC}" destId="{EC723762-35CF-4B9E-BA19-E1884A1C4389}" srcOrd="0" destOrd="0" presId="urn:microsoft.com/office/officeart/2005/8/layout/radial1"/>
    <dgm:cxn modelId="{303E8AAF-C8E4-4CF2-A994-A10AA539694C}" srcId="{D11F96A9-C952-412F-A4D7-5DA41AF63EF1}" destId="{D7D2644F-090C-4122-BBCC-8E04277E89F8}" srcOrd="1" destOrd="0" parTransId="{41914AF6-89F6-4151-9D43-0041DAD0A9A2}" sibTransId="{36811A4B-05DF-480D-8121-AE594D9A58FC}"/>
    <dgm:cxn modelId="{9F12AFC6-5A5A-4233-ACA3-6C56F98E7F84}" type="presOf" srcId="{D11F96A9-C952-412F-A4D7-5DA41AF63EF1}" destId="{3571967B-5451-4919-8785-C50B8648C6DC}" srcOrd="0" destOrd="0" presId="urn:microsoft.com/office/officeart/2005/8/layout/radial1"/>
    <dgm:cxn modelId="{EAE0F1D5-54CD-47D6-8655-980FF3D303B4}" type="presOf" srcId="{19AD9962-85C5-4931-A792-405E0774A076}" destId="{18C5A6ED-0E34-412B-A3F8-467310D6B008}" srcOrd="0" destOrd="0" presId="urn:microsoft.com/office/officeart/2005/8/layout/radial1"/>
    <dgm:cxn modelId="{B7D36AE1-6CE3-43C8-8B0C-203FF0A2EC23}" type="presOf" srcId="{29F18C52-2EA6-4DAD-895E-1958F60115C0}" destId="{EA0351B4-C246-45F2-9394-0B241AE84125}" srcOrd="0" destOrd="0" presId="urn:microsoft.com/office/officeart/2005/8/layout/radial1"/>
    <dgm:cxn modelId="{3977F5E6-1E96-4F15-A7A9-925B167351D6}" type="presOf" srcId="{A6BEFFAD-37CD-407A-8417-3A84B9964C8B}" destId="{184AD81C-3AEF-4C39-9F6C-D2E1667E6FAF}" srcOrd="0" destOrd="0" presId="urn:microsoft.com/office/officeart/2005/8/layout/radial1"/>
    <dgm:cxn modelId="{3138EBE7-92D0-432A-9E31-B7990B656EDD}" type="presOf" srcId="{19AD9962-85C5-4931-A792-405E0774A076}" destId="{3D2EF3E7-0D13-48F5-A388-3E92753F8AB6}" srcOrd="1" destOrd="0" presId="urn:microsoft.com/office/officeart/2005/8/layout/radial1"/>
    <dgm:cxn modelId="{70C569F2-55D3-41C8-AD0C-EA1AD626A8AD}" type="presOf" srcId="{29F18C52-2EA6-4DAD-895E-1958F60115C0}" destId="{12983F08-AEFA-4998-990C-F8EA0AC76A33}" srcOrd="1" destOrd="0" presId="urn:microsoft.com/office/officeart/2005/8/layout/radial1"/>
    <dgm:cxn modelId="{BEB685F2-35EB-4E84-B820-45D99DA2CE17}" type="presOf" srcId="{0E761724-686E-49DB-8BA3-B20D08B955D7}" destId="{7F71FEDE-359F-4155-9149-5701A346DC46}" srcOrd="0" destOrd="0" presId="urn:microsoft.com/office/officeart/2005/8/layout/radial1"/>
    <dgm:cxn modelId="{1952BF98-1914-42D0-9F74-130738F769AC}" type="presParOf" srcId="{EC723762-35CF-4B9E-BA19-E1884A1C4389}" destId="{3571967B-5451-4919-8785-C50B8648C6DC}" srcOrd="0" destOrd="0" presId="urn:microsoft.com/office/officeart/2005/8/layout/radial1"/>
    <dgm:cxn modelId="{4BA6F646-FF11-48A2-89D9-749EAF5B2005}" type="presParOf" srcId="{EC723762-35CF-4B9E-BA19-E1884A1C4389}" destId="{CD03C22A-D330-40FE-A571-3A44DDF3C655}" srcOrd="1" destOrd="0" presId="urn:microsoft.com/office/officeart/2005/8/layout/radial1"/>
    <dgm:cxn modelId="{D2614A98-CC81-434E-893B-5C8669AB6D56}" type="presParOf" srcId="{CD03C22A-D330-40FE-A571-3A44DDF3C655}" destId="{B6B92521-C8D7-412F-B645-1BE499869CF3}" srcOrd="0" destOrd="0" presId="urn:microsoft.com/office/officeart/2005/8/layout/radial1"/>
    <dgm:cxn modelId="{183FA372-6898-49C5-8232-CA70E417472A}" type="presParOf" srcId="{EC723762-35CF-4B9E-BA19-E1884A1C4389}" destId="{7F71FEDE-359F-4155-9149-5701A346DC46}" srcOrd="2" destOrd="0" presId="urn:microsoft.com/office/officeart/2005/8/layout/radial1"/>
    <dgm:cxn modelId="{3C607262-6AF1-42EA-AD6F-9A9AA10E6972}" type="presParOf" srcId="{EC723762-35CF-4B9E-BA19-E1884A1C4389}" destId="{ECB26E39-84D0-4191-BABE-A1A7718BBBBA}" srcOrd="3" destOrd="0" presId="urn:microsoft.com/office/officeart/2005/8/layout/radial1"/>
    <dgm:cxn modelId="{0FB8EDCE-2741-4A4B-8D9B-0E285E78EF85}" type="presParOf" srcId="{ECB26E39-84D0-4191-BABE-A1A7718BBBBA}" destId="{085FB4D5-E3DD-4EE4-AB3A-358134D7D337}" srcOrd="0" destOrd="0" presId="urn:microsoft.com/office/officeart/2005/8/layout/radial1"/>
    <dgm:cxn modelId="{79B09BF8-7AC0-4D8F-9EC3-3A36B6067270}" type="presParOf" srcId="{EC723762-35CF-4B9E-BA19-E1884A1C4389}" destId="{2B1FB678-2552-4EE7-A093-59D2B7D7C931}" srcOrd="4" destOrd="0" presId="urn:microsoft.com/office/officeart/2005/8/layout/radial1"/>
    <dgm:cxn modelId="{4C062083-1F42-4F95-9EBF-7B45AF075272}" type="presParOf" srcId="{EC723762-35CF-4B9E-BA19-E1884A1C4389}" destId="{18C5A6ED-0E34-412B-A3F8-467310D6B008}" srcOrd="5" destOrd="0" presId="urn:microsoft.com/office/officeart/2005/8/layout/radial1"/>
    <dgm:cxn modelId="{C96DC4E0-7CD2-4B6F-A8CE-A68556F1624A}" type="presParOf" srcId="{18C5A6ED-0E34-412B-A3F8-467310D6B008}" destId="{3D2EF3E7-0D13-48F5-A388-3E92753F8AB6}" srcOrd="0" destOrd="0" presId="urn:microsoft.com/office/officeart/2005/8/layout/radial1"/>
    <dgm:cxn modelId="{58FE697D-09DA-47CC-992A-33B90ACC7D97}" type="presParOf" srcId="{EC723762-35CF-4B9E-BA19-E1884A1C4389}" destId="{184AD81C-3AEF-4C39-9F6C-D2E1667E6FAF}" srcOrd="6" destOrd="0" presId="urn:microsoft.com/office/officeart/2005/8/layout/radial1"/>
    <dgm:cxn modelId="{986E667E-31F2-4C72-B18C-07B375AB2341}" type="presParOf" srcId="{EC723762-35CF-4B9E-BA19-E1884A1C4389}" destId="{EA0351B4-C246-45F2-9394-0B241AE84125}" srcOrd="7" destOrd="0" presId="urn:microsoft.com/office/officeart/2005/8/layout/radial1"/>
    <dgm:cxn modelId="{632490C0-3066-4592-90B2-98DE9CCC7F93}" type="presParOf" srcId="{EA0351B4-C246-45F2-9394-0B241AE84125}" destId="{12983F08-AEFA-4998-990C-F8EA0AC76A33}" srcOrd="0" destOrd="0" presId="urn:microsoft.com/office/officeart/2005/8/layout/radial1"/>
    <dgm:cxn modelId="{E25C795B-B957-41F9-B079-32FA0AEFECAE}" type="presParOf" srcId="{EC723762-35CF-4B9E-BA19-E1884A1C4389}" destId="{D008B134-D5CB-4ADD-9130-71AB23FCABB5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D2425B-3A27-474C-B5BF-2D1E425E8FEF}" type="doc">
      <dgm:prSet loTypeId="urn:microsoft.com/office/officeart/2005/8/layout/hList6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962461A-7A69-466E-B614-28E74FFF1E2E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地理性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D5CAE1-7239-400A-A437-AFAACA502B55}" type="parTrans" cxnId="{8D5FCEDF-022A-4A04-A48A-7D77DD14353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602B0-21F5-4DDF-851C-00B553C3E242}" type="sibTrans" cxnId="{8D5FCEDF-022A-4A04-A48A-7D77DD14353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BC8408-BD2B-4FF1-B1C8-E45205B9C4F1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规则性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C5A152-B53E-4F7D-85C2-BB137D8F81C3}" type="parTrans" cxnId="{5E295844-FD29-4E04-B095-13538131D8E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56BD3B-8CF2-4211-BCD9-69BF5DC10311}" type="sibTrans" cxnId="{5E295844-FD29-4E04-B095-13538131D8E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B3DBCC-7F64-45FF-9A21-95828DB5852D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系统中运行的服务项目，必须是真实空间里存在的事物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EE8F21-36A7-440C-8807-398DFD30C279}" type="parTrans" cxnId="{4EC054E0-1253-4B49-9473-7BA517E9F61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E8425B-A5B0-4D7B-8FD0-AC398760A2E9}" type="sibTrans" cxnId="{4EC054E0-1253-4B49-9473-7BA517E9F61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A5BE13-45B8-4D57-9E8B-9BF19304BBED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项目具有通用规则以及定制化的规则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1F9AD6-741E-4C58-9B93-D146969D8CDD}" type="parTrans" cxnId="{85F77C76-2394-4686-8CE7-1C91752589B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76B9D9-066C-408A-B2B9-8D07AAA60E50}" type="sibTrans" cxnId="{85F77C76-2394-4686-8CE7-1C91752589B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BFD29E-21F2-4521-AEE3-08B09B10F30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过程性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7C3C06-CC0F-4083-891F-872046EC1B68}" type="parTrans" cxnId="{18CE09CD-2E55-4263-A956-E136CCBA790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FD5C58-A101-4949-AE1B-FEEAAFAFB87C}" type="sibTrans" cxnId="{18CE09CD-2E55-4263-A956-E136CCBA790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534F91-5F3B-4899-BB51-52DA51F9ACFB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交易性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094244-5AB1-45F5-A192-4C88595168EE}" type="parTrans" cxnId="{F74CD92D-3892-4B86-BE0C-6CC1E19AD2D6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3C5817-1DE0-4569-BB83-E0E8AF80B271}" type="sibTrans" cxnId="{F74CD92D-3892-4B86-BE0C-6CC1E19AD2D6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FC4B15-3C0A-485E-930F-9AE1BC8796F6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供需双方可以基于项目产生交易，并且通过人工和物联的方式及时反映交易的状态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CAABE6-FC2F-4659-A324-AE01A6505C45}" type="parTrans" cxnId="{219ECA43-79F4-4670-B1B4-97109DEDA4A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AAC415-4A6E-45C6-B220-8E186C1E4A8D}" type="sibTrans" cxnId="{219ECA43-79F4-4670-B1B4-97109DEDA4A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43BE46-BF56-4D4D-AA5C-5BAD9DE28F26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项目以及基于项目而产生的交易，是分时间阶段进展的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E67DF4-89B3-4358-927F-E3391F887782}" type="sibTrans" cxnId="{E483E071-E272-4DAC-AEA0-E82BC087E746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84F129-A77B-45C9-997E-09F6505445DF}" type="parTrans" cxnId="{E483E071-E272-4DAC-AEA0-E82BC087E746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EB25D7-E9D7-43EC-BEEF-EBCA795D57E8}" type="pres">
      <dgm:prSet presAssocID="{EFD2425B-3A27-474C-B5BF-2D1E425E8FEF}" presName="Name0" presStyleCnt="0">
        <dgm:presLayoutVars>
          <dgm:dir/>
          <dgm:resizeHandles val="exact"/>
        </dgm:presLayoutVars>
      </dgm:prSet>
      <dgm:spPr/>
    </dgm:pt>
    <dgm:pt modelId="{EA6AB6B5-A614-410B-94EB-74442ABD7EB8}" type="pres">
      <dgm:prSet presAssocID="{9962461A-7A69-466E-B614-28E74FFF1E2E}" presName="node" presStyleLbl="node1" presStyleIdx="0" presStyleCnt="4">
        <dgm:presLayoutVars>
          <dgm:bulletEnabled val="1"/>
        </dgm:presLayoutVars>
      </dgm:prSet>
      <dgm:spPr/>
    </dgm:pt>
    <dgm:pt modelId="{7A7082F2-5762-4E01-9DAB-BF59412BED9C}" type="pres">
      <dgm:prSet presAssocID="{AA8602B0-21F5-4DDF-851C-00B553C3E242}" presName="sibTrans" presStyleCnt="0"/>
      <dgm:spPr/>
    </dgm:pt>
    <dgm:pt modelId="{3388C53D-3EB2-4E41-BAFF-0ED58121A8F4}" type="pres">
      <dgm:prSet presAssocID="{F3BFD29E-21F2-4521-AEE3-08B09B10F309}" presName="node" presStyleLbl="node1" presStyleIdx="1" presStyleCnt="4">
        <dgm:presLayoutVars>
          <dgm:bulletEnabled val="1"/>
        </dgm:presLayoutVars>
      </dgm:prSet>
      <dgm:spPr/>
    </dgm:pt>
    <dgm:pt modelId="{3F440F8B-217B-43BC-8719-805DE97116DC}" type="pres">
      <dgm:prSet presAssocID="{25FD5C58-A101-4949-AE1B-FEEAAFAFB87C}" presName="sibTrans" presStyleCnt="0"/>
      <dgm:spPr/>
    </dgm:pt>
    <dgm:pt modelId="{A0E7942B-E085-49E3-8F5B-F09501C906C2}" type="pres">
      <dgm:prSet presAssocID="{15BC8408-BD2B-4FF1-B1C8-E45205B9C4F1}" presName="node" presStyleLbl="node1" presStyleIdx="2" presStyleCnt="4">
        <dgm:presLayoutVars>
          <dgm:bulletEnabled val="1"/>
        </dgm:presLayoutVars>
      </dgm:prSet>
      <dgm:spPr/>
    </dgm:pt>
    <dgm:pt modelId="{ECC2D681-73A6-404B-8342-58086D2B616A}" type="pres">
      <dgm:prSet presAssocID="{7A56BD3B-8CF2-4211-BCD9-69BF5DC10311}" presName="sibTrans" presStyleCnt="0"/>
      <dgm:spPr/>
    </dgm:pt>
    <dgm:pt modelId="{9708615B-2EB6-45B7-9958-0E01A0871F6C}" type="pres">
      <dgm:prSet presAssocID="{0E534F91-5F3B-4899-BB51-52DA51F9ACFB}" presName="node" presStyleLbl="node1" presStyleIdx="3" presStyleCnt="4">
        <dgm:presLayoutVars>
          <dgm:bulletEnabled val="1"/>
        </dgm:presLayoutVars>
      </dgm:prSet>
      <dgm:spPr/>
    </dgm:pt>
  </dgm:ptLst>
  <dgm:cxnLst>
    <dgm:cxn modelId="{EE0EA00C-644E-4F30-827B-BE91B1948E64}" type="presOf" srcId="{0E534F91-5F3B-4899-BB51-52DA51F9ACFB}" destId="{9708615B-2EB6-45B7-9958-0E01A0871F6C}" srcOrd="0" destOrd="0" presId="urn:microsoft.com/office/officeart/2005/8/layout/hList6"/>
    <dgm:cxn modelId="{08F2E310-01A6-4471-B95A-D34DE6AE04EE}" type="presOf" srcId="{B043BE46-BF56-4D4D-AA5C-5BAD9DE28F26}" destId="{3388C53D-3EB2-4E41-BAFF-0ED58121A8F4}" srcOrd="0" destOrd="1" presId="urn:microsoft.com/office/officeart/2005/8/layout/hList6"/>
    <dgm:cxn modelId="{45681C24-98BB-454F-AB88-EDEB74FFF773}" type="presOf" srcId="{9962461A-7A69-466E-B614-28E74FFF1E2E}" destId="{EA6AB6B5-A614-410B-94EB-74442ABD7EB8}" srcOrd="0" destOrd="0" presId="urn:microsoft.com/office/officeart/2005/8/layout/hList6"/>
    <dgm:cxn modelId="{F74CD92D-3892-4B86-BE0C-6CC1E19AD2D6}" srcId="{EFD2425B-3A27-474C-B5BF-2D1E425E8FEF}" destId="{0E534F91-5F3B-4899-BB51-52DA51F9ACFB}" srcOrd="3" destOrd="0" parTransId="{11094244-5AB1-45F5-A192-4C88595168EE}" sibTransId="{B03C5817-1DE0-4569-BB83-E0E8AF80B271}"/>
    <dgm:cxn modelId="{7FC22834-CFC8-4095-9F74-ADBABE0E2B46}" type="presOf" srcId="{73A5BE13-45B8-4D57-9E8B-9BF19304BBED}" destId="{A0E7942B-E085-49E3-8F5B-F09501C906C2}" srcOrd="0" destOrd="1" presId="urn:microsoft.com/office/officeart/2005/8/layout/hList6"/>
    <dgm:cxn modelId="{219ECA43-79F4-4670-B1B4-97109DEDA4A8}" srcId="{0E534F91-5F3B-4899-BB51-52DA51F9ACFB}" destId="{D4FC4B15-3C0A-485E-930F-9AE1BC8796F6}" srcOrd="0" destOrd="0" parTransId="{92CAABE6-FC2F-4659-A324-AE01A6505C45}" sibTransId="{AFAAC415-4A6E-45C6-B220-8E186C1E4A8D}"/>
    <dgm:cxn modelId="{5E295844-FD29-4E04-B095-13538131D8ED}" srcId="{EFD2425B-3A27-474C-B5BF-2D1E425E8FEF}" destId="{15BC8408-BD2B-4FF1-B1C8-E45205B9C4F1}" srcOrd="2" destOrd="0" parTransId="{84C5A152-B53E-4F7D-85C2-BB137D8F81C3}" sibTransId="{7A56BD3B-8CF2-4211-BCD9-69BF5DC10311}"/>
    <dgm:cxn modelId="{DD1CFF4E-7BA7-402F-8FE3-74324762965F}" type="presOf" srcId="{F3BFD29E-21F2-4521-AEE3-08B09B10F309}" destId="{3388C53D-3EB2-4E41-BAFF-0ED58121A8F4}" srcOrd="0" destOrd="0" presId="urn:microsoft.com/office/officeart/2005/8/layout/hList6"/>
    <dgm:cxn modelId="{E483E071-E272-4DAC-AEA0-E82BC087E746}" srcId="{F3BFD29E-21F2-4521-AEE3-08B09B10F309}" destId="{B043BE46-BF56-4D4D-AA5C-5BAD9DE28F26}" srcOrd="0" destOrd="0" parTransId="{C984F129-A77B-45C9-997E-09F6505445DF}" sibTransId="{C3E67DF4-89B3-4358-927F-E3391F887782}"/>
    <dgm:cxn modelId="{85F77C76-2394-4686-8CE7-1C91752589BD}" srcId="{15BC8408-BD2B-4FF1-B1C8-E45205B9C4F1}" destId="{73A5BE13-45B8-4D57-9E8B-9BF19304BBED}" srcOrd="0" destOrd="0" parTransId="{FC1F9AD6-741E-4C58-9B93-D146969D8CDD}" sibTransId="{3676B9D9-066C-408A-B2B9-8D07AAA60E50}"/>
    <dgm:cxn modelId="{304EE059-70A0-4C18-896B-73EA22EF04AE}" type="presOf" srcId="{EFD2425B-3A27-474C-B5BF-2D1E425E8FEF}" destId="{B7EB25D7-E9D7-43EC-BEEF-EBCA795D57E8}" srcOrd="0" destOrd="0" presId="urn:microsoft.com/office/officeart/2005/8/layout/hList6"/>
    <dgm:cxn modelId="{ED3BBFAC-9770-4E9A-9410-8263BD19FEEE}" type="presOf" srcId="{D4FC4B15-3C0A-485E-930F-9AE1BC8796F6}" destId="{9708615B-2EB6-45B7-9958-0E01A0871F6C}" srcOrd="0" destOrd="1" presId="urn:microsoft.com/office/officeart/2005/8/layout/hList6"/>
    <dgm:cxn modelId="{6B1C99C0-0B65-44DB-BA6C-D4B4D1D460D6}" type="presOf" srcId="{15BC8408-BD2B-4FF1-B1C8-E45205B9C4F1}" destId="{A0E7942B-E085-49E3-8F5B-F09501C906C2}" srcOrd="0" destOrd="0" presId="urn:microsoft.com/office/officeart/2005/8/layout/hList6"/>
    <dgm:cxn modelId="{18CE09CD-2E55-4263-A956-E136CCBA7908}" srcId="{EFD2425B-3A27-474C-B5BF-2D1E425E8FEF}" destId="{F3BFD29E-21F2-4521-AEE3-08B09B10F309}" srcOrd="1" destOrd="0" parTransId="{467C3C06-CC0F-4083-891F-872046EC1B68}" sibTransId="{25FD5C58-A101-4949-AE1B-FEEAAFAFB87C}"/>
    <dgm:cxn modelId="{8D5FCEDF-022A-4A04-A48A-7D77DD143531}" srcId="{EFD2425B-3A27-474C-B5BF-2D1E425E8FEF}" destId="{9962461A-7A69-466E-B614-28E74FFF1E2E}" srcOrd="0" destOrd="0" parTransId="{12D5CAE1-7239-400A-A437-AFAACA502B55}" sibTransId="{AA8602B0-21F5-4DDF-851C-00B553C3E242}"/>
    <dgm:cxn modelId="{4EC054E0-1253-4B49-9473-7BA517E9F615}" srcId="{9962461A-7A69-466E-B614-28E74FFF1E2E}" destId="{BAB3DBCC-7F64-45FF-9A21-95828DB5852D}" srcOrd="0" destOrd="0" parTransId="{B6EE8F21-36A7-440C-8807-398DFD30C279}" sibTransId="{6EE8425B-A5B0-4D7B-8FD0-AC398760A2E9}"/>
    <dgm:cxn modelId="{FC2DE2E0-F200-47FB-AE45-98F2D6FC2712}" type="presOf" srcId="{BAB3DBCC-7F64-45FF-9A21-95828DB5852D}" destId="{EA6AB6B5-A614-410B-94EB-74442ABD7EB8}" srcOrd="0" destOrd="1" presId="urn:microsoft.com/office/officeart/2005/8/layout/hList6"/>
    <dgm:cxn modelId="{5214EECC-460F-4085-A2EE-15393832D67D}" type="presParOf" srcId="{B7EB25D7-E9D7-43EC-BEEF-EBCA795D57E8}" destId="{EA6AB6B5-A614-410B-94EB-74442ABD7EB8}" srcOrd="0" destOrd="0" presId="urn:microsoft.com/office/officeart/2005/8/layout/hList6"/>
    <dgm:cxn modelId="{396BF58A-072D-4DD6-A5E9-3D4D267DA045}" type="presParOf" srcId="{B7EB25D7-E9D7-43EC-BEEF-EBCA795D57E8}" destId="{7A7082F2-5762-4E01-9DAB-BF59412BED9C}" srcOrd="1" destOrd="0" presId="urn:microsoft.com/office/officeart/2005/8/layout/hList6"/>
    <dgm:cxn modelId="{50CA98E1-405A-492D-96E6-EA5D494380E9}" type="presParOf" srcId="{B7EB25D7-E9D7-43EC-BEEF-EBCA795D57E8}" destId="{3388C53D-3EB2-4E41-BAFF-0ED58121A8F4}" srcOrd="2" destOrd="0" presId="urn:microsoft.com/office/officeart/2005/8/layout/hList6"/>
    <dgm:cxn modelId="{AC90F547-5AC9-4F4F-9443-E64651FE9DE3}" type="presParOf" srcId="{B7EB25D7-E9D7-43EC-BEEF-EBCA795D57E8}" destId="{3F440F8B-217B-43BC-8719-805DE97116DC}" srcOrd="3" destOrd="0" presId="urn:microsoft.com/office/officeart/2005/8/layout/hList6"/>
    <dgm:cxn modelId="{54A1EC9C-B10F-49C9-9CF1-92B303E2A447}" type="presParOf" srcId="{B7EB25D7-E9D7-43EC-BEEF-EBCA795D57E8}" destId="{A0E7942B-E085-49E3-8F5B-F09501C906C2}" srcOrd="4" destOrd="0" presId="urn:microsoft.com/office/officeart/2005/8/layout/hList6"/>
    <dgm:cxn modelId="{88302BA6-78FC-4E0F-B13C-B51DA5E6AC14}" type="presParOf" srcId="{B7EB25D7-E9D7-43EC-BEEF-EBCA795D57E8}" destId="{ECC2D681-73A6-404B-8342-58086D2B616A}" srcOrd="5" destOrd="0" presId="urn:microsoft.com/office/officeart/2005/8/layout/hList6"/>
    <dgm:cxn modelId="{87FE6E53-B934-4189-A7F0-DCB8D70A9AD3}" type="presParOf" srcId="{B7EB25D7-E9D7-43EC-BEEF-EBCA795D57E8}" destId="{9708615B-2EB6-45B7-9958-0E01A0871F6C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BC550B36-ED85-462D-9881-C6CA34027DBC}" type="doc">
      <dgm:prSet loTypeId="urn:microsoft.com/office/officeart/2005/8/layout/radial1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D11F96A9-C952-412F-A4D7-5DA41AF63EF1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集节点</a:t>
          </a:r>
          <a:endParaRPr lang="en-US" sz="1200" dirty="0">
            <a:latin typeface="+mn-ea"/>
            <a:ea typeface="+mn-ea"/>
          </a:endParaRPr>
        </a:p>
      </dgm:t>
    </dgm:pt>
    <dgm:pt modelId="{0C51DDB0-2CBE-4018-BCC6-601EBE7257AB}" type="parTrans" cxnId="{99DF2524-E621-405B-92CC-7B05A5AABC35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45AF9689-62F2-4C98-8002-0BAE074F7B3A}" type="sibTrans" cxnId="{99DF2524-E621-405B-92CC-7B05A5AABC35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0E761724-686E-49DB-8BA3-B20D08B955D7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节点</a:t>
          </a:r>
          <a:endParaRPr lang="en-US" sz="1200" dirty="0">
            <a:latin typeface="+mn-ea"/>
            <a:ea typeface="+mn-ea"/>
          </a:endParaRPr>
        </a:p>
      </dgm:t>
    </dgm:pt>
    <dgm:pt modelId="{EFB550AD-A5F8-4E54-97F1-B686D334B470}" type="parTrans" cxnId="{90F08A56-DD8E-47BF-A661-F32A173B1E43}">
      <dgm:prSet custT="1"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4A3E156F-7B43-40E2-A260-D5E92F27A905}" type="sibTrans" cxnId="{90F08A56-DD8E-47BF-A661-F32A173B1E43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D7D2644F-090C-4122-BBCC-8E04277E89F8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节点</a:t>
          </a:r>
          <a:endParaRPr lang="en-US" sz="1200" dirty="0">
            <a:latin typeface="+mn-ea"/>
            <a:ea typeface="+mn-ea"/>
          </a:endParaRPr>
        </a:p>
      </dgm:t>
    </dgm:pt>
    <dgm:pt modelId="{41914AF6-89F6-4151-9D43-0041DAD0A9A2}" type="parTrans" cxnId="{303E8AAF-C8E4-4CF2-A994-A10AA539694C}">
      <dgm:prSet custT="1"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36811A4B-05DF-480D-8121-AE594D9A58FC}" type="sibTrans" cxnId="{303E8AAF-C8E4-4CF2-A994-A10AA539694C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A6BEFFAD-37CD-407A-8417-3A84B9964C8B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节点</a:t>
          </a:r>
          <a:endParaRPr lang="en-US" sz="1200" dirty="0">
            <a:latin typeface="+mn-ea"/>
            <a:ea typeface="+mn-ea"/>
          </a:endParaRPr>
        </a:p>
      </dgm:t>
    </dgm:pt>
    <dgm:pt modelId="{19AD9962-85C5-4931-A792-405E0774A076}" type="parTrans" cxnId="{09794251-1CFE-4A39-BECB-5D8BB28BC718}">
      <dgm:prSet custT="1"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F91BAA77-0292-45D6-B206-94415F4505FF}" type="sibTrans" cxnId="{09794251-1CFE-4A39-BECB-5D8BB28BC718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250BDCBF-C66F-4262-A886-BD2B7B8DE30F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节点</a:t>
          </a:r>
          <a:endParaRPr lang="en-US" sz="1200" dirty="0">
            <a:latin typeface="+mn-ea"/>
            <a:ea typeface="+mn-ea"/>
          </a:endParaRPr>
        </a:p>
      </dgm:t>
    </dgm:pt>
    <dgm:pt modelId="{29F18C52-2EA6-4DAD-895E-1958F60115C0}" type="parTrans" cxnId="{0B00AC70-CED4-464A-950F-041B249308E8}">
      <dgm:prSet custT="1"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345139B8-BD18-458C-9496-6467FD00E6A6}" type="sibTrans" cxnId="{0B00AC70-CED4-464A-950F-041B249308E8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EC723762-35CF-4B9E-BA19-E1884A1C4389}" type="pres">
      <dgm:prSet presAssocID="{BC550B36-ED85-462D-9881-C6CA34027DB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571967B-5451-4919-8785-C50B8648C6DC}" type="pres">
      <dgm:prSet presAssocID="{D11F96A9-C952-412F-A4D7-5DA41AF63EF1}" presName="centerShape" presStyleLbl="node0" presStyleIdx="0" presStyleCnt="1"/>
      <dgm:spPr/>
    </dgm:pt>
    <dgm:pt modelId="{CD03C22A-D330-40FE-A571-3A44DDF3C655}" type="pres">
      <dgm:prSet presAssocID="{EFB550AD-A5F8-4E54-97F1-B686D334B470}" presName="Name9" presStyleLbl="parChTrans1D2" presStyleIdx="0" presStyleCnt="4"/>
      <dgm:spPr/>
    </dgm:pt>
    <dgm:pt modelId="{B6B92521-C8D7-412F-B645-1BE499869CF3}" type="pres">
      <dgm:prSet presAssocID="{EFB550AD-A5F8-4E54-97F1-B686D334B470}" presName="connTx" presStyleLbl="parChTrans1D2" presStyleIdx="0" presStyleCnt="4"/>
      <dgm:spPr/>
    </dgm:pt>
    <dgm:pt modelId="{7F71FEDE-359F-4155-9149-5701A346DC46}" type="pres">
      <dgm:prSet presAssocID="{0E761724-686E-49DB-8BA3-B20D08B955D7}" presName="node" presStyleLbl="node1" presStyleIdx="0" presStyleCnt="4">
        <dgm:presLayoutVars>
          <dgm:bulletEnabled val="1"/>
        </dgm:presLayoutVars>
      </dgm:prSet>
      <dgm:spPr/>
    </dgm:pt>
    <dgm:pt modelId="{ECB26E39-84D0-4191-BABE-A1A7718BBBBA}" type="pres">
      <dgm:prSet presAssocID="{41914AF6-89F6-4151-9D43-0041DAD0A9A2}" presName="Name9" presStyleLbl="parChTrans1D2" presStyleIdx="1" presStyleCnt="4"/>
      <dgm:spPr/>
    </dgm:pt>
    <dgm:pt modelId="{085FB4D5-E3DD-4EE4-AB3A-358134D7D337}" type="pres">
      <dgm:prSet presAssocID="{41914AF6-89F6-4151-9D43-0041DAD0A9A2}" presName="connTx" presStyleLbl="parChTrans1D2" presStyleIdx="1" presStyleCnt="4"/>
      <dgm:spPr/>
    </dgm:pt>
    <dgm:pt modelId="{2B1FB678-2552-4EE7-A093-59D2B7D7C931}" type="pres">
      <dgm:prSet presAssocID="{D7D2644F-090C-4122-BBCC-8E04277E89F8}" presName="node" presStyleLbl="node1" presStyleIdx="1" presStyleCnt="4">
        <dgm:presLayoutVars>
          <dgm:bulletEnabled val="1"/>
        </dgm:presLayoutVars>
      </dgm:prSet>
      <dgm:spPr/>
    </dgm:pt>
    <dgm:pt modelId="{18C5A6ED-0E34-412B-A3F8-467310D6B008}" type="pres">
      <dgm:prSet presAssocID="{19AD9962-85C5-4931-A792-405E0774A076}" presName="Name9" presStyleLbl="parChTrans1D2" presStyleIdx="2" presStyleCnt="4"/>
      <dgm:spPr/>
    </dgm:pt>
    <dgm:pt modelId="{3D2EF3E7-0D13-48F5-A388-3E92753F8AB6}" type="pres">
      <dgm:prSet presAssocID="{19AD9962-85C5-4931-A792-405E0774A076}" presName="connTx" presStyleLbl="parChTrans1D2" presStyleIdx="2" presStyleCnt="4"/>
      <dgm:spPr/>
    </dgm:pt>
    <dgm:pt modelId="{184AD81C-3AEF-4C39-9F6C-D2E1667E6FAF}" type="pres">
      <dgm:prSet presAssocID="{A6BEFFAD-37CD-407A-8417-3A84B9964C8B}" presName="node" presStyleLbl="node1" presStyleIdx="2" presStyleCnt="4">
        <dgm:presLayoutVars>
          <dgm:bulletEnabled val="1"/>
        </dgm:presLayoutVars>
      </dgm:prSet>
      <dgm:spPr/>
    </dgm:pt>
    <dgm:pt modelId="{EA0351B4-C246-45F2-9394-0B241AE84125}" type="pres">
      <dgm:prSet presAssocID="{29F18C52-2EA6-4DAD-895E-1958F60115C0}" presName="Name9" presStyleLbl="parChTrans1D2" presStyleIdx="3" presStyleCnt="4"/>
      <dgm:spPr/>
    </dgm:pt>
    <dgm:pt modelId="{12983F08-AEFA-4998-990C-F8EA0AC76A33}" type="pres">
      <dgm:prSet presAssocID="{29F18C52-2EA6-4DAD-895E-1958F60115C0}" presName="connTx" presStyleLbl="parChTrans1D2" presStyleIdx="3" presStyleCnt="4"/>
      <dgm:spPr/>
    </dgm:pt>
    <dgm:pt modelId="{D008B134-D5CB-4ADD-9130-71AB23FCABB5}" type="pres">
      <dgm:prSet presAssocID="{250BDCBF-C66F-4262-A886-BD2B7B8DE30F}" presName="node" presStyleLbl="node1" presStyleIdx="3" presStyleCnt="4">
        <dgm:presLayoutVars>
          <dgm:bulletEnabled val="1"/>
        </dgm:presLayoutVars>
      </dgm:prSet>
      <dgm:spPr/>
    </dgm:pt>
  </dgm:ptLst>
  <dgm:cxnLst>
    <dgm:cxn modelId="{99DF2524-E621-405B-92CC-7B05A5AABC35}" srcId="{BC550B36-ED85-462D-9881-C6CA34027DBC}" destId="{D11F96A9-C952-412F-A4D7-5DA41AF63EF1}" srcOrd="0" destOrd="0" parTransId="{0C51DDB0-2CBE-4018-BCC6-601EBE7257AB}" sibTransId="{45AF9689-62F2-4C98-8002-0BAE074F7B3A}"/>
    <dgm:cxn modelId="{F199B95F-DFA3-4761-8ECC-EA4AE0C5984A}" type="presOf" srcId="{41914AF6-89F6-4151-9D43-0041DAD0A9A2}" destId="{ECB26E39-84D0-4191-BABE-A1A7718BBBBA}" srcOrd="0" destOrd="0" presId="urn:microsoft.com/office/officeart/2005/8/layout/radial1"/>
    <dgm:cxn modelId="{97C0E946-6A06-4E99-95FF-BD5A3A4952FE}" type="presOf" srcId="{EFB550AD-A5F8-4E54-97F1-B686D334B470}" destId="{CD03C22A-D330-40FE-A571-3A44DDF3C655}" srcOrd="0" destOrd="0" presId="urn:microsoft.com/office/officeart/2005/8/layout/radial1"/>
    <dgm:cxn modelId="{3925586A-A7DD-492A-BE64-A95113842611}" type="presOf" srcId="{250BDCBF-C66F-4262-A886-BD2B7B8DE30F}" destId="{D008B134-D5CB-4ADD-9130-71AB23FCABB5}" srcOrd="0" destOrd="0" presId="urn:microsoft.com/office/officeart/2005/8/layout/radial1"/>
    <dgm:cxn modelId="{0B00AC70-CED4-464A-950F-041B249308E8}" srcId="{D11F96A9-C952-412F-A4D7-5DA41AF63EF1}" destId="{250BDCBF-C66F-4262-A886-BD2B7B8DE30F}" srcOrd="3" destOrd="0" parTransId="{29F18C52-2EA6-4DAD-895E-1958F60115C0}" sibTransId="{345139B8-BD18-458C-9496-6467FD00E6A6}"/>
    <dgm:cxn modelId="{09794251-1CFE-4A39-BECB-5D8BB28BC718}" srcId="{D11F96A9-C952-412F-A4D7-5DA41AF63EF1}" destId="{A6BEFFAD-37CD-407A-8417-3A84B9964C8B}" srcOrd="2" destOrd="0" parTransId="{19AD9962-85C5-4931-A792-405E0774A076}" sibTransId="{F91BAA77-0292-45D6-B206-94415F4505FF}"/>
    <dgm:cxn modelId="{90F08A56-DD8E-47BF-A661-F32A173B1E43}" srcId="{D11F96A9-C952-412F-A4D7-5DA41AF63EF1}" destId="{0E761724-686E-49DB-8BA3-B20D08B955D7}" srcOrd="0" destOrd="0" parTransId="{EFB550AD-A5F8-4E54-97F1-B686D334B470}" sibTransId="{4A3E156F-7B43-40E2-A260-D5E92F27A905}"/>
    <dgm:cxn modelId="{5B7B567D-2152-4A8E-B015-61D1CB172BF1}" type="presOf" srcId="{D7D2644F-090C-4122-BBCC-8E04277E89F8}" destId="{2B1FB678-2552-4EE7-A093-59D2B7D7C931}" srcOrd="0" destOrd="0" presId="urn:microsoft.com/office/officeart/2005/8/layout/radial1"/>
    <dgm:cxn modelId="{7199FB7F-C6D7-4D13-A136-3195146F633A}" type="presOf" srcId="{EFB550AD-A5F8-4E54-97F1-B686D334B470}" destId="{B6B92521-C8D7-412F-B645-1BE499869CF3}" srcOrd="1" destOrd="0" presId="urn:microsoft.com/office/officeart/2005/8/layout/radial1"/>
    <dgm:cxn modelId="{98AD2AA6-5CAC-4BB9-940F-E67E0D0B7E10}" type="presOf" srcId="{41914AF6-89F6-4151-9D43-0041DAD0A9A2}" destId="{085FB4D5-E3DD-4EE4-AB3A-358134D7D337}" srcOrd="1" destOrd="0" presId="urn:microsoft.com/office/officeart/2005/8/layout/radial1"/>
    <dgm:cxn modelId="{3C47DCAB-A6EA-4AC4-AD37-E4F595924143}" type="presOf" srcId="{BC550B36-ED85-462D-9881-C6CA34027DBC}" destId="{EC723762-35CF-4B9E-BA19-E1884A1C4389}" srcOrd="0" destOrd="0" presId="urn:microsoft.com/office/officeart/2005/8/layout/radial1"/>
    <dgm:cxn modelId="{303E8AAF-C8E4-4CF2-A994-A10AA539694C}" srcId="{D11F96A9-C952-412F-A4D7-5DA41AF63EF1}" destId="{D7D2644F-090C-4122-BBCC-8E04277E89F8}" srcOrd="1" destOrd="0" parTransId="{41914AF6-89F6-4151-9D43-0041DAD0A9A2}" sibTransId="{36811A4B-05DF-480D-8121-AE594D9A58FC}"/>
    <dgm:cxn modelId="{9F12AFC6-5A5A-4233-ACA3-6C56F98E7F84}" type="presOf" srcId="{D11F96A9-C952-412F-A4D7-5DA41AF63EF1}" destId="{3571967B-5451-4919-8785-C50B8648C6DC}" srcOrd="0" destOrd="0" presId="urn:microsoft.com/office/officeart/2005/8/layout/radial1"/>
    <dgm:cxn modelId="{EAE0F1D5-54CD-47D6-8655-980FF3D303B4}" type="presOf" srcId="{19AD9962-85C5-4931-A792-405E0774A076}" destId="{18C5A6ED-0E34-412B-A3F8-467310D6B008}" srcOrd="0" destOrd="0" presId="urn:microsoft.com/office/officeart/2005/8/layout/radial1"/>
    <dgm:cxn modelId="{B7D36AE1-6CE3-43C8-8B0C-203FF0A2EC23}" type="presOf" srcId="{29F18C52-2EA6-4DAD-895E-1958F60115C0}" destId="{EA0351B4-C246-45F2-9394-0B241AE84125}" srcOrd="0" destOrd="0" presId="urn:microsoft.com/office/officeart/2005/8/layout/radial1"/>
    <dgm:cxn modelId="{3977F5E6-1E96-4F15-A7A9-925B167351D6}" type="presOf" srcId="{A6BEFFAD-37CD-407A-8417-3A84B9964C8B}" destId="{184AD81C-3AEF-4C39-9F6C-D2E1667E6FAF}" srcOrd="0" destOrd="0" presId="urn:microsoft.com/office/officeart/2005/8/layout/radial1"/>
    <dgm:cxn modelId="{3138EBE7-92D0-432A-9E31-B7990B656EDD}" type="presOf" srcId="{19AD9962-85C5-4931-A792-405E0774A076}" destId="{3D2EF3E7-0D13-48F5-A388-3E92753F8AB6}" srcOrd="1" destOrd="0" presId="urn:microsoft.com/office/officeart/2005/8/layout/radial1"/>
    <dgm:cxn modelId="{70C569F2-55D3-41C8-AD0C-EA1AD626A8AD}" type="presOf" srcId="{29F18C52-2EA6-4DAD-895E-1958F60115C0}" destId="{12983F08-AEFA-4998-990C-F8EA0AC76A33}" srcOrd="1" destOrd="0" presId="urn:microsoft.com/office/officeart/2005/8/layout/radial1"/>
    <dgm:cxn modelId="{BEB685F2-35EB-4E84-B820-45D99DA2CE17}" type="presOf" srcId="{0E761724-686E-49DB-8BA3-B20D08B955D7}" destId="{7F71FEDE-359F-4155-9149-5701A346DC46}" srcOrd="0" destOrd="0" presId="urn:microsoft.com/office/officeart/2005/8/layout/radial1"/>
    <dgm:cxn modelId="{1952BF98-1914-42D0-9F74-130738F769AC}" type="presParOf" srcId="{EC723762-35CF-4B9E-BA19-E1884A1C4389}" destId="{3571967B-5451-4919-8785-C50B8648C6DC}" srcOrd="0" destOrd="0" presId="urn:microsoft.com/office/officeart/2005/8/layout/radial1"/>
    <dgm:cxn modelId="{4BA6F646-FF11-48A2-89D9-749EAF5B2005}" type="presParOf" srcId="{EC723762-35CF-4B9E-BA19-E1884A1C4389}" destId="{CD03C22A-D330-40FE-A571-3A44DDF3C655}" srcOrd="1" destOrd="0" presId="urn:microsoft.com/office/officeart/2005/8/layout/radial1"/>
    <dgm:cxn modelId="{D2614A98-CC81-434E-893B-5C8669AB6D56}" type="presParOf" srcId="{CD03C22A-D330-40FE-A571-3A44DDF3C655}" destId="{B6B92521-C8D7-412F-B645-1BE499869CF3}" srcOrd="0" destOrd="0" presId="urn:microsoft.com/office/officeart/2005/8/layout/radial1"/>
    <dgm:cxn modelId="{183FA372-6898-49C5-8232-CA70E417472A}" type="presParOf" srcId="{EC723762-35CF-4B9E-BA19-E1884A1C4389}" destId="{7F71FEDE-359F-4155-9149-5701A346DC46}" srcOrd="2" destOrd="0" presId="urn:microsoft.com/office/officeart/2005/8/layout/radial1"/>
    <dgm:cxn modelId="{3C607262-6AF1-42EA-AD6F-9A9AA10E6972}" type="presParOf" srcId="{EC723762-35CF-4B9E-BA19-E1884A1C4389}" destId="{ECB26E39-84D0-4191-BABE-A1A7718BBBBA}" srcOrd="3" destOrd="0" presId="urn:microsoft.com/office/officeart/2005/8/layout/radial1"/>
    <dgm:cxn modelId="{0FB8EDCE-2741-4A4B-8D9B-0E285E78EF85}" type="presParOf" srcId="{ECB26E39-84D0-4191-BABE-A1A7718BBBBA}" destId="{085FB4D5-E3DD-4EE4-AB3A-358134D7D337}" srcOrd="0" destOrd="0" presId="urn:microsoft.com/office/officeart/2005/8/layout/radial1"/>
    <dgm:cxn modelId="{79B09BF8-7AC0-4D8F-9EC3-3A36B6067270}" type="presParOf" srcId="{EC723762-35CF-4B9E-BA19-E1884A1C4389}" destId="{2B1FB678-2552-4EE7-A093-59D2B7D7C931}" srcOrd="4" destOrd="0" presId="urn:microsoft.com/office/officeart/2005/8/layout/radial1"/>
    <dgm:cxn modelId="{4C062083-1F42-4F95-9EBF-7B45AF075272}" type="presParOf" srcId="{EC723762-35CF-4B9E-BA19-E1884A1C4389}" destId="{18C5A6ED-0E34-412B-A3F8-467310D6B008}" srcOrd="5" destOrd="0" presId="urn:microsoft.com/office/officeart/2005/8/layout/radial1"/>
    <dgm:cxn modelId="{C96DC4E0-7CD2-4B6F-A8CE-A68556F1624A}" type="presParOf" srcId="{18C5A6ED-0E34-412B-A3F8-467310D6B008}" destId="{3D2EF3E7-0D13-48F5-A388-3E92753F8AB6}" srcOrd="0" destOrd="0" presId="urn:microsoft.com/office/officeart/2005/8/layout/radial1"/>
    <dgm:cxn modelId="{58FE697D-09DA-47CC-992A-33B90ACC7D97}" type="presParOf" srcId="{EC723762-35CF-4B9E-BA19-E1884A1C4389}" destId="{184AD81C-3AEF-4C39-9F6C-D2E1667E6FAF}" srcOrd="6" destOrd="0" presId="urn:microsoft.com/office/officeart/2005/8/layout/radial1"/>
    <dgm:cxn modelId="{986E667E-31F2-4C72-B18C-07B375AB2341}" type="presParOf" srcId="{EC723762-35CF-4B9E-BA19-E1884A1C4389}" destId="{EA0351B4-C246-45F2-9394-0B241AE84125}" srcOrd="7" destOrd="0" presId="urn:microsoft.com/office/officeart/2005/8/layout/radial1"/>
    <dgm:cxn modelId="{632490C0-3066-4592-90B2-98DE9CCC7F93}" type="presParOf" srcId="{EA0351B4-C246-45F2-9394-0B241AE84125}" destId="{12983F08-AEFA-4998-990C-F8EA0AC76A33}" srcOrd="0" destOrd="0" presId="urn:microsoft.com/office/officeart/2005/8/layout/radial1"/>
    <dgm:cxn modelId="{E25C795B-B957-41F9-B079-32FA0AEFECAE}" type="presParOf" srcId="{EC723762-35CF-4B9E-BA19-E1884A1C4389}" destId="{D008B134-D5CB-4ADD-9130-71AB23FCABB5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BC550B36-ED85-462D-9881-C6CA34027DBC}" type="doc">
      <dgm:prSet loTypeId="urn:microsoft.com/office/officeart/2005/8/layout/radial1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D11F96A9-C952-412F-A4D7-5DA41AF63EF1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集节点</a:t>
          </a:r>
          <a:endParaRPr lang="en-US" sz="1200" dirty="0">
            <a:latin typeface="+mn-ea"/>
            <a:ea typeface="+mn-ea"/>
          </a:endParaRPr>
        </a:p>
      </dgm:t>
    </dgm:pt>
    <dgm:pt modelId="{0C51DDB0-2CBE-4018-BCC6-601EBE7257AB}" type="parTrans" cxnId="{99DF2524-E621-405B-92CC-7B05A5AABC35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45AF9689-62F2-4C98-8002-0BAE074F7B3A}" type="sibTrans" cxnId="{99DF2524-E621-405B-92CC-7B05A5AABC35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0E761724-686E-49DB-8BA3-B20D08B955D7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节点</a:t>
          </a:r>
          <a:endParaRPr lang="en-US" sz="1200" dirty="0">
            <a:latin typeface="+mn-ea"/>
            <a:ea typeface="+mn-ea"/>
          </a:endParaRPr>
        </a:p>
      </dgm:t>
    </dgm:pt>
    <dgm:pt modelId="{EFB550AD-A5F8-4E54-97F1-B686D334B470}" type="parTrans" cxnId="{90F08A56-DD8E-47BF-A661-F32A173B1E43}">
      <dgm:prSet custT="1"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4A3E156F-7B43-40E2-A260-D5E92F27A905}" type="sibTrans" cxnId="{90F08A56-DD8E-47BF-A661-F32A173B1E43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D7D2644F-090C-4122-BBCC-8E04277E89F8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节点</a:t>
          </a:r>
          <a:endParaRPr lang="en-US" sz="1200" dirty="0">
            <a:latin typeface="+mn-ea"/>
            <a:ea typeface="+mn-ea"/>
          </a:endParaRPr>
        </a:p>
      </dgm:t>
    </dgm:pt>
    <dgm:pt modelId="{41914AF6-89F6-4151-9D43-0041DAD0A9A2}" type="parTrans" cxnId="{303E8AAF-C8E4-4CF2-A994-A10AA539694C}">
      <dgm:prSet custT="1"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36811A4B-05DF-480D-8121-AE594D9A58FC}" type="sibTrans" cxnId="{303E8AAF-C8E4-4CF2-A994-A10AA539694C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A6BEFFAD-37CD-407A-8417-3A84B9964C8B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节点</a:t>
          </a:r>
          <a:endParaRPr lang="en-US" sz="1200" dirty="0">
            <a:latin typeface="+mn-ea"/>
            <a:ea typeface="+mn-ea"/>
          </a:endParaRPr>
        </a:p>
      </dgm:t>
    </dgm:pt>
    <dgm:pt modelId="{19AD9962-85C5-4931-A792-405E0774A076}" type="parTrans" cxnId="{09794251-1CFE-4A39-BECB-5D8BB28BC718}">
      <dgm:prSet custT="1"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F91BAA77-0292-45D6-B206-94415F4505FF}" type="sibTrans" cxnId="{09794251-1CFE-4A39-BECB-5D8BB28BC718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250BDCBF-C66F-4262-A886-BD2B7B8DE30F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节点</a:t>
          </a:r>
          <a:endParaRPr lang="en-US" sz="1200" dirty="0">
            <a:latin typeface="+mn-ea"/>
            <a:ea typeface="+mn-ea"/>
          </a:endParaRPr>
        </a:p>
      </dgm:t>
    </dgm:pt>
    <dgm:pt modelId="{29F18C52-2EA6-4DAD-895E-1958F60115C0}" type="parTrans" cxnId="{0B00AC70-CED4-464A-950F-041B249308E8}">
      <dgm:prSet custT="1"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345139B8-BD18-458C-9496-6467FD00E6A6}" type="sibTrans" cxnId="{0B00AC70-CED4-464A-950F-041B249308E8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EC723762-35CF-4B9E-BA19-E1884A1C4389}" type="pres">
      <dgm:prSet presAssocID="{BC550B36-ED85-462D-9881-C6CA34027DB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571967B-5451-4919-8785-C50B8648C6DC}" type="pres">
      <dgm:prSet presAssocID="{D11F96A9-C952-412F-A4D7-5DA41AF63EF1}" presName="centerShape" presStyleLbl="node0" presStyleIdx="0" presStyleCnt="1"/>
      <dgm:spPr/>
    </dgm:pt>
    <dgm:pt modelId="{CD03C22A-D330-40FE-A571-3A44DDF3C655}" type="pres">
      <dgm:prSet presAssocID="{EFB550AD-A5F8-4E54-97F1-B686D334B470}" presName="Name9" presStyleLbl="parChTrans1D2" presStyleIdx="0" presStyleCnt="4"/>
      <dgm:spPr/>
    </dgm:pt>
    <dgm:pt modelId="{B6B92521-C8D7-412F-B645-1BE499869CF3}" type="pres">
      <dgm:prSet presAssocID="{EFB550AD-A5F8-4E54-97F1-B686D334B470}" presName="connTx" presStyleLbl="parChTrans1D2" presStyleIdx="0" presStyleCnt="4"/>
      <dgm:spPr/>
    </dgm:pt>
    <dgm:pt modelId="{7F71FEDE-359F-4155-9149-5701A346DC46}" type="pres">
      <dgm:prSet presAssocID="{0E761724-686E-49DB-8BA3-B20D08B955D7}" presName="node" presStyleLbl="node1" presStyleIdx="0" presStyleCnt="4">
        <dgm:presLayoutVars>
          <dgm:bulletEnabled val="1"/>
        </dgm:presLayoutVars>
      </dgm:prSet>
      <dgm:spPr/>
    </dgm:pt>
    <dgm:pt modelId="{ECB26E39-84D0-4191-BABE-A1A7718BBBBA}" type="pres">
      <dgm:prSet presAssocID="{41914AF6-89F6-4151-9D43-0041DAD0A9A2}" presName="Name9" presStyleLbl="parChTrans1D2" presStyleIdx="1" presStyleCnt="4"/>
      <dgm:spPr/>
    </dgm:pt>
    <dgm:pt modelId="{085FB4D5-E3DD-4EE4-AB3A-358134D7D337}" type="pres">
      <dgm:prSet presAssocID="{41914AF6-89F6-4151-9D43-0041DAD0A9A2}" presName="connTx" presStyleLbl="parChTrans1D2" presStyleIdx="1" presStyleCnt="4"/>
      <dgm:spPr/>
    </dgm:pt>
    <dgm:pt modelId="{2B1FB678-2552-4EE7-A093-59D2B7D7C931}" type="pres">
      <dgm:prSet presAssocID="{D7D2644F-090C-4122-BBCC-8E04277E89F8}" presName="node" presStyleLbl="node1" presStyleIdx="1" presStyleCnt="4">
        <dgm:presLayoutVars>
          <dgm:bulletEnabled val="1"/>
        </dgm:presLayoutVars>
      </dgm:prSet>
      <dgm:spPr/>
    </dgm:pt>
    <dgm:pt modelId="{18C5A6ED-0E34-412B-A3F8-467310D6B008}" type="pres">
      <dgm:prSet presAssocID="{19AD9962-85C5-4931-A792-405E0774A076}" presName="Name9" presStyleLbl="parChTrans1D2" presStyleIdx="2" presStyleCnt="4"/>
      <dgm:spPr/>
    </dgm:pt>
    <dgm:pt modelId="{3D2EF3E7-0D13-48F5-A388-3E92753F8AB6}" type="pres">
      <dgm:prSet presAssocID="{19AD9962-85C5-4931-A792-405E0774A076}" presName="connTx" presStyleLbl="parChTrans1D2" presStyleIdx="2" presStyleCnt="4"/>
      <dgm:spPr/>
    </dgm:pt>
    <dgm:pt modelId="{184AD81C-3AEF-4C39-9F6C-D2E1667E6FAF}" type="pres">
      <dgm:prSet presAssocID="{A6BEFFAD-37CD-407A-8417-3A84B9964C8B}" presName="node" presStyleLbl="node1" presStyleIdx="2" presStyleCnt="4">
        <dgm:presLayoutVars>
          <dgm:bulletEnabled val="1"/>
        </dgm:presLayoutVars>
      </dgm:prSet>
      <dgm:spPr/>
    </dgm:pt>
    <dgm:pt modelId="{EA0351B4-C246-45F2-9394-0B241AE84125}" type="pres">
      <dgm:prSet presAssocID="{29F18C52-2EA6-4DAD-895E-1958F60115C0}" presName="Name9" presStyleLbl="parChTrans1D2" presStyleIdx="3" presStyleCnt="4"/>
      <dgm:spPr/>
    </dgm:pt>
    <dgm:pt modelId="{12983F08-AEFA-4998-990C-F8EA0AC76A33}" type="pres">
      <dgm:prSet presAssocID="{29F18C52-2EA6-4DAD-895E-1958F60115C0}" presName="connTx" presStyleLbl="parChTrans1D2" presStyleIdx="3" presStyleCnt="4"/>
      <dgm:spPr/>
    </dgm:pt>
    <dgm:pt modelId="{D008B134-D5CB-4ADD-9130-71AB23FCABB5}" type="pres">
      <dgm:prSet presAssocID="{250BDCBF-C66F-4262-A886-BD2B7B8DE30F}" presName="node" presStyleLbl="node1" presStyleIdx="3" presStyleCnt="4">
        <dgm:presLayoutVars>
          <dgm:bulletEnabled val="1"/>
        </dgm:presLayoutVars>
      </dgm:prSet>
      <dgm:spPr/>
    </dgm:pt>
  </dgm:ptLst>
  <dgm:cxnLst>
    <dgm:cxn modelId="{99DF2524-E621-405B-92CC-7B05A5AABC35}" srcId="{BC550B36-ED85-462D-9881-C6CA34027DBC}" destId="{D11F96A9-C952-412F-A4D7-5DA41AF63EF1}" srcOrd="0" destOrd="0" parTransId="{0C51DDB0-2CBE-4018-BCC6-601EBE7257AB}" sibTransId="{45AF9689-62F2-4C98-8002-0BAE074F7B3A}"/>
    <dgm:cxn modelId="{F199B95F-DFA3-4761-8ECC-EA4AE0C5984A}" type="presOf" srcId="{41914AF6-89F6-4151-9D43-0041DAD0A9A2}" destId="{ECB26E39-84D0-4191-BABE-A1A7718BBBBA}" srcOrd="0" destOrd="0" presId="urn:microsoft.com/office/officeart/2005/8/layout/radial1"/>
    <dgm:cxn modelId="{97C0E946-6A06-4E99-95FF-BD5A3A4952FE}" type="presOf" srcId="{EFB550AD-A5F8-4E54-97F1-B686D334B470}" destId="{CD03C22A-D330-40FE-A571-3A44DDF3C655}" srcOrd="0" destOrd="0" presId="urn:microsoft.com/office/officeart/2005/8/layout/radial1"/>
    <dgm:cxn modelId="{3925586A-A7DD-492A-BE64-A95113842611}" type="presOf" srcId="{250BDCBF-C66F-4262-A886-BD2B7B8DE30F}" destId="{D008B134-D5CB-4ADD-9130-71AB23FCABB5}" srcOrd="0" destOrd="0" presId="urn:microsoft.com/office/officeart/2005/8/layout/radial1"/>
    <dgm:cxn modelId="{0B00AC70-CED4-464A-950F-041B249308E8}" srcId="{D11F96A9-C952-412F-A4D7-5DA41AF63EF1}" destId="{250BDCBF-C66F-4262-A886-BD2B7B8DE30F}" srcOrd="3" destOrd="0" parTransId="{29F18C52-2EA6-4DAD-895E-1958F60115C0}" sibTransId="{345139B8-BD18-458C-9496-6467FD00E6A6}"/>
    <dgm:cxn modelId="{09794251-1CFE-4A39-BECB-5D8BB28BC718}" srcId="{D11F96A9-C952-412F-A4D7-5DA41AF63EF1}" destId="{A6BEFFAD-37CD-407A-8417-3A84B9964C8B}" srcOrd="2" destOrd="0" parTransId="{19AD9962-85C5-4931-A792-405E0774A076}" sibTransId="{F91BAA77-0292-45D6-B206-94415F4505FF}"/>
    <dgm:cxn modelId="{90F08A56-DD8E-47BF-A661-F32A173B1E43}" srcId="{D11F96A9-C952-412F-A4D7-5DA41AF63EF1}" destId="{0E761724-686E-49DB-8BA3-B20D08B955D7}" srcOrd="0" destOrd="0" parTransId="{EFB550AD-A5F8-4E54-97F1-B686D334B470}" sibTransId="{4A3E156F-7B43-40E2-A260-D5E92F27A905}"/>
    <dgm:cxn modelId="{5B7B567D-2152-4A8E-B015-61D1CB172BF1}" type="presOf" srcId="{D7D2644F-090C-4122-BBCC-8E04277E89F8}" destId="{2B1FB678-2552-4EE7-A093-59D2B7D7C931}" srcOrd="0" destOrd="0" presId="urn:microsoft.com/office/officeart/2005/8/layout/radial1"/>
    <dgm:cxn modelId="{7199FB7F-C6D7-4D13-A136-3195146F633A}" type="presOf" srcId="{EFB550AD-A5F8-4E54-97F1-B686D334B470}" destId="{B6B92521-C8D7-412F-B645-1BE499869CF3}" srcOrd="1" destOrd="0" presId="urn:microsoft.com/office/officeart/2005/8/layout/radial1"/>
    <dgm:cxn modelId="{98AD2AA6-5CAC-4BB9-940F-E67E0D0B7E10}" type="presOf" srcId="{41914AF6-89F6-4151-9D43-0041DAD0A9A2}" destId="{085FB4D5-E3DD-4EE4-AB3A-358134D7D337}" srcOrd="1" destOrd="0" presId="urn:microsoft.com/office/officeart/2005/8/layout/radial1"/>
    <dgm:cxn modelId="{3C47DCAB-A6EA-4AC4-AD37-E4F595924143}" type="presOf" srcId="{BC550B36-ED85-462D-9881-C6CA34027DBC}" destId="{EC723762-35CF-4B9E-BA19-E1884A1C4389}" srcOrd="0" destOrd="0" presId="urn:microsoft.com/office/officeart/2005/8/layout/radial1"/>
    <dgm:cxn modelId="{303E8AAF-C8E4-4CF2-A994-A10AA539694C}" srcId="{D11F96A9-C952-412F-A4D7-5DA41AF63EF1}" destId="{D7D2644F-090C-4122-BBCC-8E04277E89F8}" srcOrd="1" destOrd="0" parTransId="{41914AF6-89F6-4151-9D43-0041DAD0A9A2}" sibTransId="{36811A4B-05DF-480D-8121-AE594D9A58FC}"/>
    <dgm:cxn modelId="{9F12AFC6-5A5A-4233-ACA3-6C56F98E7F84}" type="presOf" srcId="{D11F96A9-C952-412F-A4D7-5DA41AF63EF1}" destId="{3571967B-5451-4919-8785-C50B8648C6DC}" srcOrd="0" destOrd="0" presId="urn:microsoft.com/office/officeart/2005/8/layout/radial1"/>
    <dgm:cxn modelId="{EAE0F1D5-54CD-47D6-8655-980FF3D303B4}" type="presOf" srcId="{19AD9962-85C5-4931-A792-405E0774A076}" destId="{18C5A6ED-0E34-412B-A3F8-467310D6B008}" srcOrd="0" destOrd="0" presId="urn:microsoft.com/office/officeart/2005/8/layout/radial1"/>
    <dgm:cxn modelId="{B7D36AE1-6CE3-43C8-8B0C-203FF0A2EC23}" type="presOf" srcId="{29F18C52-2EA6-4DAD-895E-1958F60115C0}" destId="{EA0351B4-C246-45F2-9394-0B241AE84125}" srcOrd="0" destOrd="0" presId="urn:microsoft.com/office/officeart/2005/8/layout/radial1"/>
    <dgm:cxn modelId="{3977F5E6-1E96-4F15-A7A9-925B167351D6}" type="presOf" srcId="{A6BEFFAD-37CD-407A-8417-3A84B9964C8B}" destId="{184AD81C-3AEF-4C39-9F6C-D2E1667E6FAF}" srcOrd="0" destOrd="0" presId="urn:microsoft.com/office/officeart/2005/8/layout/radial1"/>
    <dgm:cxn modelId="{3138EBE7-92D0-432A-9E31-B7990B656EDD}" type="presOf" srcId="{19AD9962-85C5-4931-A792-405E0774A076}" destId="{3D2EF3E7-0D13-48F5-A388-3E92753F8AB6}" srcOrd="1" destOrd="0" presId="urn:microsoft.com/office/officeart/2005/8/layout/radial1"/>
    <dgm:cxn modelId="{70C569F2-55D3-41C8-AD0C-EA1AD626A8AD}" type="presOf" srcId="{29F18C52-2EA6-4DAD-895E-1958F60115C0}" destId="{12983F08-AEFA-4998-990C-F8EA0AC76A33}" srcOrd="1" destOrd="0" presId="urn:microsoft.com/office/officeart/2005/8/layout/radial1"/>
    <dgm:cxn modelId="{BEB685F2-35EB-4E84-B820-45D99DA2CE17}" type="presOf" srcId="{0E761724-686E-49DB-8BA3-B20D08B955D7}" destId="{7F71FEDE-359F-4155-9149-5701A346DC46}" srcOrd="0" destOrd="0" presId="urn:microsoft.com/office/officeart/2005/8/layout/radial1"/>
    <dgm:cxn modelId="{1952BF98-1914-42D0-9F74-130738F769AC}" type="presParOf" srcId="{EC723762-35CF-4B9E-BA19-E1884A1C4389}" destId="{3571967B-5451-4919-8785-C50B8648C6DC}" srcOrd="0" destOrd="0" presId="urn:microsoft.com/office/officeart/2005/8/layout/radial1"/>
    <dgm:cxn modelId="{4BA6F646-FF11-48A2-89D9-749EAF5B2005}" type="presParOf" srcId="{EC723762-35CF-4B9E-BA19-E1884A1C4389}" destId="{CD03C22A-D330-40FE-A571-3A44DDF3C655}" srcOrd="1" destOrd="0" presId="urn:microsoft.com/office/officeart/2005/8/layout/radial1"/>
    <dgm:cxn modelId="{D2614A98-CC81-434E-893B-5C8669AB6D56}" type="presParOf" srcId="{CD03C22A-D330-40FE-A571-3A44DDF3C655}" destId="{B6B92521-C8D7-412F-B645-1BE499869CF3}" srcOrd="0" destOrd="0" presId="urn:microsoft.com/office/officeart/2005/8/layout/radial1"/>
    <dgm:cxn modelId="{183FA372-6898-49C5-8232-CA70E417472A}" type="presParOf" srcId="{EC723762-35CF-4B9E-BA19-E1884A1C4389}" destId="{7F71FEDE-359F-4155-9149-5701A346DC46}" srcOrd="2" destOrd="0" presId="urn:microsoft.com/office/officeart/2005/8/layout/radial1"/>
    <dgm:cxn modelId="{3C607262-6AF1-42EA-AD6F-9A9AA10E6972}" type="presParOf" srcId="{EC723762-35CF-4B9E-BA19-E1884A1C4389}" destId="{ECB26E39-84D0-4191-BABE-A1A7718BBBBA}" srcOrd="3" destOrd="0" presId="urn:microsoft.com/office/officeart/2005/8/layout/radial1"/>
    <dgm:cxn modelId="{0FB8EDCE-2741-4A4B-8D9B-0E285E78EF85}" type="presParOf" srcId="{ECB26E39-84D0-4191-BABE-A1A7718BBBBA}" destId="{085FB4D5-E3DD-4EE4-AB3A-358134D7D337}" srcOrd="0" destOrd="0" presId="urn:microsoft.com/office/officeart/2005/8/layout/radial1"/>
    <dgm:cxn modelId="{79B09BF8-7AC0-4D8F-9EC3-3A36B6067270}" type="presParOf" srcId="{EC723762-35CF-4B9E-BA19-E1884A1C4389}" destId="{2B1FB678-2552-4EE7-A093-59D2B7D7C931}" srcOrd="4" destOrd="0" presId="urn:microsoft.com/office/officeart/2005/8/layout/radial1"/>
    <dgm:cxn modelId="{4C062083-1F42-4F95-9EBF-7B45AF075272}" type="presParOf" srcId="{EC723762-35CF-4B9E-BA19-E1884A1C4389}" destId="{18C5A6ED-0E34-412B-A3F8-467310D6B008}" srcOrd="5" destOrd="0" presId="urn:microsoft.com/office/officeart/2005/8/layout/radial1"/>
    <dgm:cxn modelId="{C96DC4E0-7CD2-4B6F-A8CE-A68556F1624A}" type="presParOf" srcId="{18C5A6ED-0E34-412B-A3F8-467310D6B008}" destId="{3D2EF3E7-0D13-48F5-A388-3E92753F8AB6}" srcOrd="0" destOrd="0" presId="urn:microsoft.com/office/officeart/2005/8/layout/radial1"/>
    <dgm:cxn modelId="{58FE697D-09DA-47CC-992A-33B90ACC7D97}" type="presParOf" srcId="{EC723762-35CF-4B9E-BA19-E1884A1C4389}" destId="{184AD81C-3AEF-4C39-9F6C-D2E1667E6FAF}" srcOrd="6" destOrd="0" presId="urn:microsoft.com/office/officeart/2005/8/layout/radial1"/>
    <dgm:cxn modelId="{986E667E-31F2-4C72-B18C-07B375AB2341}" type="presParOf" srcId="{EC723762-35CF-4B9E-BA19-E1884A1C4389}" destId="{EA0351B4-C246-45F2-9394-0B241AE84125}" srcOrd="7" destOrd="0" presId="urn:microsoft.com/office/officeart/2005/8/layout/radial1"/>
    <dgm:cxn modelId="{632490C0-3066-4592-90B2-98DE9CCC7F93}" type="presParOf" srcId="{EA0351B4-C246-45F2-9394-0B241AE84125}" destId="{12983F08-AEFA-4998-990C-F8EA0AC76A33}" srcOrd="0" destOrd="0" presId="urn:microsoft.com/office/officeart/2005/8/layout/radial1"/>
    <dgm:cxn modelId="{E25C795B-B957-41F9-B079-32FA0AEFECAE}" type="presParOf" srcId="{EC723762-35CF-4B9E-BA19-E1884A1C4389}" destId="{D008B134-D5CB-4ADD-9130-71AB23FCABB5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BC550B36-ED85-462D-9881-C6CA34027DBC}" type="doc">
      <dgm:prSet loTypeId="urn:microsoft.com/office/officeart/2005/8/layout/radial1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D11F96A9-C952-412F-A4D7-5DA41AF63EF1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集节点</a:t>
          </a:r>
          <a:endParaRPr lang="en-US" sz="1200" dirty="0">
            <a:latin typeface="+mn-ea"/>
            <a:ea typeface="+mn-ea"/>
          </a:endParaRPr>
        </a:p>
      </dgm:t>
    </dgm:pt>
    <dgm:pt modelId="{0C51DDB0-2CBE-4018-BCC6-601EBE7257AB}" type="parTrans" cxnId="{99DF2524-E621-405B-92CC-7B05A5AABC35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45AF9689-62F2-4C98-8002-0BAE074F7B3A}" type="sibTrans" cxnId="{99DF2524-E621-405B-92CC-7B05A5AABC35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0E761724-686E-49DB-8BA3-B20D08B955D7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节点</a:t>
          </a:r>
          <a:endParaRPr lang="en-US" sz="1200" dirty="0">
            <a:latin typeface="+mn-ea"/>
            <a:ea typeface="+mn-ea"/>
          </a:endParaRPr>
        </a:p>
      </dgm:t>
    </dgm:pt>
    <dgm:pt modelId="{EFB550AD-A5F8-4E54-97F1-B686D334B470}" type="parTrans" cxnId="{90F08A56-DD8E-47BF-A661-F32A173B1E43}">
      <dgm:prSet custT="1"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4A3E156F-7B43-40E2-A260-D5E92F27A905}" type="sibTrans" cxnId="{90F08A56-DD8E-47BF-A661-F32A173B1E43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D7D2644F-090C-4122-BBCC-8E04277E89F8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节点</a:t>
          </a:r>
          <a:endParaRPr lang="en-US" sz="1200" dirty="0">
            <a:latin typeface="+mn-ea"/>
            <a:ea typeface="+mn-ea"/>
          </a:endParaRPr>
        </a:p>
      </dgm:t>
    </dgm:pt>
    <dgm:pt modelId="{41914AF6-89F6-4151-9D43-0041DAD0A9A2}" type="parTrans" cxnId="{303E8AAF-C8E4-4CF2-A994-A10AA539694C}">
      <dgm:prSet custT="1"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36811A4B-05DF-480D-8121-AE594D9A58FC}" type="sibTrans" cxnId="{303E8AAF-C8E4-4CF2-A994-A10AA539694C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A6BEFFAD-37CD-407A-8417-3A84B9964C8B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节点</a:t>
          </a:r>
          <a:endParaRPr lang="en-US" sz="1200" dirty="0">
            <a:latin typeface="+mn-ea"/>
            <a:ea typeface="+mn-ea"/>
          </a:endParaRPr>
        </a:p>
      </dgm:t>
    </dgm:pt>
    <dgm:pt modelId="{19AD9962-85C5-4931-A792-405E0774A076}" type="parTrans" cxnId="{09794251-1CFE-4A39-BECB-5D8BB28BC718}">
      <dgm:prSet custT="1"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F91BAA77-0292-45D6-B206-94415F4505FF}" type="sibTrans" cxnId="{09794251-1CFE-4A39-BECB-5D8BB28BC718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250BDCBF-C66F-4262-A886-BD2B7B8DE30F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节点</a:t>
          </a:r>
          <a:endParaRPr lang="en-US" sz="1200" dirty="0">
            <a:latin typeface="+mn-ea"/>
            <a:ea typeface="+mn-ea"/>
          </a:endParaRPr>
        </a:p>
      </dgm:t>
    </dgm:pt>
    <dgm:pt modelId="{29F18C52-2EA6-4DAD-895E-1958F60115C0}" type="parTrans" cxnId="{0B00AC70-CED4-464A-950F-041B249308E8}">
      <dgm:prSet custT="1"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345139B8-BD18-458C-9496-6467FD00E6A6}" type="sibTrans" cxnId="{0B00AC70-CED4-464A-950F-041B249308E8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EC723762-35CF-4B9E-BA19-E1884A1C4389}" type="pres">
      <dgm:prSet presAssocID="{BC550B36-ED85-462D-9881-C6CA34027DB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571967B-5451-4919-8785-C50B8648C6DC}" type="pres">
      <dgm:prSet presAssocID="{D11F96A9-C952-412F-A4D7-5DA41AF63EF1}" presName="centerShape" presStyleLbl="node0" presStyleIdx="0" presStyleCnt="1"/>
      <dgm:spPr/>
    </dgm:pt>
    <dgm:pt modelId="{CD03C22A-D330-40FE-A571-3A44DDF3C655}" type="pres">
      <dgm:prSet presAssocID="{EFB550AD-A5F8-4E54-97F1-B686D334B470}" presName="Name9" presStyleLbl="parChTrans1D2" presStyleIdx="0" presStyleCnt="4"/>
      <dgm:spPr/>
    </dgm:pt>
    <dgm:pt modelId="{B6B92521-C8D7-412F-B645-1BE499869CF3}" type="pres">
      <dgm:prSet presAssocID="{EFB550AD-A5F8-4E54-97F1-B686D334B470}" presName="connTx" presStyleLbl="parChTrans1D2" presStyleIdx="0" presStyleCnt="4"/>
      <dgm:spPr/>
    </dgm:pt>
    <dgm:pt modelId="{7F71FEDE-359F-4155-9149-5701A346DC46}" type="pres">
      <dgm:prSet presAssocID="{0E761724-686E-49DB-8BA3-B20D08B955D7}" presName="node" presStyleLbl="node1" presStyleIdx="0" presStyleCnt="4">
        <dgm:presLayoutVars>
          <dgm:bulletEnabled val="1"/>
        </dgm:presLayoutVars>
      </dgm:prSet>
      <dgm:spPr/>
    </dgm:pt>
    <dgm:pt modelId="{ECB26E39-84D0-4191-BABE-A1A7718BBBBA}" type="pres">
      <dgm:prSet presAssocID="{41914AF6-89F6-4151-9D43-0041DAD0A9A2}" presName="Name9" presStyleLbl="parChTrans1D2" presStyleIdx="1" presStyleCnt="4"/>
      <dgm:spPr/>
    </dgm:pt>
    <dgm:pt modelId="{085FB4D5-E3DD-4EE4-AB3A-358134D7D337}" type="pres">
      <dgm:prSet presAssocID="{41914AF6-89F6-4151-9D43-0041DAD0A9A2}" presName="connTx" presStyleLbl="parChTrans1D2" presStyleIdx="1" presStyleCnt="4"/>
      <dgm:spPr/>
    </dgm:pt>
    <dgm:pt modelId="{2B1FB678-2552-4EE7-A093-59D2B7D7C931}" type="pres">
      <dgm:prSet presAssocID="{D7D2644F-090C-4122-BBCC-8E04277E89F8}" presName="node" presStyleLbl="node1" presStyleIdx="1" presStyleCnt="4">
        <dgm:presLayoutVars>
          <dgm:bulletEnabled val="1"/>
        </dgm:presLayoutVars>
      </dgm:prSet>
      <dgm:spPr/>
    </dgm:pt>
    <dgm:pt modelId="{18C5A6ED-0E34-412B-A3F8-467310D6B008}" type="pres">
      <dgm:prSet presAssocID="{19AD9962-85C5-4931-A792-405E0774A076}" presName="Name9" presStyleLbl="parChTrans1D2" presStyleIdx="2" presStyleCnt="4"/>
      <dgm:spPr/>
    </dgm:pt>
    <dgm:pt modelId="{3D2EF3E7-0D13-48F5-A388-3E92753F8AB6}" type="pres">
      <dgm:prSet presAssocID="{19AD9962-85C5-4931-A792-405E0774A076}" presName="connTx" presStyleLbl="parChTrans1D2" presStyleIdx="2" presStyleCnt="4"/>
      <dgm:spPr/>
    </dgm:pt>
    <dgm:pt modelId="{184AD81C-3AEF-4C39-9F6C-D2E1667E6FAF}" type="pres">
      <dgm:prSet presAssocID="{A6BEFFAD-37CD-407A-8417-3A84B9964C8B}" presName="node" presStyleLbl="node1" presStyleIdx="2" presStyleCnt="4">
        <dgm:presLayoutVars>
          <dgm:bulletEnabled val="1"/>
        </dgm:presLayoutVars>
      </dgm:prSet>
      <dgm:spPr/>
    </dgm:pt>
    <dgm:pt modelId="{EA0351B4-C246-45F2-9394-0B241AE84125}" type="pres">
      <dgm:prSet presAssocID="{29F18C52-2EA6-4DAD-895E-1958F60115C0}" presName="Name9" presStyleLbl="parChTrans1D2" presStyleIdx="3" presStyleCnt="4"/>
      <dgm:spPr/>
    </dgm:pt>
    <dgm:pt modelId="{12983F08-AEFA-4998-990C-F8EA0AC76A33}" type="pres">
      <dgm:prSet presAssocID="{29F18C52-2EA6-4DAD-895E-1958F60115C0}" presName="connTx" presStyleLbl="parChTrans1D2" presStyleIdx="3" presStyleCnt="4"/>
      <dgm:spPr/>
    </dgm:pt>
    <dgm:pt modelId="{D008B134-D5CB-4ADD-9130-71AB23FCABB5}" type="pres">
      <dgm:prSet presAssocID="{250BDCBF-C66F-4262-A886-BD2B7B8DE30F}" presName="node" presStyleLbl="node1" presStyleIdx="3" presStyleCnt="4">
        <dgm:presLayoutVars>
          <dgm:bulletEnabled val="1"/>
        </dgm:presLayoutVars>
      </dgm:prSet>
      <dgm:spPr/>
    </dgm:pt>
  </dgm:ptLst>
  <dgm:cxnLst>
    <dgm:cxn modelId="{99DF2524-E621-405B-92CC-7B05A5AABC35}" srcId="{BC550B36-ED85-462D-9881-C6CA34027DBC}" destId="{D11F96A9-C952-412F-A4D7-5DA41AF63EF1}" srcOrd="0" destOrd="0" parTransId="{0C51DDB0-2CBE-4018-BCC6-601EBE7257AB}" sibTransId="{45AF9689-62F2-4C98-8002-0BAE074F7B3A}"/>
    <dgm:cxn modelId="{F199B95F-DFA3-4761-8ECC-EA4AE0C5984A}" type="presOf" srcId="{41914AF6-89F6-4151-9D43-0041DAD0A9A2}" destId="{ECB26E39-84D0-4191-BABE-A1A7718BBBBA}" srcOrd="0" destOrd="0" presId="urn:microsoft.com/office/officeart/2005/8/layout/radial1"/>
    <dgm:cxn modelId="{97C0E946-6A06-4E99-95FF-BD5A3A4952FE}" type="presOf" srcId="{EFB550AD-A5F8-4E54-97F1-B686D334B470}" destId="{CD03C22A-D330-40FE-A571-3A44DDF3C655}" srcOrd="0" destOrd="0" presId="urn:microsoft.com/office/officeart/2005/8/layout/radial1"/>
    <dgm:cxn modelId="{3925586A-A7DD-492A-BE64-A95113842611}" type="presOf" srcId="{250BDCBF-C66F-4262-A886-BD2B7B8DE30F}" destId="{D008B134-D5CB-4ADD-9130-71AB23FCABB5}" srcOrd="0" destOrd="0" presId="urn:microsoft.com/office/officeart/2005/8/layout/radial1"/>
    <dgm:cxn modelId="{0B00AC70-CED4-464A-950F-041B249308E8}" srcId="{D11F96A9-C952-412F-A4D7-5DA41AF63EF1}" destId="{250BDCBF-C66F-4262-A886-BD2B7B8DE30F}" srcOrd="3" destOrd="0" parTransId="{29F18C52-2EA6-4DAD-895E-1958F60115C0}" sibTransId="{345139B8-BD18-458C-9496-6467FD00E6A6}"/>
    <dgm:cxn modelId="{09794251-1CFE-4A39-BECB-5D8BB28BC718}" srcId="{D11F96A9-C952-412F-A4D7-5DA41AF63EF1}" destId="{A6BEFFAD-37CD-407A-8417-3A84B9964C8B}" srcOrd="2" destOrd="0" parTransId="{19AD9962-85C5-4931-A792-405E0774A076}" sibTransId="{F91BAA77-0292-45D6-B206-94415F4505FF}"/>
    <dgm:cxn modelId="{90F08A56-DD8E-47BF-A661-F32A173B1E43}" srcId="{D11F96A9-C952-412F-A4D7-5DA41AF63EF1}" destId="{0E761724-686E-49DB-8BA3-B20D08B955D7}" srcOrd="0" destOrd="0" parTransId="{EFB550AD-A5F8-4E54-97F1-B686D334B470}" sibTransId="{4A3E156F-7B43-40E2-A260-D5E92F27A905}"/>
    <dgm:cxn modelId="{5B7B567D-2152-4A8E-B015-61D1CB172BF1}" type="presOf" srcId="{D7D2644F-090C-4122-BBCC-8E04277E89F8}" destId="{2B1FB678-2552-4EE7-A093-59D2B7D7C931}" srcOrd="0" destOrd="0" presId="urn:microsoft.com/office/officeart/2005/8/layout/radial1"/>
    <dgm:cxn modelId="{7199FB7F-C6D7-4D13-A136-3195146F633A}" type="presOf" srcId="{EFB550AD-A5F8-4E54-97F1-B686D334B470}" destId="{B6B92521-C8D7-412F-B645-1BE499869CF3}" srcOrd="1" destOrd="0" presId="urn:microsoft.com/office/officeart/2005/8/layout/radial1"/>
    <dgm:cxn modelId="{98AD2AA6-5CAC-4BB9-940F-E67E0D0B7E10}" type="presOf" srcId="{41914AF6-89F6-4151-9D43-0041DAD0A9A2}" destId="{085FB4D5-E3DD-4EE4-AB3A-358134D7D337}" srcOrd="1" destOrd="0" presId="urn:microsoft.com/office/officeart/2005/8/layout/radial1"/>
    <dgm:cxn modelId="{3C47DCAB-A6EA-4AC4-AD37-E4F595924143}" type="presOf" srcId="{BC550B36-ED85-462D-9881-C6CA34027DBC}" destId="{EC723762-35CF-4B9E-BA19-E1884A1C4389}" srcOrd="0" destOrd="0" presId="urn:microsoft.com/office/officeart/2005/8/layout/radial1"/>
    <dgm:cxn modelId="{303E8AAF-C8E4-4CF2-A994-A10AA539694C}" srcId="{D11F96A9-C952-412F-A4D7-5DA41AF63EF1}" destId="{D7D2644F-090C-4122-BBCC-8E04277E89F8}" srcOrd="1" destOrd="0" parTransId="{41914AF6-89F6-4151-9D43-0041DAD0A9A2}" sibTransId="{36811A4B-05DF-480D-8121-AE594D9A58FC}"/>
    <dgm:cxn modelId="{9F12AFC6-5A5A-4233-ACA3-6C56F98E7F84}" type="presOf" srcId="{D11F96A9-C952-412F-A4D7-5DA41AF63EF1}" destId="{3571967B-5451-4919-8785-C50B8648C6DC}" srcOrd="0" destOrd="0" presId="urn:microsoft.com/office/officeart/2005/8/layout/radial1"/>
    <dgm:cxn modelId="{EAE0F1D5-54CD-47D6-8655-980FF3D303B4}" type="presOf" srcId="{19AD9962-85C5-4931-A792-405E0774A076}" destId="{18C5A6ED-0E34-412B-A3F8-467310D6B008}" srcOrd="0" destOrd="0" presId="urn:microsoft.com/office/officeart/2005/8/layout/radial1"/>
    <dgm:cxn modelId="{B7D36AE1-6CE3-43C8-8B0C-203FF0A2EC23}" type="presOf" srcId="{29F18C52-2EA6-4DAD-895E-1958F60115C0}" destId="{EA0351B4-C246-45F2-9394-0B241AE84125}" srcOrd="0" destOrd="0" presId="urn:microsoft.com/office/officeart/2005/8/layout/radial1"/>
    <dgm:cxn modelId="{3977F5E6-1E96-4F15-A7A9-925B167351D6}" type="presOf" srcId="{A6BEFFAD-37CD-407A-8417-3A84B9964C8B}" destId="{184AD81C-3AEF-4C39-9F6C-D2E1667E6FAF}" srcOrd="0" destOrd="0" presId="urn:microsoft.com/office/officeart/2005/8/layout/radial1"/>
    <dgm:cxn modelId="{3138EBE7-92D0-432A-9E31-B7990B656EDD}" type="presOf" srcId="{19AD9962-85C5-4931-A792-405E0774A076}" destId="{3D2EF3E7-0D13-48F5-A388-3E92753F8AB6}" srcOrd="1" destOrd="0" presId="urn:microsoft.com/office/officeart/2005/8/layout/radial1"/>
    <dgm:cxn modelId="{70C569F2-55D3-41C8-AD0C-EA1AD626A8AD}" type="presOf" srcId="{29F18C52-2EA6-4DAD-895E-1958F60115C0}" destId="{12983F08-AEFA-4998-990C-F8EA0AC76A33}" srcOrd="1" destOrd="0" presId="urn:microsoft.com/office/officeart/2005/8/layout/radial1"/>
    <dgm:cxn modelId="{BEB685F2-35EB-4E84-B820-45D99DA2CE17}" type="presOf" srcId="{0E761724-686E-49DB-8BA3-B20D08B955D7}" destId="{7F71FEDE-359F-4155-9149-5701A346DC46}" srcOrd="0" destOrd="0" presId="urn:microsoft.com/office/officeart/2005/8/layout/radial1"/>
    <dgm:cxn modelId="{1952BF98-1914-42D0-9F74-130738F769AC}" type="presParOf" srcId="{EC723762-35CF-4B9E-BA19-E1884A1C4389}" destId="{3571967B-5451-4919-8785-C50B8648C6DC}" srcOrd="0" destOrd="0" presId="urn:microsoft.com/office/officeart/2005/8/layout/radial1"/>
    <dgm:cxn modelId="{4BA6F646-FF11-48A2-89D9-749EAF5B2005}" type="presParOf" srcId="{EC723762-35CF-4B9E-BA19-E1884A1C4389}" destId="{CD03C22A-D330-40FE-A571-3A44DDF3C655}" srcOrd="1" destOrd="0" presId="urn:microsoft.com/office/officeart/2005/8/layout/radial1"/>
    <dgm:cxn modelId="{D2614A98-CC81-434E-893B-5C8669AB6D56}" type="presParOf" srcId="{CD03C22A-D330-40FE-A571-3A44DDF3C655}" destId="{B6B92521-C8D7-412F-B645-1BE499869CF3}" srcOrd="0" destOrd="0" presId="urn:microsoft.com/office/officeart/2005/8/layout/radial1"/>
    <dgm:cxn modelId="{183FA372-6898-49C5-8232-CA70E417472A}" type="presParOf" srcId="{EC723762-35CF-4B9E-BA19-E1884A1C4389}" destId="{7F71FEDE-359F-4155-9149-5701A346DC46}" srcOrd="2" destOrd="0" presId="urn:microsoft.com/office/officeart/2005/8/layout/radial1"/>
    <dgm:cxn modelId="{3C607262-6AF1-42EA-AD6F-9A9AA10E6972}" type="presParOf" srcId="{EC723762-35CF-4B9E-BA19-E1884A1C4389}" destId="{ECB26E39-84D0-4191-BABE-A1A7718BBBBA}" srcOrd="3" destOrd="0" presId="urn:microsoft.com/office/officeart/2005/8/layout/radial1"/>
    <dgm:cxn modelId="{0FB8EDCE-2741-4A4B-8D9B-0E285E78EF85}" type="presParOf" srcId="{ECB26E39-84D0-4191-BABE-A1A7718BBBBA}" destId="{085FB4D5-E3DD-4EE4-AB3A-358134D7D337}" srcOrd="0" destOrd="0" presId="urn:microsoft.com/office/officeart/2005/8/layout/radial1"/>
    <dgm:cxn modelId="{79B09BF8-7AC0-4D8F-9EC3-3A36B6067270}" type="presParOf" srcId="{EC723762-35CF-4B9E-BA19-E1884A1C4389}" destId="{2B1FB678-2552-4EE7-A093-59D2B7D7C931}" srcOrd="4" destOrd="0" presId="urn:microsoft.com/office/officeart/2005/8/layout/radial1"/>
    <dgm:cxn modelId="{4C062083-1F42-4F95-9EBF-7B45AF075272}" type="presParOf" srcId="{EC723762-35CF-4B9E-BA19-E1884A1C4389}" destId="{18C5A6ED-0E34-412B-A3F8-467310D6B008}" srcOrd="5" destOrd="0" presId="urn:microsoft.com/office/officeart/2005/8/layout/radial1"/>
    <dgm:cxn modelId="{C96DC4E0-7CD2-4B6F-A8CE-A68556F1624A}" type="presParOf" srcId="{18C5A6ED-0E34-412B-A3F8-467310D6B008}" destId="{3D2EF3E7-0D13-48F5-A388-3E92753F8AB6}" srcOrd="0" destOrd="0" presId="urn:microsoft.com/office/officeart/2005/8/layout/radial1"/>
    <dgm:cxn modelId="{58FE697D-09DA-47CC-992A-33B90ACC7D97}" type="presParOf" srcId="{EC723762-35CF-4B9E-BA19-E1884A1C4389}" destId="{184AD81C-3AEF-4C39-9F6C-D2E1667E6FAF}" srcOrd="6" destOrd="0" presId="urn:microsoft.com/office/officeart/2005/8/layout/radial1"/>
    <dgm:cxn modelId="{986E667E-31F2-4C72-B18C-07B375AB2341}" type="presParOf" srcId="{EC723762-35CF-4B9E-BA19-E1884A1C4389}" destId="{EA0351B4-C246-45F2-9394-0B241AE84125}" srcOrd="7" destOrd="0" presId="urn:microsoft.com/office/officeart/2005/8/layout/radial1"/>
    <dgm:cxn modelId="{632490C0-3066-4592-90B2-98DE9CCC7F93}" type="presParOf" srcId="{EA0351B4-C246-45F2-9394-0B241AE84125}" destId="{12983F08-AEFA-4998-990C-F8EA0AC76A33}" srcOrd="0" destOrd="0" presId="urn:microsoft.com/office/officeart/2005/8/layout/radial1"/>
    <dgm:cxn modelId="{E25C795B-B957-41F9-B079-32FA0AEFECAE}" type="presParOf" srcId="{EC723762-35CF-4B9E-BA19-E1884A1C4389}" destId="{D008B134-D5CB-4ADD-9130-71AB23FCABB5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61499D11-7A60-4A2C-9A9F-249E6423A3E6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D4BEB18C-5345-48F3-8504-90BA596C6BF0}">
      <dgm:prSet phldrT="[Text]" custT="1"/>
      <dgm:spPr/>
      <dgm:t>
        <a:bodyPr anchor="b"/>
        <a:lstStyle/>
        <a:p>
          <a:r>
            <a:rPr lang="zh-CN" altLang="en-US" sz="1400" dirty="0"/>
            <a:t>元宇宙平台 </a:t>
          </a:r>
          <a:r>
            <a:rPr lang="en-US" altLang="zh-CN" sz="1400" dirty="0"/>
            <a:t>A</a:t>
          </a:r>
          <a:br>
            <a:rPr lang="en-US" altLang="zh-CN" sz="1400" dirty="0"/>
          </a:br>
          <a:r>
            <a:rPr lang="zh-CN" altLang="en-US" sz="1200" dirty="0"/>
            <a:t>（</a:t>
          </a:r>
          <a:r>
            <a:rPr lang="zh-CN" altLang="en-US" sz="1000" dirty="0"/>
            <a:t>城乡元宇宙系统）</a:t>
          </a:r>
          <a:endParaRPr lang="en-US" sz="1200" dirty="0"/>
        </a:p>
      </dgm:t>
    </dgm:pt>
    <dgm:pt modelId="{1D4DBDEA-348A-4DA5-9ABA-5F733CD36376}" type="parTrans" cxnId="{F695F18C-7E86-4795-AEE0-8B144D184241}">
      <dgm:prSet/>
      <dgm:spPr/>
      <dgm:t>
        <a:bodyPr/>
        <a:lstStyle/>
        <a:p>
          <a:endParaRPr lang="en-US" sz="1100"/>
        </a:p>
      </dgm:t>
    </dgm:pt>
    <dgm:pt modelId="{AEAA1CED-2A52-4706-BC95-B3F9F1429DC5}" type="sibTrans" cxnId="{F695F18C-7E86-4795-AEE0-8B144D184241}">
      <dgm:prSet/>
      <dgm:spPr/>
      <dgm:t>
        <a:bodyPr/>
        <a:lstStyle/>
        <a:p>
          <a:endParaRPr lang="en-US" sz="1100"/>
        </a:p>
      </dgm:t>
    </dgm:pt>
    <dgm:pt modelId="{E0557F1B-ACF5-4F7D-9924-FACF87BB2F94}">
      <dgm:prSet phldrT="[Text]" custT="1"/>
      <dgm:spPr/>
      <dgm:t>
        <a:bodyPr anchor="t"/>
        <a:lstStyle/>
        <a:p>
          <a:r>
            <a:rPr lang="zh-CN" altLang="en-US" sz="1100" dirty="0"/>
            <a:t>养殖项目</a:t>
          </a:r>
          <a:endParaRPr lang="en-US" sz="1100" dirty="0"/>
        </a:p>
      </dgm:t>
    </dgm:pt>
    <dgm:pt modelId="{DF7AF0B5-CEFB-48DD-AC99-34139762C691}" type="parTrans" cxnId="{CF097DB6-4A6E-4958-97FF-13487DBECA18}">
      <dgm:prSet/>
      <dgm:spPr/>
      <dgm:t>
        <a:bodyPr/>
        <a:lstStyle/>
        <a:p>
          <a:endParaRPr lang="en-US" sz="1100"/>
        </a:p>
      </dgm:t>
    </dgm:pt>
    <dgm:pt modelId="{5C5E195B-0886-4997-A0CA-5AAD90431B69}" type="sibTrans" cxnId="{CF097DB6-4A6E-4958-97FF-13487DBECA18}">
      <dgm:prSet/>
      <dgm:spPr/>
      <dgm:t>
        <a:bodyPr/>
        <a:lstStyle/>
        <a:p>
          <a:endParaRPr lang="en-US" sz="1100"/>
        </a:p>
      </dgm:t>
    </dgm:pt>
    <dgm:pt modelId="{6B8EC4EC-A0AD-46A0-BD48-521BB94D0FC7}">
      <dgm:prSet phldrT="[Text]" custT="1"/>
      <dgm:spPr/>
      <dgm:t>
        <a:bodyPr anchor="t"/>
        <a:lstStyle/>
        <a:p>
          <a:r>
            <a:rPr lang="zh-CN" altLang="en-US" sz="1100" dirty="0"/>
            <a:t>种植项目</a:t>
          </a:r>
          <a:endParaRPr lang="en-US" sz="1100" dirty="0"/>
        </a:p>
      </dgm:t>
    </dgm:pt>
    <dgm:pt modelId="{FC70F474-6177-42D6-AA3C-0EE411211D53}" type="parTrans" cxnId="{7F1C6B37-FA45-4BBC-AA6B-DAD4F7B51ED3}">
      <dgm:prSet/>
      <dgm:spPr/>
      <dgm:t>
        <a:bodyPr/>
        <a:lstStyle/>
        <a:p>
          <a:endParaRPr lang="en-US" sz="1100"/>
        </a:p>
      </dgm:t>
    </dgm:pt>
    <dgm:pt modelId="{0B09BE8C-9E7D-4FE3-8847-5241015D5608}" type="sibTrans" cxnId="{7F1C6B37-FA45-4BBC-AA6B-DAD4F7B51ED3}">
      <dgm:prSet/>
      <dgm:spPr/>
      <dgm:t>
        <a:bodyPr/>
        <a:lstStyle/>
        <a:p>
          <a:endParaRPr lang="en-US" sz="1100"/>
        </a:p>
      </dgm:t>
    </dgm:pt>
    <dgm:pt modelId="{8650EBAC-88CC-4205-BE8D-CBEFC42B197D}">
      <dgm:prSet phldrT="[Text]" custT="1"/>
      <dgm:spPr/>
      <dgm:t>
        <a:bodyPr/>
        <a:lstStyle/>
        <a:p>
          <a:r>
            <a:rPr lang="zh-CN" altLang="en-US" sz="1100" dirty="0"/>
            <a:t>其它项目</a:t>
          </a:r>
          <a:endParaRPr lang="en-US" sz="1100" dirty="0"/>
        </a:p>
      </dgm:t>
    </dgm:pt>
    <dgm:pt modelId="{0C753438-0BCD-47A5-9AC6-4143A21ACAB0}" type="parTrans" cxnId="{29FEF019-D386-4999-ADA8-39AF8E464EB1}">
      <dgm:prSet/>
      <dgm:spPr/>
      <dgm:t>
        <a:bodyPr/>
        <a:lstStyle/>
        <a:p>
          <a:endParaRPr lang="en-US" sz="1100"/>
        </a:p>
      </dgm:t>
    </dgm:pt>
    <dgm:pt modelId="{E0048B4C-055C-4BD9-B385-1D62BF0B3855}" type="sibTrans" cxnId="{29FEF019-D386-4999-ADA8-39AF8E464EB1}">
      <dgm:prSet/>
      <dgm:spPr/>
      <dgm:t>
        <a:bodyPr/>
        <a:lstStyle/>
        <a:p>
          <a:endParaRPr lang="en-US" sz="1100"/>
        </a:p>
      </dgm:t>
    </dgm:pt>
    <dgm:pt modelId="{05DDB269-C86A-48B0-B233-2D649325226A}">
      <dgm:prSet phldrT="[Text]" custT="1"/>
      <dgm:spPr/>
      <dgm:t>
        <a:bodyPr/>
        <a:lstStyle/>
        <a:p>
          <a:r>
            <a:rPr lang="zh-CN" altLang="en-US" sz="1400" dirty="0"/>
            <a:t>元宇宙平台 </a:t>
          </a:r>
          <a:r>
            <a:rPr lang="en-US" altLang="zh-CN" sz="1400" dirty="0"/>
            <a:t>B</a:t>
          </a:r>
        </a:p>
        <a:p>
          <a:r>
            <a:rPr lang="zh-CN" altLang="en-US" sz="1100" dirty="0"/>
            <a:t>（城乡元宇宙系统）</a:t>
          </a:r>
          <a:endParaRPr lang="en-US" sz="1100" dirty="0"/>
        </a:p>
      </dgm:t>
    </dgm:pt>
    <dgm:pt modelId="{4D2C5152-5DAF-4297-B16E-55118F6AC33B}" type="parTrans" cxnId="{B4AEE35B-669D-4C17-A069-EADFECF6924E}">
      <dgm:prSet/>
      <dgm:spPr/>
      <dgm:t>
        <a:bodyPr/>
        <a:lstStyle/>
        <a:p>
          <a:endParaRPr lang="en-US"/>
        </a:p>
      </dgm:t>
    </dgm:pt>
    <dgm:pt modelId="{F8466714-A21F-4C86-82B7-0754E9DDDE33}" type="sibTrans" cxnId="{B4AEE35B-669D-4C17-A069-EADFECF6924E}">
      <dgm:prSet/>
      <dgm:spPr/>
      <dgm:t>
        <a:bodyPr/>
        <a:lstStyle/>
        <a:p>
          <a:endParaRPr lang="en-US"/>
        </a:p>
      </dgm:t>
    </dgm:pt>
    <dgm:pt modelId="{5F868113-330B-471E-A9A6-08C03811C760}">
      <dgm:prSet phldrT="[Text]" custT="1"/>
      <dgm:spPr/>
      <dgm:t>
        <a:bodyPr/>
        <a:lstStyle/>
        <a:p>
          <a:r>
            <a:rPr lang="zh-CN" altLang="en-US" sz="1400" dirty="0"/>
            <a:t>元宇宙平台 </a:t>
          </a:r>
          <a:r>
            <a:rPr lang="en-US" altLang="zh-CN" sz="1400" dirty="0"/>
            <a:t>C</a:t>
          </a:r>
        </a:p>
        <a:p>
          <a:r>
            <a:rPr lang="zh-CN" altLang="en-US" sz="1100" dirty="0"/>
            <a:t>（异系统）</a:t>
          </a:r>
          <a:endParaRPr lang="en-US" sz="1100" dirty="0"/>
        </a:p>
      </dgm:t>
    </dgm:pt>
    <dgm:pt modelId="{904179D8-ECE5-4C9A-AB5B-37870BFA409B}" type="parTrans" cxnId="{55961878-DF13-4F97-9774-3CCD0AED1D46}">
      <dgm:prSet/>
      <dgm:spPr/>
      <dgm:t>
        <a:bodyPr/>
        <a:lstStyle/>
        <a:p>
          <a:endParaRPr lang="en-US"/>
        </a:p>
      </dgm:t>
    </dgm:pt>
    <dgm:pt modelId="{6AD62066-B938-4364-A87E-5A76A51B5C3B}" type="sibTrans" cxnId="{55961878-DF13-4F97-9774-3CCD0AED1D46}">
      <dgm:prSet/>
      <dgm:spPr/>
      <dgm:t>
        <a:bodyPr/>
        <a:lstStyle/>
        <a:p>
          <a:endParaRPr lang="en-US"/>
        </a:p>
      </dgm:t>
    </dgm:pt>
    <dgm:pt modelId="{271B0367-8005-4E7D-B3F6-2ED9DB3CB149}" type="pres">
      <dgm:prSet presAssocID="{61499D11-7A60-4A2C-9A9F-249E6423A3E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9C9DDF89-C0A3-4243-B04A-A9C3184A4CCD}" type="pres">
      <dgm:prSet presAssocID="{D4BEB18C-5345-48F3-8504-90BA596C6BF0}" presName="singleCycle" presStyleCnt="0"/>
      <dgm:spPr/>
    </dgm:pt>
    <dgm:pt modelId="{6AF168C3-C8D9-4C65-A3F5-F199A431B2A7}" type="pres">
      <dgm:prSet presAssocID="{D4BEB18C-5345-48F3-8504-90BA596C6BF0}" presName="singleCenter" presStyleLbl="node1" presStyleIdx="0" presStyleCnt="6" custLinFactNeighborY="-10518">
        <dgm:presLayoutVars>
          <dgm:chMax val="7"/>
          <dgm:chPref val="7"/>
        </dgm:presLayoutVars>
      </dgm:prSet>
      <dgm:spPr/>
    </dgm:pt>
    <dgm:pt modelId="{E3710DF3-D032-4E35-B863-69B9B9A9E45E}" type="pres">
      <dgm:prSet presAssocID="{FC70F474-6177-42D6-AA3C-0EE411211D53}" presName="Name56" presStyleLbl="parChTrans1D2" presStyleIdx="0" presStyleCnt="5"/>
      <dgm:spPr/>
    </dgm:pt>
    <dgm:pt modelId="{922A0CD3-5EB8-49C4-B160-90E2CC78CDF4}" type="pres">
      <dgm:prSet presAssocID="{6B8EC4EC-A0AD-46A0-BD48-521BB94D0FC7}" presName="text0" presStyleLbl="node1" presStyleIdx="1" presStyleCnt="6" custScaleX="82643" custScaleY="74772" custRadScaleRad="101793" custRadScaleInc="-3248">
        <dgm:presLayoutVars>
          <dgm:bulletEnabled val="1"/>
        </dgm:presLayoutVars>
      </dgm:prSet>
      <dgm:spPr/>
    </dgm:pt>
    <dgm:pt modelId="{C694BEB3-3198-4859-A5C8-2140B167FD6B}" type="pres">
      <dgm:prSet presAssocID="{DF7AF0B5-CEFB-48DD-AC99-34139762C691}" presName="Name56" presStyleLbl="parChTrans1D2" presStyleIdx="1" presStyleCnt="5"/>
      <dgm:spPr/>
    </dgm:pt>
    <dgm:pt modelId="{66A22A14-C825-4031-9BBE-A324315B495D}" type="pres">
      <dgm:prSet presAssocID="{E0557F1B-ACF5-4F7D-9924-FACF87BB2F94}" presName="text0" presStyleLbl="node1" presStyleIdx="2" presStyleCnt="6" custScaleX="82643" custScaleY="74772" custRadScaleRad="103508" custRadScaleInc="-98570">
        <dgm:presLayoutVars>
          <dgm:bulletEnabled val="1"/>
        </dgm:presLayoutVars>
      </dgm:prSet>
      <dgm:spPr/>
    </dgm:pt>
    <dgm:pt modelId="{ECEB6059-D209-4758-A8C9-0A66A63DF502}" type="pres">
      <dgm:prSet presAssocID="{0C753438-0BCD-47A5-9AC6-4143A21ACAB0}" presName="Name56" presStyleLbl="parChTrans1D2" presStyleIdx="2" presStyleCnt="5"/>
      <dgm:spPr/>
    </dgm:pt>
    <dgm:pt modelId="{778E782C-65ED-47E7-947F-B6CA0F4BEC55}" type="pres">
      <dgm:prSet presAssocID="{8650EBAC-88CC-4205-BE8D-CBEFC42B197D}" presName="text0" presStyleLbl="node1" presStyleIdx="3" presStyleCnt="6" custScaleX="82643" custScaleY="74772" custRadScaleRad="92668" custRadScaleInc="-217312">
        <dgm:presLayoutVars>
          <dgm:bulletEnabled val="1"/>
        </dgm:presLayoutVars>
      </dgm:prSet>
      <dgm:spPr/>
    </dgm:pt>
    <dgm:pt modelId="{427D6DFB-1720-4ECE-B17C-F0752375312D}" type="pres">
      <dgm:prSet presAssocID="{4D2C5152-5DAF-4297-B16E-55118F6AC33B}" presName="Name56" presStyleLbl="parChTrans1D2" presStyleIdx="3" presStyleCnt="5"/>
      <dgm:spPr/>
    </dgm:pt>
    <dgm:pt modelId="{B6AA92C2-EAB0-489A-8E56-8CB6C00CFD48}" type="pres">
      <dgm:prSet presAssocID="{05DDB269-C86A-48B0-B233-2D649325226A}" presName="text0" presStyleLbl="node1" presStyleIdx="4" presStyleCnt="6" custScaleX="154925" custScaleY="136267" custRadScaleRad="77731" custRadScaleInc="-99567">
        <dgm:presLayoutVars>
          <dgm:bulletEnabled val="1"/>
        </dgm:presLayoutVars>
      </dgm:prSet>
      <dgm:spPr/>
    </dgm:pt>
    <dgm:pt modelId="{B515633C-C243-4372-A290-B8870EEC7723}" type="pres">
      <dgm:prSet presAssocID="{904179D8-ECE5-4C9A-AB5B-37870BFA409B}" presName="Name56" presStyleLbl="parChTrans1D2" presStyleIdx="4" presStyleCnt="5"/>
      <dgm:spPr/>
    </dgm:pt>
    <dgm:pt modelId="{636F46C4-E109-4297-B09A-7F5DA9F60FD2}" type="pres">
      <dgm:prSet presAssocID="{5F868113-330B-471E-A9A6-08C03811C760}" presName="text0" presStyleLbl="node1" presStyleIdx="5" presStyleCnt="6" custScaleX="159333" custScaleY="150190" custRadScaleRad="97307" custRadScaleInc="-16089">
        <dgm:presLayoutVars>
          <dgm:bulletEnabled val="1"/>
        </dgm:presLayoutVars>
      </dgm:prSet>
      <dgm:spPr/>
    </dgm:pt>
  </dgm:ptLst>
  <dgm:cxnLst>
    <dgm:cxn modelId="{29FEF019-D386-4999-ADA8-39AF8E464EB1}" srcId="{D4BEB18C-5345-48F3-8504-90BA596C6BF0}" destId="{8650EBAC-88CC-4205-BE8D-CBEFC42B197D}" srcOrd="2" destOrd="0" parTransId="{0C753438-0BCD-47A5-9AC6-4143A21ACAB0}" sibTransId="{E0048B4C-055C-4BD9-B385-1D62BF0B3855}"/>
    <dgm:cxn modelId="{2391721E-721E-4155-9C31-907C76D8E145}" type="presOf" srcId="{61499D11-7A60-4A2C-9A9F-249E6423A3E6}" destId="{271B0367-8005-4E7D-B3F6-2ED9DB3CB149}" srcOrd="0" destOrd="0" presId="urn:microsoft.com/office/officeart/2008/layout/RadialCluster"/>
    <dgm:cxn modelId="{7F1C6B37-FA45-4BBC-AA6B-DAD4F7B51ED3}" srcId="{D4BEB18C-5345-48F3-8504-90BA596C6BF0}" destId="{6B8EC4EC-A0AD-46A0-BD48-521BB94D0FC7}" srcOrd="0" destOrd="0" parTransId="{FC70F474-6177-42D6-AA3C-0EE411211D53}" sibTransId="{0B09BE8C-9E7D-4FE3-8847-5241015D5608}"/>
    <dgm:cxn modelId="{B4AEE35B-669D-4C17-A069-EADFECF6924E}" srcId="{D4BEB18C-5345-48F3-8504-90BA596C6BF0}" destId="{05DDB269-C86A-48B0-B233-2D649325226A}" srcOrd="3" destOrd="0" parTransId="{4D2C5152-5DAF-4297-B16E-55118F6AC33B}" sibTransId="{F8466714-A21F-4C86-82B7-0754E9DDDE33}"/>
    <dgm:cxn modelId="{B435F764-95FD-456D-A66F-789A466D1CE5}" type="presOf" srcId="{5F868113-330B-471E-A9A6-08C03811C760}" destId="{636F46C4-E109-4297-B09A-7F5DA9F60FD2}" srcOrd="0" destOrd="0" presId="urn:microsoft.com/office/officeart/2008/layout/RadialCluster"/>
    <dgm:cxn modelId="{55961878-DF13-4F97-9774-3CCD0AED1D46}" srcId="{D4BEB18C-5345-48F3-8504-90BA596C6BF0}" destId="{5F868113-330B-471E-A9A6-08C03811C760}" srcOrd="4" destOrd="0" parTransId="{904179D8-ECE5-4C9A-AB5B-37870BFA409B}" sibTransId="{6AD62066-B938-4364-A87E-5A76A51B5C3B}"/>
    <dgm:cxn modelId="{4B72B484-D281-487F-9799-C13AA531E4B3}" type="presOf" srcId="{DF7AF0B5-CEFB-48DD-AC99-34139762C691}" destId="{C694BEB3-3198-4859-A5C8-2140B167FD6B}" srcOrd="0" destOrd="0" presId="urn:microsoft.com/office/officeart/2008/layout/RadialCluster"/>
    <dgm:cxn modelId="{F695F18C-7E86-4795-AEE0-8B144D184241}" srcId="{61499D11-7A60-4A2C-9A9F-249E6423A3E6}" destId="{D4BEB18C-5345-48F3-8504-90BA596C6BF0}" srcOrd="0" destOrd="0" parTransId="{1D4DBDEA-348A-4DA5-9ABA-5F733CD36376}" sibTransId="{AEAA1CED-2A52-4706-BC95-B3F9F1429DC5}"/>
    <dgm:cxn modelId="{A3CB808F-CDB7-4382-8968-A15C03C01549}" type="presOf" srcId="{904179D8-ECE5-4C9A-AB5B-37870BFA409B}" destId="{B515633C-C243-4372-A290-B8870EEC7723}" srcOrd="0" destOrd="0" presId="urn:microsoft.com/office/officeart/2008/layout/RadialCluster"/>
    <dgm:cxn modelId="{C9D80CA3-B149-4522-A593-FF9486E0B927}" type="presOf" srcId="{E0557F1B-ACF5-4F7D-9924-FACF87BB2F94}" destId="{66A22A14-C825-4031-9BBE-A324315B495D}" srcOrd="0" destOrd="0" presId="urn:microsoft.com/office/officeart/2008/layout/RadialCluster"/>
    <dgm:cxn modelId="{010457A3-116A-4692-B925-1ED0A4AC7BB7}" type="presOf" srcId="{05DDB269-C86A-48B0-B233-2D649325226A}" destId="{B6AA92C2-EAB0-489A-8E56-8CB6C00CFD48}" srcOrd="0" destOrd="0" presId="urn:microsoft.com/office/officeart/2008/layout/RadialCluster"/>
    <dgm:cxn modelId="{F62F88AA-1061-4588-AE4A-DC8341F3254E}" type="presOf" srcId="{6B8EC4EC-A0AD-46A0-BD48-521BB94D0FC7}" destId="{922A0CD3-5EB8-49C4-B160-90E2CC78CDF4}" srcOrd="0" destOrd="0" presId="urn:microsoft.com/office/officeart/2008/layout/RadialCluster"/>
    <dgm:cxn modelId="{B51469AB-249B-490F-A0C3-C2923475E10F}" type="presOf" srcId="{FC70F474-6177-42D6-AA3C-0EE411211D53}" destId="{E3710DF3-D032-4E35-B863-69B9B9A9E45E}" srcOrd="0" destOrd="0" presId="urn:microsoft.com/office/officeart/2008/layout/RadialCluster"/>
    <dgm:cxn modelId="{1B9749AE-12E0-4DEB-B6D8-F645A3564F61}" type="presOf" srcId="{8650EBAC-88CC-4205-BE8D-CBEFC42B197D}" destId="{778E782C-65ED-47E7-947F-B6CA0F4BEC55}" srcOrd="0" destOrd="0" presId="urn:microsoft.com/office/officeart/2008/layout/RadialCluster"/>
    <dgm:cxn modelId="{CF097DB6-4A6E-4958-97FF-13487DBECA18}" srcId="{D4BEB18C-5345-48F3-8504-90BA596C6BF0}" destId="{E0557F1B-ACF5-4F7D-9924-FACF87BB2F94}" srcOrd="1" destOrd="0" parTransId="{DF7AF0B5-CEFB-48DD-AC99-34139762C691}" sibTransId="{5C5E195B-0886-4997-A0CA-5AAD90431B69}"/>
    <dgm:cxn modelId="{23C532CB-9E6B-40E2-A0D4-99EDA390471A}" type="presOf" srcId="{0C753438-0BCD-47A5-9AC6-4143A21ACAB0}" destId="{ECEB6059-D209-4758-A8C9-0A66A63DF502}" srcOrd="0" destOrd="0" presId="urn:microsoft.com/office/officeart/2008/layout/RadialCluster"/>
    <dgm:cxn modelId="{70DA0EDA-52A5-42BF-9B5A-C3E04AA9F92B}" type="presOf" srcId="{4D2C5152-5DAF-4297-B16E-55118F6AC33B}" destId="{427D6DFB-1720-4ECE-B17C-F0752375312D}" srcOrd="0" destOrd="0" presId="urn:microsoft.com/office/officeart/2008/layout/RadialCluster"/>
    <dgm:cxn modelId="{8FB347E5-4151-4040-8785-C27AB237E9CA}" type="presOf" srcId="{D4BEB18C-5345-48F3-8504-90BA596C6BF0}" destId="{6AF168C3-C8D9-4C65-A3F5-F199A431B2A7}" srcOrd="0" destOrd="0" presId="urn:microsoft.com/office/officeart/2008/layout/RadialCluster"/>
    <dgm:cxn modelId="{D6C6E377-053F-4748-A5C5-579468C4B71A}" type="presParOf" srcId="{271B0367-8005-4E7D-B3F6-2ED9DB3CB149}" destId="{9C9DDF89-C0A3-4243-B04A-A9C3184A4CCD}" srcOrd="0" destOrd="0" presId="urn:microsoft.com/office/officeart/2008/layout/RadialCluster"/>
    <dgm:cxn modelId="{5B896A8B-8F89-4553-B9BE-24F03D1AD557}" type="presParOf" srcId="{9C9DDF89-C0A3-4243-B04A-A9C3184A4CCD}" destId="{6AF168C3-C8D9-4C65-A3F5-F199A431B2A7}" srcOrd="0" destOrd="0" presId="urn:microsoft.com/office/officeart/2008/layout/RadialCluster"/>
    <dgm:cxn modelId="{6D0422FE-73F3-463B-9721-8E697AC9AB7A}" type="presParOf" srcId="{9C9DDF89-C0A3-4243-B04A-A9C3184A4CCD}" destId="{E3710DF3-D032-4E35-B863-69B9B9A9E45E}" srcOrd="1" destOrd="0" presId="urn:microsoft.com/office/officeart/2008/layout/RadialCluster"/>
    <dgm:cxn modelId="{BB9F7A12-5130-4A05-9C09-8E124650D4B3}" type="presParOf" srcId="{9C9DDF89-C0A3-4243-B04A-A9C3184A4CCD}" destId="{922A0CD3-5EB8-49C4-B160-90E2CC78CDF4}" srcOrd="2" destOrd="0" presId="urn:microsoft.com/office/officeart/2008/layout/RadialCluster"/>
    <dgm:cxn modelId="{726290A4-5EE0-4150-AEA5-373F0CD81C88}" type="presParOf" srcId="{9C9DDF89-C0A3-4243-B04A-A9C3184A4CCD}" destId="{C694BEB3-3198-4859-A5C8-2140B167FD6B}" srcOrd="3" destOrd="0" presId="urn:microsoft.com/office/officeart/2008/layout/RadialCluster"/>
    <dgm:cxn modelId="{4107E327-D994-4E23-B2A7-33A71194FFFF}" type="presParOf" srcId="{9C9DDF89-C0A3-4243-B04A-A9C3184A4CCD}" destId="{66A22A14-C825-4031-9BBE-A324315B495D}" srcOrd="4" destOrd="0" presId="urn:microsoft.com/office/officeart/2008/layout/RadialCluster"/>
    <dgm:cxn modelId="{E57AF201-7E6D-4F7E-ADFA-BA579CB13654}" type="presParOf" srcId="{9C9DDF89-C0A3-4243-B04A-A9C3184A4CCD}" destId="{ECEB6059-D209-4758-A8C9-0A66A63DF502}" srcOrd="5" destOrd="0" presId="urn:microsoft.com/office/officeart/2008/layout/RadialCluster"/>
    <dgm:cxn modelId="{6A78B377-0A8A-422B-8BD9-8CE258B58EE5}" type="presParOf" srcId="{9C9DDF89-C0A3-4243-B04A-A9C3184A4CCD}" destId="{778E782C-65ED-47E7-947F-B6CA0F4BEC55}" srcOrd="6" destOrd="0" presId="urn:microsoft.com/office/officeart/2008/layout/RadialCluster"/>
    <dgm:cxn modelId="{8C3CECB6-7403-4815-B75E-1E0E1576BF27}" type="presParOf" srcId="{9C9DDF89-C0A3-4243-B04A-A9C3184A4CCD}" destId="{427D6DFB-1720-4ECE-B17C-F0752375312D}" srcOrd="7" destOrd="0" presId="urn:microsoft.com/office/officeart/2008/layout/RadialCluster"/>
    <dgm:cxn modelId="{80B64BCE-B6E2-4878-97B4-9E6F8EDAD462}" type="presParOf" srcId="{9C9DDF89-C0A3-4243-B04A-A9C3184A4CCD}" destId="{B6AA92C2-EAB0-489A-8E56-8CB6C00CFD48}" srcOrd="8" destOrd="0" presId="urn:microsoft.com/office/officeart/2008/layout/RadialCluster"/>
    <dgm:cxn modelId="{E265E90A-880A-4842-9F8C-B44269F390D3}" type="presParOf" srcId="{9C9DDF89-C0A3-4243-B04A-A9C3184A4CCD}" destId="{B515633C-C243-4372-A290-B8870EEC7723}" srcOrd="9" destOrd="0" presId="urn:microsoft.com/office/officeart/2008/layout/RadialCluster"/>
    <dgm:cxn modelId="{C0AFDD99-DA61-47E3-8B95-C59F38A1C528}" type="presParOf" srcId="{9C9DDF89-C0A3-4243-B04A-A9C3184A4CCD}" destId="{636F46C4-E109-4297-B09A-7F5DA9F60FD2}" srcOrd="1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D2425B-3A27-474C-B5BF-2D1E425E8FEF}" type="doc">
      <dgm:prSet loTypeId="urn:microsoft.com/office/officeart/2005/8/layout/hList6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962461A-7A69-466E-B614-28E74FFF1E2E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多中心化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D5CAE1-7239-400A-A437-AFAACA502B55}" type="parTrans" cxnId="{8D5FCEDF-022A-4A04-A48A-7D77DD14353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602B0-21F5-4DDF-851C-00B553C3E242}" type="sibTrans" cxnId="{8D5FCEDF-022A-4A04-A48A-7D77DD14353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43BE46-BF56-4D4D-AA5C-5BAD9DE28F26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或者叫数字孪生，在虚拟的计算空间里模拟真实的事物和规则，并提供可视化甚至沉浸式的交互方式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84F129-A77B-45C9-997E-09F6505445DF}" type="parTrans" cxnId="{E483E071-E272-4DAC-AEA0-E82BC087E746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E67DF4-89B3-4358-927F-E3391F887782}" type="sibTrans" cxnId="{E483E071-E272-4DAC-AEA0-E82BC087E746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BC8408-BD2B-4FF1-B1C8-E45205B9C4F1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极低门槛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C5A152-B53E-4F7D-85C2-BB137D8F81C3}" type="parTrans" cxnId="{5E295844-FD29-4E04-B095-13538131D8E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56BD3B-8CF2-4211-BCD9-69BF5DC10311}" type="sibTrans" cxnId="{5E295844-FD29-4E04-B095-13538131D8E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B3DBCC-7F64-45FF-9A21-95828DB5852D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该系统部署的每个节点是独立运营的单元，平台之间去除中心依赖，但可以联盟互通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EE8F21-36A7-440C-8807-398DFD30C279}" type="parTrans" cxnId="{4EC054E0-1253-4B49-9473-7BA517E9F61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E8425B-A5B0-4D7B-8FD0-AC398760A2E9}" type="sibTrans" cxnId="{4EC054E0-1253-4B49-9473-7BA517E9F61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BFD29E-21F2-4521-AEE3-08B09B10F30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虚实映射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7C3C06-CC0F-4083-891F-872046EC1B68}" type="parTrans" cxnId="{18CE09CD-2E55-4263-A956-E136CCBA790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FD5C58-A101-4949-AE1B-FEEAAFAFB87C}" type="sibTrans" cxnId="{18CE09CD-2E55-4263-A956-E136CCBA790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FBE739-2200-453D-AC4E-AB09D7BD7FC2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实施运维的成本低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D2291E-AFE4-4D32-AD4D-57E060DFA684}" type="parTrans" cxnId="{02932712-1EBB-45D6-BC79-0E66EAFA52C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EEFD6D-7BFD-4343-8FF5-E44534BD78EE}" type="sibTrans" cxnId="{02932712-1EBB-45D6-BC79-0E66EAFA52C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8FCE0D-980D-47D7-BDA7-BF42291779B3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部署的节点可以由非科技公司运维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B3ECBA3-ADB5-4CC3-AE44-FA19224EABAE}" type="parTrans" cxnId="{B79BA307-9262-4B05-B6D3-1C2A39A8DFD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9BA91D-4654-4BE0-9CEA-2CFE59CBB311}" type="sibTrans" cxnId="{B79BA307-9262-4B05-B6D3-1C2A39A8DFD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CBEF1C-509C-40AB-B2A4-BB800789F782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项目的创建不需要编程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11743C-532C-43EB-96B9-38234E61842D}" type="parTrans" cxnId="{32BA9505-D754-411B-91C4-E94C6E93882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E3B273A-72CF-478C-9BA2-CCCB0CC5D51F}" type="sibTrans" cxnId="{32BA9505-D754-411B-91C4-E94C6E93882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20426B-B8AA-4340-90C2-5A7AF9015C30}" type="pres">
      <dgm:prSet presAssocID="{EFD2425B-3A27-474C-B5BF-2D1E425E8FEF}" presName="Name0" presStyleCnt="0">
        <dgm:presLayoutVars>
          <dgm:dir/>
          <dgm:resizeHandles val="exact"/>
        </dgm:presLayoutVars>
      </dgm:prSet>
      <dgm:spPr/>
    </dgm:pt>
    <dgm:pt modelId="{41B62E29-F9A2-4088-9446-856C26F280BB}" type="pres">
      <dgm:prSet presAssocID="{9962461A-7A69-466E-B614-28E74FFF1E2E}" presName="node" presStyleLbl="node1" presStyleIdx="0" presStyleCnt="3">
        <dgm:presLayoutVars>
          <dgm:bulletEnabled val="1"/>
        </dgm:presLayoutVars>
      </dgm:prSet>
      <dgm:spPr/>
    </dgm:pt>
    <dgm:pt modelId="{F152EDB4-5B75-430B-A37D-9A9839CF840E}" type="pres">
      <dgm:prSet presAssocID="{AA8602B0-21F5-4DDF-851C-00B553C3E242}" presName="sibTrans" presStyleCnt="0"/>
      <dgm:spPr/>
    </dgm:pt>
    <dgm:pt modelId="{E1F56633-B172-49C4-A4AB-193D5A3DDF4B}" type="pres">
      <dgm:prSet presAssocID="{F3BFD29E-21F2-4521-AEE3-08B09B10F309}" presName="node" presStyleLbl="node1" presStyleIdx="1" presStyleCnt="3">
        <dgm:presLayoutVars>
          <dgm:bulletEnabled val="1"/>
        </dgm:presLayoutVars>
      </dgm:prSet>
      <dgm:spPr/>
    </dgm:pt>
    <dgm:pt modelId="{425F7A90-863E-47DB-9FB8-F2AC2601934B}" type="pres">
      <dgm:prSet presAssocID="{25FD5C58-A101-4949-AE1B-FEEAAFAFB87C}" presName="sibTrans" presStyleCnt="0"/>
      <dgm:spPr/>
    </dgm:pt>
    <dgm:pt modelId="{2B9808FB-D790-4E6F-A7F0-92FD1E210D17}" type="pres">
      <dgm:prSet presAssocID="{15BC8408-BD2B-4FF1-B1C8-E45205B9C4F1}" presName="node" presStyleLbl="node1" presStyleIdx="2" presStyleCnt="3">
        <dgm:presLayoutVars>
          <dgm:bulletEnabled val="1"/>
        </dgm:presLayoutVars>
      </dgm:prSet>
      <dgm:spPr/>
    </dgm:pt>
  </dgm:ptLst>
  <dgm:cxnLst>
    <dgm:cxn modelId="{32BA9505-D754-411B-91C4-E94C6E938821}" srcId="{15BC8408-BD2B-4FF1-B1C8-E45205B9C4F1}" destId="{8CCBEF1C-509C-40AB-B2A4-BB800789F782}" srcOrd="2" destOrd="0" parTransId="{F911743C-532C-43EB-96B9-38234E61842D}" sibTransId="{9E3B273A-72CF-478C-9BA2-CCCB0CC5D51F}"/>
    <dgm:cxn modelId="{B79BA307-9262-4B05-B6D3-1C2A39A8DFD9}" srcId="{15BC8408-BD2B-4FF1-B1C8-E45205B9C4F1}" destId="{B78FCE0D-980D-47D7-BDA7-BF42291779B3}" srcOrd="0" destOrd="0" parTransId="{EB3ECBA3-ADB5-4CC3-AE44-FA19224EABAE}" sibTransId="{AD9BA91D-4654-4BE0-9CEA-2CFE59CBB311}"/>
    <dgm:cxn modelId="{838F7509-F6E2-4C37-9EDF-331427DCF74E}" type="presOf" srcId="{15BC8408-BD2B-4FF1-B1C8-E45205B9C4F1}" destId="{2B9808FB-D790-4E6F-A7F0-92FD1E210D17}" srcOrd="0" destOrd="0" presId="urn:microsoft.com/office/officeart/2005/8/layout/hList6"/>
    <dgm:cxn modelId="{5B3C850C-BCCC-4CA9-96AA-6C5A2C562D8D}" type="presOf" srcId="{B043BE46-BF56-4D4D-AA5C-5BAD9DE28F26}" destId="{E1F56633-B172-49C4-A4AB-193D5A3DDF4B}" srcOrd="0" destOrd="1" presId="urn:microsoft.com/office/officeart/2005/8/layout/hList6"/>
    <dgm:cxn modelId="{02932712-1EBB-45D6-BC79-0E66EAFA52C1}" srcId="{15BC8408-BD2B-4FF1-B1C8-E45205B9C4F1}" destId="{D6FBE739-2200-453D-AC4E-AB09D7BD7FC2}" srcOrd="1" destOrd="0" parTransId="{A7D2291E-AFE4-4D32-AD4D-57E060DFA684}" sibTransId="{68EEFD6D-7BFD-4343-8FF5-E44534BD78EE}"/>
    <dgm:cxn modelId="{B91BCC20-1171-493A-9A31-A2CB843C152E}" type="presOf" srcId="{F3BFD29E-21F2-4521-AEE3-08B09B10F309}" destId="{E1F56633-B172-49C4-A4AB-193D5A3DDF4B}" srcOrd="0" destOrd="0" presId="urn:microsoft.com/office/officeart/2005/8/layout/hList6"/>
    <dgm:cxn modelId="{5E295844-FD29-4E04-B095-13538131D8ED}" srcId="{EFD2425B-3A27-474C-B5BF-2D1E425E8FEF}" destId="{15BC8408-BD2B-4FF1-B1C8-E45205B9C4F1}" srcOrd="2" destOrd="0" parTransId="{84C5A152-B53E-4F7D-85C2-BB137D8F81C3}" sibTransId="{7A56BD3B-8CF2-4211-BCD9-69BF5DC10311}"/>
    <dgm:cxn modelId="{E483E071-E272-4DAC-AEA0-E82BC087E746}" srcId="{F3BFD29E-21F2-4521-AEE3-08B09B10F309}" destId="{B043BE46-BF56-4D4D-AA5C-5BAD9DE28F26}" srcOrd="0" destOrd="0" parTransId="{C984F129-A77B-45C9-997E-09F6505445DF}" sibTransId="{C3E67DF4-89B3-4358-927F-E3391F887782}"/>
    <dgm:cxn modelId="{87230693-C90B-4AF9-8832-A71FBBB3C7A2}" type="presOf" srcId="{8CCBEF1C-509C-40AB-B2A4-BB800789F782}" destId="{2B9808FB-D790-4E6F-A7F0-92FD1E210D17}" srcOrd="0" destOrd="3" presId="urn:microsoft.com/office/officeart/2005/8/layout/hList6"/>
    <dgm:cxn modelId="{4E594193-D148-41B6-9110-FFD0E47F58DA}" type="presOf" srcId="{D6FBE739-2200-453D-AC4E-AB09D7BD7FC2}" destId="{2B9808FB-D790-4E6F-A7F0-92FD1E210D17}" srcOrd="0" destOrd="2" presId="urn:microsoft.com/office/officeart/2005/8/layout/hList6"/>
    <dgm:cxn modelId="{39E2AE99-D187-4FA2-8F94-F2708614E8D5}" type="presOf" srcId="{EFD2425B-3A27-474C-B5BF-2D1E425E8FEF}" destId="{1220426B-B8AA-4340-90C2-5A7AF9015C30}" srcOrd="0" destOrd="0" presId="urn:microsoft.com/office/officeart/2005/8/layout/hList6"/>
    <dgm:cxn modelId="{ED4B10AC-10D0-4D54-8F5A-6B39C9A485CC}" type="presOf" srcId="{BAB3DBCC-7F64-45FF-9A21-95828DB5852D}" destId="{41B62E29-F9A2-4088-9446-856C26F280BB}" srcOrd="0" destOrd="1" presId="urn:microsoft.com/office/officeart/2005/8/layout/hList6"/>
    <dgm:cxn modelId="{BF0B6DC7-4330-46B1-966C-DB1CC8D5D0F8}" type="presOf" srcId="{9962461A-7A69-466E-B614-28E74FFF1E2E}" destId="{41B62E29-F9A2-4088-9446-856C26F280BB}" srcOrd="0" destOrd="0" presId="urn:microsoft.com/office/officeart/2005/8/layout/hList6"/>
    <dgm:cxn modelId="{18CE09CD-2E55-4263-A956-E136CCBA7908}" srcId="{EFD2425B-3A27-474C-B5BF-2D1E425E8FEF}" destId="{F3BFD29E-21F2-4521-AEE3-08B09B10F309}" srcOrd="1" destOrd="0" parTransId="{467C3C06-CC0F-4083-891F-872046EC1B68}" sibTransId="{25FD5C58-A101-4949-AE1B-FEEAAFAFB87C}"/>
    <dgm:cxn modelId="{CC69E0DB-A876-4278-850C-2CE5BDEDE155}" type="presOf" srcId="{B78FCE0D-980D-47D7-BDA7-BF42291779B3}" destId="{2B9808FB-D790-4E6F-A7F0-92FD1E210D17}" srcOrd="0" destOrd="1" presId="urn:microsoft.com/office/officeart/2005/8/layout/hList6"/>
    <dgm:cxn modelId="{8D5FCEDF-022A-4A04-A48A-7D77DD143531}" srcId="{EFD2425B-3A27-474C-B5BF-2D1E425E8FEF}" destId="{9962461A-7A69-466E-B614-28E74FFF1E2E}" srcOrd="0" destOrd="0" parTransId="{12D5CAE1-7239-400A-A437-AFAACA502B55}" sibTransId="{AA8602B0-21F5-4DDF-851C-00B553C3E242}"/>
    <dgm:cxn modelId="{4EC054E0-1253-4B49-9473-7BA517E9F615}" srcId="{9962461A-7A69-466E-B614-28E74FFF1E2E}" destId="{BAB3DBCC-7F64-45FF-9A21-95828DB5852D}" srcOrd="0" destOrd="0" parTransId="{B6EE8F21-36A7-440C-8807-398DFD30C279}" sibTransId="{6EE8425B-A5B0-4D7B-8FD0-AC398760A2E9}"/>
    <dgm:cxn modelId="{4CBE75B0-4145-4EB7-9D88-DC8CFBAD258D}" type="presParOf" srcId="{1220426B-B8AA-4340-90C2-5A7AF9015C30}" destId="{41B62E29-F9A2-4088-9446-856C26F280BB}" srcOrd="0" destOrd="0" presId="urn:microsoft.com/office/officeart/2005/8/layout/hList6"/>
    <dgm:cxn modelId="{C94DC32B-C7B9-44DE-BA72-60BEAB6F7FC3}" type="presParOf" srcId="{1220426B-B8AA-4340-90C2-5A7AF9015C30}" destId="{F152EDB4-5B75-430B-A37D-9A9839CF840E}" srcOrd="1" destOrd="0" presId="urn:microsoft.com/office/officeart/2005/8/layout/hList6"/>
    <dgm:cxn modelId="{3D8023B9-61EB-4062-9209-A1AE55FC22BE}" type="presParOf" srcId="{1220426B-B8AA-4340-90C2-5A7AF9015C30}" destId="{E1F56633-B172-49C4-A4AB-193D5A3DDF4B}" srcOrd="2" destOrd="0" presId="urn:microsoft.com/office/officeart/2005/8/layout/hList6"/>
    <dgm:cxn modelId="{B9B22A90-C7C7-49A4-9D7B-D8F4033269A5}" type="presParOf" srcId="{1220426B-B8AA-4340-90C2-5A7AF9015C30}" destId="{425F7A90-863E-47DB-9FB8-F2AC2601934B}" srcOrd="3" destOrd="0" presId="urn:microsoft.com/office/officeart/2005/8/layout/hList6"/>
    <dgm:cxn modelId="{E4ABCFDB-B49C-4C89-BDCB-1B6A681E7954}" type="presParOf" srcId="{1220426B-B8AA-4340-90C2-5A7AF9015C30}" destId="{2B9808FB-D790-4E6F-A7F0-92FD1E210D17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971234-27CD-4591-ADCE-F77C85DC01F6}" type="doc">
      <dgm:prSet loTypeId="urn:microsoft.com/office/officeart/2005/8/layout/hierarchy6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97D65EB-DA38-46D9-A0C3-E8B164DE02AF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主体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78A144-D42C-4258-A53B-78EC411AA78B}" type="parTrans" cxnId="{55EB8B6E-26BD-40A5-A66A-E866C2290F3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70D115-880F-40B4-B703-FCD08D1A558D}" type="sibTrans" cxnId="{55EB8B6E-26BD-40A5-A66A-E866C2290F3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B9A1CD-5B8A-43E5-8A57-30D010439ECB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机构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22EFBA-2518-46E7-9A5B-A3D7207FA010}" type="parTrans" cxnId="{2277FE2B-5FA9-45D8-AFEF-78F3CB64F50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488C58-6E02-4307-B676-AF118CCE1F33}" type="sibTrans" cxnId="{2277FE2B-5FA9-45D8-AFEF-78F3CB64F50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2A3C78-8AF0-41BD-A83A-7CF350CB7C3F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用户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A564D0-0D6F-4955-8A54-432A2854C8C2}" type="parTrans" cxnId="{CE98BDDA-B6B6-4D6C-9968-BAEDF3271745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2C554C-24B7-4916-8C3E-2B2470817981}" type="sibTrans" cxnId="{CE98BDDA-B6B6-4D6C-9968-BAEDF3271745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7BFFC7-2F24-466A-9D3E-880827B9A90B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DA796C-8A45-4D1D-B9B0-CA47F631A952}" type="parTrans" cxnId="{17C10548-7EA3-4A37-A891-79DBBE95F2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7A36110-0CC5-41CF-9A7C-E758B0BB02A0}" type="sibTrans" cxnId="{17C10548-7EA3-4A37-A891-79DBBE95F2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430319-D0CF-443E-8625-3DB73623EF4D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8B5F31-AE20-4B0B-9FF1-1ADDE025F2BE}" type="parTrans" cxnId="{DDECDE33-A172-4C3B-AADC-61E233E8B6C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2DAD18-3DDE-47C7-8904-4DAAC242908F}" type="sibTrans" cxnId="{DDECDE33-A172-4C3B-AADC-61E233E8B6C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ED9D18-E33B-487B-A711-7DA52D3B34D6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988C80-F805-4D3A-B4F4-4329CFFEEFF8}" type="parTrans" cxnId="{22546A40-58BA-4CD7-AF52-3890D82F163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F4507D-B7D3-40A7-809F-4E5314A38DA4}" type="sibTrans" cxnId="{22546A40-58BA-4CD7-AF52-3890D82F163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C5BC593-6CF3-4E9E-A03B-5C207CBA353C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用户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682259-CB1C-469B-AE25-27689177B62D}" type="parTrans" cxnId="{86920A6E-3B64-43D2-987A-1BD80C3CD03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374983-81B5-47C9-820A-CBB2EEFC79FD}" type="sibTrans" cxnId="{86920A6E-3B64-43D2-987A-1BD80C3CD03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A260EC-CD3A-4E99-8A0A-EC22231C9134}" type="pres">
      <dgm:prSet presAssocID="{14971234-27CD-4591-ADCE-F77C85DC01F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77F84B9-78D3-4AA9-A168-BE3052D29A95}" type="pres">
      <dgm:prSet presAssocID="{14971234-27CD-4591-ADCE-F77C85DC01F6}" presName="hierFlow" presStyleCnt="0"/>
      <dgm:spPr/>
    </dgm:pt>
    <dgm:pt modelId="{0714D478-4541-4C2E-9E73-052AC190B7DC}" type="pres">
      <dgm:prSet presAssocID="{14971234-27CD-4591-ADCE-F77C85DC01F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F0C8694-E6CF-45D9-8DEA-65F8D07E9353}" type="pres">
      <dgm:prSet presAssocID="{B97D65EB-DA38-46D9-A0C3-E8B164DE02AF}" presName="Name14" presStyleCnt="0"/>
      <dgm:spPr/>
    </dgm:pt>
    <dgm:pt modelId="{2F12A505-BEB2-4D70-A3E6-038E935C5F2A}" type="pres">
      <dgm:prSet presAssocID="{B97D65EB-DA38-46D9-A0C3-E8B164DE02AF}" presName="level1Shape" presStyleLbl="node0" presStyleIdx="0" presStyleCnt="1">
        <dgm:presLayoutVars>
          <dgm:chPref val="3"/>
        </dgm:presLayoutVars>
      </dgm:prSet>
      <dgm:spPr/>
    </dgm:pt>
    <dgm:pt modelId="{DD82F297-07B7-43B9-A620-CC00B995E9E4}" type="pres">
      <dgm:prSet presAssocID="{B97D65EB-DA38-46D9-A0C3-E8B164DE02AF}" presName="hierChild2" presStyleCnt="0"/>
      <dgm:spPr/>
    </dgm:pt>
    <dgm:pt modelId="{9DB9D7D3-B782-42A5-A7B9-20745BEA31E8}" type="pres">
      <dgm:prSet presAssocID="{F522EFBA-2518-46E7-9A5B-A3D7207FA010}" presName="Name19" presStyleLbl="parChTrans1D2" presStyleIdx="0" presStyleCnt="3"/>
      <dgm:spPr/>
    </dgm:pt>
    <dgm:pt modelId="{91E0390E-F405-4C86-9DBC-4DDFBF504811}" type="pres">
      <dgm:prSet presAssocID="{61B9A1CD-5B8A-43E5-8A57-30D010439ECB}" presName="Name21" presStyleCnt="0"/>
      <dgm:spPr/>
    </dgm:pt>
    <dgm:pt modelId="{6D154C35-969D-49A6-A57F-1DCD0C6E303F}" type="pres">
      <dgm:prSet presAssocID="{61B9A1CD-5B8A-43E5-8A57-30D010439ECB}" presName="level2Shape" presStyleLbl="node2" presStyleIdx="0" presStyleCnt="3"/>
      <dgm:spPr/>
    </dgm:pt>
    <dgm:pt modelId="{C05C0129-5D45-4B7A-8494-0279E34149E8}" type="pres">
      <dgm:prSet presAssocID="{61B9A1CD-5B8A-43E5-8A57-30D010439ECB}" presName="hierChild3" presStyleCnt="0"/>
      <dgm:spPr/>
    </dgm:pt>
    <dgm:pt modelId="{F9B73E89-AAB5-4B04-8082-FFD90CCAFC07}" type="pres">
      <dgm:prSet presAssocID="{18DA796C-8A45-4D1D-B9B0-CA47F631A952}" presName="Name19" presStyleLbl="parChTrans1D3" presStyleIdx="0" presStyleCnt="3"/>
      <dgm:spPr/>
    </dgm:pt>
    <dgm:pt modelId="{B6C10A1E-5D51-48F6-AF52-B6469FB7C418}" type="pres">
      <dgm:prSet presAssocID="{D07BFFC7-2F24-466A-9D3E-880827B9A90B}" presName="Name21" presStyleCnt="0"/>
      <dgm:spPr/>
    </dgm:pt>
    <dgm:pt modelId="{D6122FB8-61D7-4781-9A86-41C278C03DC6}" type="pres">
      <dgm:prSet presAssocID="{D07BFFC7-2F24-466A-9D3E-880827B9A90B}" presName="level2Shape" presStyleLbl="node3" presStyleIdx="0" presStyleCnt="3"/>
      <dgm:spPr/>
    </dgm:pt>
    <dgm:pt modelId="{DE608FE2-13DB-40D2-A647-72D933ACB730}" type="pres">
      <dgm:prSet presAssocID="{D07BFFC7-2F24-466A-9D3E-880827B9A90B}" presName="hierChild3" presStyleCnt="0"/>
      <dgm:spPr/>
    </dgm:pt>
    <dgm:pt modelId="{EAA23358-DACB-4BB8-9ED3-6549C3BA09D2}" type="pres">
      <dgm:prSet presAssocID="{178B5F31-AE20-4B0B-9FF1-1ADDE025F2BE}" presName="Name19" presStyleLbl="parChTrans1D3" presStyleIdx="1" presStyleCnt="3"/>
      <dgm:spPr/>
    </dgm:pt>
    <dgm:pt modelId="{24C1853F-9156-4298-A864-EABBC856AEBB}" type="pres">
      <dgm:prSet presAssocID="{0F430319-D0CF-443E-8625-3DB73623EF4D}" presName="Name21" presStyleCnt="0"/>
      <dgm:spPr/>
    </dgm:pt>
    <dgm:pt modelId="{452FDB2D-3DB0-458F-AFC4-5DC682B0B772}" type="pres">
      <dgm:prSet presAssocID="{0F430319-D0CF-443E-8625-3DB73623EF4D}" presName="level2Shape" presStyleLbl="node3" presStyleIdx="1" presStyleCnt="3"/>
      <dgm:spPr/>
    </dgm:pt>
    <dgm:pt modelId="{F4CF73CB-97AD-4B5A-A7BF-D2D30449AFDC}" type="pres">
      <dgm:prSet presAssocID="{0F430319-D0CF-443E-8625-3DB73623EF4D}" presName="hierChild3" presStyleCnt="0"/>
      <dgm:spPr/>
    </dgm:pt>
    <dgm:pt modelId="{AE48F084-D39C-467E-B7B2-4C0846C8E1FB}" type="pres">
      <dgm:prSet presAssocID="{1E988C80-F805-4D3A-B4F4-4329CFFEEFF8}" presName="Name19" presStyleLbl="parChTrans1D3" presStyleIdx="2" presStyleCnt="3"/>
      <dgm:spPr/>
    </dgm:pt>
    <dgm:pt modelId="{A03DEE53-E7C7-436C-8FA2-B3E1348C642D}" type="pres">
      <dgm:prSet presAssocID="{65ED9D18-E33B-487B-A711-7DA52D3B34D6}" presName="Name21" presStyleCnt="0"/>
      <dgm:spPr/>
    </dgm:pt>
    <dgm:pt modelId="{0A4D1E98-72F6-4DD0-B1CB-99CB425FE2A2}" type="pres">
      <dgm:prSet presAssocID="{65ED9D18-E33B-487B-A711-7DA52D3B34D6}" presName="level2Shape" presStyleLbl="node3" presStyleIdx="2" presStyleCnt="3"/>
      <dgm:spPr/>
    </dgm:pt>
    <dgm:pt modelId="{5BDDDA4C-F776-420F-9065-8BA88168EEE3}" type="pres">
      <dgm:prSet presAssocID="{65ED9D18-E33B-487B-A711-7DA52D3B34D6}" presName="hierChild3" presStyleCnt="0"/>
      <dgm:spPr/>
    </dgm:pt>
    <dgm:pt modelId="{13014751-3F18-4F0F-BC2F-81E073A8D86F}" type="pres">
      <dgm:prSet presAssocID="{72A564D0-0D6F-4955-8A54-432A2854C8C2}" presName="Name19" presStyleLbl="parChTrans1D2" presStyleIdx="1" presStyleCnt="3"/>
      <dgm:spPr/>
    </dgm:pt>
    <dgm:pt modelId="{5AF1C4B1-6F4A-4A9F-A38B-FA3A206AD30C}" type="pres">
      <dgm:prSet presAssocID="{A12A3C78-8AF0-41BD-A83A-7CF350CB7C3F}" presName="Name21" presStyleCnt="0"/>
      <dgm:spPr/>
    </dgm:pt>
    <dgm:pt modelId="{CBEEC233-89F3-4A37-AC10-5CAE4BB09591}" type="pres">
      <dgm:prSet presAssocID="{A12A3C78-8AF0-41BD-A83A-7CF350CB7C3F}" presName="level2Shape" presStyleLbl="node2" presStyleIdx="1" presStyleCnt="3"/>
      <dgm:spPr/>
    </dgm:pt>
    <dgm:pt modelId="{B3F4E099-2FD9-4248-9C5A-DB7D4823D2A7}" type="pres">
      <dgm:prSet presAssocID="{A12A3C78-8AF0-41BD-A83A-7CF350CB7C3F}" presName="hierChild3" presStyleCnt="0"/>
      <dgm:spPr/>
    </dgm:pt>
    <dgm:pt modelId="{388A559E-4B84-4DCB-8652-3DC7F9C0B018}" type="pres">
      <dgm:prSet presAssocID="{7D682259-CB1C-469B-AE25-27689177B62D}" presName="Name19" presStyleLbl="parChTrans1D2" presStyleIdx="2" presStyleCnt="3"/>
      <dgm:spPr/>
    </dgm:pt>
    <dgm:pt modelId="{52796F79-1008-462D-861E-08B5B40383D4}" type="pres">
      <dgm:prSet presAssocID="{9C5BC593-6CF3-4E9E-A03B-5C207CBA353C}" presName="Name21" presStyleCnt="0"/>
      <dgm:spPr/>
    </dgm:pt>
    <dgm:pt modelId="{C80C76CC-7107-4BBA-8845-80CDD0F00F0C}" type="pres">
      <dgm:prSet presAssocID="{9C5BC593-6CF3-4E9E-A03B-5C207CBA353C}" presName="level2Shape" presStyleLbl="node2" presStyleIdx="2" presStyleCnt="3"/>
      <dgm:spPr/>
    </dgm:pt>
    <dgm:pt modelId="{59038B98-1777-47DD-9A84-8623BF28039E}" type="pres">
      <dgm:prSet presAssocID="{9C5BC593-6CF3-4E9E-A03B-5C207CBA353C}" presName="hierChild3" presStyleCnt="0"/>
      <dgm:spPr/>
    </dgm:pt>
    <dgm:pt modelId="{8017F5ED-2E25-42B2-915D-A6C0FE33FD00}" type="pres">
      <dgm:prSet presAssocID="{14971234-27CD-4591-ADCE-F77C85DC01F6}" presName="bgShapesFlow" presStyleCnt="0"/>
      <dgm:spPr/>
    </dgm:pt>
  </dgm:ptLst>
  <dgm:cxnLst>
    <dgm:cxn modelId="{CE59A20F-8E71-493A-BDC1-C5EB91792869}" type="presOf" srcId="{D07BFFC7-2F24-466A-9D3E-880827B9A90B}" destId="{D6122FB8-61D7-4781-9A86-41C278C03DC6}" srcOrd="0" destOrd="0" presId="urn:microsoft.com/office/officeart/2005/8/layout/hierarchy6"/>
    <dgm:cxn modelId="{BCBFD810-8D87-402B-8966-44CC311BABA6}" type="presOf" srcId="{9C5BC593-6CF3-4E9E-A03B-5C207CBA353C}" destId="{C80C76CC-7107-4BBA-8845-80CDD0F00F0C}" srcOrd="0" destOrd="0" presId="urn:microsoft.com/office/officeart/2005/8/layout/hierarchy6"/>
    <dgm:cxn modelId="{8C72B613-570D-4F50-96EF-84F52666E33F}" type="presOf" srcId="{A12A3C78-8AF0-41BD-A83A-7CF350CB7C3F}" destId="{CBEEC233-89F3-4A37-AC10-5CAE4BB09591}" srcOrd="0" destOrd="0" presId="urn:microsoft.com/office/officeart/2005/8/layout/hierarchy6"/>
    <dgm:cxn modelId="{F92C9D22-22B0-4871-914D-C94AF1506977}" type="presOf" srcId="{0F430319-D0CF-443E-8625-3DB73623EF4D}" destId="{452FDB2D-3DB0-458F-AFC4-5DC682B0B772}" srcOrd="0" destOrd="0" presId="urn:microsoft.com/office/officeart/2005/8/layout/hierarchy6"/>
    <dgm:cxn modelId="{2277FE2B-5FA9-45D8-AFEF-78F3CB64F50C}" srcId="{B97D65EB-DA38-46D9-A0C3-E8B164DE02AF}" destId="{61B9A1CD-5B8A-43E5-8A57-30D010439ECB}" srcOrd="0" destOrd="0" parTransId="{F522EFBA-2518-46E7-9A5B-A3D7207FA010}" sibTransId="{F4488C58-6E02-4307-B676-AF118CCE1F33}"/>
    <dgm:cxn modelId="{DDECDE33-A172-4C3B-AADC-61E233E8B6C6}" srcId="{61B9A1CD-5B8A-43E5-8A57-30D010439ECB}" destId="{0F430319-D0CF-443E-8625-3DB73623EF4D}" srcOrd="1" destOrd="0" parTransId="{178B5F31-AE20-4B0B-9FF1-1ADDE025F2BE}" sibTransId="{262DAD18-3DDE-47C7-8904-4DAAC242908F}"/>
    <dgm:cxn modelId="{22546A40-58BA-4CD7-AF52-3890D82F1634}" srcId="{61B9A1CD-5B8A-43E5-8A57-30D010439ECB}" destId="{65ED9D18-E33B-487B-A711-7DA52D3B34D6}" srcOrd="2" destOrd="0" parTransId="{1E988C80-F805-4D3A-B4F4-4329CFFEEFF8}" sibTransId="{8DF4507D-B7D3-40A7-809F-4E5314A38DA4}"/>
    <dgm:cxn modelId="{17C10548-7EA3-4A37-A891-79DBBE95F2AE}" srcId="{61B9A1CD-5B8A-43E5-8A57-30D010439ECB}" destId="{D07BFFC7-2F24-466A-9D3E-880827B9A90B}" srcOrd="0" destOrd="0" parTransId="{18DA796C-8A45-4D1D-B9B0-CA47F631A952}" sibTransId="{47A36110-0CC5-41CF-9A7C-E758B0BB02A0}"/>
    <dgm:cxn modelId="{86920A6E-3B64-43D2-987A-1BD80C3CD034}" srcId="{B97D65EB-DA38-46D9-A0C3-E8B164DE02AF}" destId="{9C5BC593-6CF3-4E9E-A03B-5C207CBA353C}" srcOrd="2" destOrd="0" parTransId="{7D682259-CB1C-469B-AE25-27689177B62D}" sibTransId="{5D374983-81B5-47C9-820A-CBB2EEFC79FD}"/>
    <dgm:cxn modelId="{55EB8B6E-26BD-40A5-A66A-E866C2290F3A}" srcId="{14971234-27CD-4591-ADCE-F77C85DC01F6}" destId="{B97D65EB-DA38-46D9-A0C3-E8B164DE02AF}" srcOrd="0" destOrd="0" parTransId="{1178A144-D42C-4258-A53B-78EC411AA78B}" sibTransId="{2670D115-880F-40B4-B703-FCD08D1A558D}"/>
    <dgm:cxn modelId="{893BA256-F31D-4996-8F1E-368050C306E1}" type="presOf" srcId="{65ED9D18-E33B-487B-A711-7DA52D3B34D6}" destId="{0A4D1E98-72F6-4DD0-B1CB-99CB425FE2A2}" srcOrd="0" destOrd="0" presId="urn:microsoft.com/office/officeart/2005/8/layout/hierarchy6"/>
    <dgm:cxn modelId="{D4007758-971B-42A1-9D68-A544FE4AE29C}" type="presOf" srcId="{1E988C80-F805-4D3A-B4F4-4329CFFEEFF8}" destId="{AE48F084-D39C-467E-B7B2-4C0846C8E1FB}" srcOrd="0" destOrd="0" presId="urn:microsoft.com/office/officeart/2005/8/layout/hierarchy6"/>
    <dgm:cxn modelId="{C72926C1-4302-403D-A987-4659C3E68560}" type="presOf" srcId="{178B5F31-AE20-4B0B-9FF1-1ADDE025F2BE}" destId="{EAA23358-DACB-4BB8-9ED3-6549C3BA09D2}" srcOrd="0" destOrd="0" presId="urn:microsoft.com/office/officeart/2005/8/layout/hierarchy6"/>
    <dgm:cxn modelId="{73871CC2-338B-467B-8A67-95551EAD5A83}" type="presOf" srcId="{18DA796C-8A45-4D1D-B9B0-CA47F631A952}" destId="{F9B73E89-AAB5-4B04-8082-FFD90CCAFC07}" srcOrd="0" destOrd="0" presId="urn:microsoft.com/office/officeart/2005/8/layout/hierarchy6"/>
    <dgm:cxn modelId="{ECE658C7-4472-4163-B3DB-9D27E7D927A6}" type="presOf" srcId="{F522EFBA-2518-46E7-9A5B-A3D7207FA010}" destId="{9DB9D7D3-B782-42A5-A7B9-20745BEA31E8}" srcOrd="0" destOrd="0" presId="urn:microsoft.com/office/officeart/2005/8/layout/hierarchy6"/>
    <dgm:cxn modelId="{E74D48CF-E04E-450A-9A14-16AEB5CEEED7}" type="presOf" srcId="{14971234-27CD-4591-ADCE-F77C85DC01F6}" destId="{FCA260EC-CD3A-4E99-8A0A-EC22231C9134}" srcOrd="0" destOrd="0" presId="urn:microsoft.com/office/officeart/2005/8/layout/hierarchy6"/>
    <dgm:cxn modelId="{385C5CD2-5FFC-41EC-8E1C-D39F8BA20474}" type="presOf" srcId="{61B9A1CD-5B8A-43E5-8A57-30D010439ECB}" destId="{6D154C35-969D-49A6-A57F-1DCD0C6E303F}" srcOrd="0" destOrd="0" presId="urn:microsoft.com/office/officeart/2005/8/layout/hierarchy6"/>
    <dgm:cxn modelId="{1831B3D6-F9F1-4004-885C-66ABB223BDFE}" type="presOf" srcId="{B97D65EB-DA38-46D9-A0C3-E8B164DE02AF}" destId="{2F12A505-BEB2-4D70-A3E6-038E935C5F2A}" srcOrd="0" destOrd="0" presId="urn:microsoft.com/office/officeart/2005/8/layout/hierarchy6"/>
    <dgm:cxn modelId="{CE98BDDA-B6B6-4D6C-9968-BAEDF3271745}" srcId="{B97D65EB-DA38-46D9-A0C3-E8B164DE02AF}" destId="{A12A3C78-8AF0-41BD-A83A-7CF350CB7C3F}" srcOrd="1" destOrd="0" parTransId="{72A564D0-0D6F-4955-8A54-432A2854C8C2}" sibTransId="{FB2C554C-24B7-4916-8C3E-2B2470817981}"/>
    <dgm:cxn modelId="{12EF65E0-0D39-4FE2-AC9A-67E090521CE7}" type="presOf" srcId="{7D682259-CB1C-469B-AE25-27689177B62D}" destId="{388A559E-4B84-4DCB-8652-3DC7F9C0B018}" srcOrd="0" destOrd="0" presId="urn:microsoft.com/office/officeart/2005/8/layout/hierarchy6"/>
    <dgm:cxn modelId="{B25B1FF6-419A-4370-9700-B8768A614D1E}" type="presOf" srcId="{72A564D0-0D6F-4955-8A54-432A2854C8C2}" destId="{13014751-3F18-4F0F-BC2F-81E073A8D86F}" srcOrd="0" destOrd="0" presId="urn:microsoft.com/office/officeart/2005/8/layout/hierarchy6"/>
    <dgm:cxn modelId="{F3C7A9D5-ED3E-458B-9D9D-26146797C6D7}" type="presParOf" srcId="{FCA260EC-CD3A-4E99-8A0A-EC22231C9134}" destId="{677F84B9-78D3-4AA9-A168-BE3052D29A95}" srcOrd="0" destOrd="0" presId="urn:microsoft.com/office/officeart/2005/8/layout/hierarchy6"/>
    <dgm:cxn modelId="{CCC4A581-E06C-49B8-9185-9CB627E95515}" type="presParOf" srcId="{677F84B9-78D3-4AA9-A168-BE3052D29A95}" destId="{0714D478-4541-4C2E-9E73-052AC190B7DC}" srcOrd="0" destOrd="0" presId="urn:microsoft.com/office/officeart/2005/8/layout/hierarchy6"/>
    <dgm:cxn modelId="{450A33E0-43DD-4C30-A4A1-471B081DAF3F}" type="presParOf" srcId="{0714D478-4541-4C2E-9E73-052AC190B7DC}" destId="{6F0C8694-E6CF-45D9-8DEA-65F8D07E9353}" srcOrd="0" destOrd="0" presId="urn:microsoft.com/office/officeart/2005/8/layout/hierarchy6"/>
    <dgm:cxn modelId="{19BA75CF-F269-4827-AFAB-1FD04AD3AE18}" type="presParOf" srcId="{6F0C8694-E6CF-45D9-8DEA-65F8D07E9353}" destId="{2F12A505-BEB2-4D70-A3E6-038E935C5F2A}" srcOrd="0" destOrd="0" presId="urn:microsoft.com/office/officeart/2005/8/layout/hierarchy6"/>
    <dgm:cxn modelId="{CF00FEB2-31DC-437A-9981-503A95C4A646}" type="presParOf" srcId="{6F0C8694-E6CF-45D9-8DEA-65F8D07E9353}" destId="{DD82F297-07B7-43B9-A620-CC00B995E9E4}" srcOrd="1" destOrd="0" presId="urn:microsoft.com/office/officeart/2005/8/layout/hierarchy6"/>
    <dgm:cxn modelId="{C3344B62-9346-46F1-87B8-2B64E46508AD}" type="presParOf" srcId="{DD82F297-07B7-43B9-A620-CC00B995E9E4}" destId="{9DB9D7D3-B782-42A5-A7B9-20745BEA31E8}" srcOrd="0" destOrd="0" presId="urn:microsoft.com/office/officeart/2005/8/layout/hierarchy6"/>
    <dgm:cxn modelId="{DFC5155D-E3BA-4BC6-9E94-8A91E1A28A78}" type="presParOf" srcId="{DD82F297-07B7-43B9-A620-CC00B995E9E4}" destId="{91E0390E-F405-4C86-9DBC-4DDFBF504811}" srcOrd="1" destOrd="0" presId="urn:microsoft.com/office/officeart/2005/8/layout/hierarchy6"/>
    <dgm:cxn modelId="{E4B2F288-6634-4AE5-8BC0-1DA33BCB792A}" type="presParOf" srcId="{91E0390E-F405-4C86-9DBC-4DDFBF504811}" destId="{6D154C35-969D-49A6-A57F-1DCD0C6E303F}" srcOrd="0" destOrd="0" presId="urn:microsoft.com/office/officeart/2005/8/layout/hierarchy6"/>
    <dgm:cxn modelId="{DC7B8600-C1F7-454D-A470-A7FF4067F034}" type="presParOf" srcId="{91E0390E-F405-4C86-9DBC-4DDFBF504811}" destId="{C05C0129-5D45-4B7A-8494-0279E34149E8}" srcOrd="1" destOrd="0" presId="urn:microsoft.com/office/officeart/2005/8/layout/hierarchy6"/>
    <dgm:cxn modelId="{3798C90D-D19D-40B5-AAF9-C23B871C841F}" type="presParOf" srcId="{C05C0129-5D45-4B7A-8494-0279E34149E8}" destId="{F9B73E89-AAB5-4B04-8082-FFD90CCAFC07}" srcOrd="0" destOrd="0" presId="urn:microsoft.com/office/officeart/2005/8/layout/hierarchy6"/>
    <dgm:cxn modelId="{3A5F1FEB-FF3E-4FB0-A4C0-C1312656F42C}" type="presParOf" srcId="{C05C0129-5D45-4B7A-8494-0279E34149E8}" destId="{B6C10A1E-5D51-48F6-AF52-B6469FB7C418}" srcOrd="1" destOrd="0" presId="urn:microsoft.com/office/officeart/2005/8/layout/hierarchy6"/>
    <dgm:cxn modelId="{1C2402A6-7FF7-40EB-AC24-6DB2D28D4FF6}" type="presParOf" srcId="{B6C10A1E-5D51-48F6-AF52-B6469FB7C418}" destId="{D6122FB8-61D7-4781-9A86-41C278C03DC6}" srcOrd="0" destOrd="0" presId="urn:microsoft.com/office/officeart/2005/8/layout/hierarchy6"/>
    <dgm:cxn modelId="{FDFBDF57-BC2B-4563-9819-6612E2068A65}" type="presParOf" srcId="{B6C10A1E-5D51-48F6-AF52-B6469FB7C418}" destId="{DE608FE2-13DB-40D2-A647-72D933ACB730}" srcOrd="1" destOrd="0" presId="urn:microsoft.com/office/officeart/2005/8/layout/hierarchy6"/>
    <dgm:cxn modelId="{EA86C707-711D-4FC4-86AC-CB0EB50FD292}" type="presParOf" srcId="{C05C0129-5D45-4B7A-8494-0279E34149E8}" destId="{EAA23358-DACB-4BB8-9ED3-6549C3BA09D2}" srcOrd="2" destOrd="0" presId="urn:microsoft.com/office/officeart/2005/8/layout/hierarchy6"/>
    <dgm:cxn modelId="{AC47ED0A-53CD-4B74-9DF0-C09703F2684F}" type="presParOf" srcId="{C05C0129-5D45-4B7A-8494-0279E34149E8}" destId="{24C1853F-9156-4298-A864-EABBC856AEBB}" srcOrd="3" destOrd="0" presId="urn:microsoft.com/office/officeart/2005/8/layout/hierarchy6"/>
    <dgm:cxn modelId="{52F0FBD9-C66D-4CF1-AE45-57DE9B4C6D8D}" type="presParOf" srcId="{24C1853F-9156-4298-A864-EABBC856AEBB}" destId="{452FDB2D-3DB0-458F-AFC4-5DC682B0B772}" srcOrd="0" destOrd="0" presId="urn:microsoft.com/office/officeart/2005/8/layout/hierarchy6"/>
    <dgm:cxn modelId="{B50C5363-69B0-4E3A-96A0-0C6425484E63}" type="presParOf" srcId="{24C1853F-9156-4298-A864-EABBC856AEBB}" destId="{F4CF73CB-97AD-4B5A-A7BF-D2D30449AFDC}" srcOrd="1" destOrd="0" presId="urn:microsoft.com/office/officeart/2005/8/layout/hierarchy6"/>
    <dgm:cxn modelId="{B285F3B3-D666-466B-AFD5-DC525250AD8E}" type="presParOf" srcId="{C05C0129-5D45-4B7A-8494-0279E34149E8}" destId="{AE48F084-D39C-467E-B7B2-4C0846C8E1FB}" srcOrd="4" destOrd="0" presId="urn:microsoft.com/office/officeart/2005/8/layout/hierarchy6"/>
    <dgm:cxn modelId="{9608EAF0-D518-4D10-B428-CEAD28429E05}" type="presParOf" srcId="{C05C0129-5D45-4B7A-8494-0279E34149E8}" destId="{A03DEE53-E7C7-436C-8FA2-B3E1348C642D}" srcOrd="5" destOrd="0" presId="urn:microsoft.com/office/officeart/2005/8/layout/hierarchy6"/>
    <dgm:cxn modelId="{78AE103F-0A19-4197-93B6-47BCD286D108}" type="presParOf" srcId="{A03DEE53-E7C7-436C-8FA2-B3E1348C642D}" destId="{0A4D1E98-72F6-4DD0-B1CB-99CB425FE2A2}" srcOrd="0" destOrd="0" presId="urn:microsoft.com/office/officeart/2005/8/layout/hierarchy6"/>
    <dgm:cxn modelId="{A1768958-68F7-468F-BDC2-031EDDE2AED5}" type="presParOf" srcId="{A03DEE53-E7C7-436C-8FA2-B3E1348C642D}" destId="{5BDDDA4C-F776-420F-9065-8BA88168EEE3}" srcOrd="1" destOrd="0" presId="urn:microsoft.com/office/officeart/2005/8/layout/hierarchy6"/>
    <dgm:cxn modelId="{841C9C13-C05D-44CA-95C4-3FD92DE7462D}" type="presParOf" srcId="{DD82F297-07B7-43B9-A620-CC00B995E9E4}" destId="{13014751-3F18-4F0F-BC2F-81E073A8D86F}" srcOrd="2" destOrd="0" presId="urn:microsoft.com/office/officeart/2005/8/layout/hierarchy6"/>
    <dgm:cxn modelId="{0B168DBD-C370-43A9-AE33-6D06150C77D6}" type="presParOf" srcId="{DD82F297-07B7-43B9-A620-CC00B995E9E4}" destId="{5AF1C4B1-6F4A-4A9F-A38B-FA3A206AD30C}" srcOrd="3" destOrd="0" presId="urn:microsoft.com/office/officeart/2005/8/layout/hierarchy6"/>
    <dgm:cxn modelId="{47CEB1AE-0368-4F4C-86DA-6715989B7F23}" type="presParOf" srcId="{5AF1C4B1-6F4A-4A9F-A38B-FA3A206AD30C}" destId="{CBEEC233-89F3-4A37-AC10-5CAE4BB09591}" srcOrd="0" destOrd="0" presId="urn:microsoft.com/office/officeart/2005/8/layout/hierarchy6"/>
    <dgm:cxn modelId="{3F22EB02-96F5-4DDE-8FA0-D9626808F987}" type="presParOf" srcId="{5AF1C4B1-6F4A-4A9F-A38B-FA3A206AD30C}" destId="{B3F4E099-2FD9-4248-9C5A-DB7D4823D2A7}" srcOrd="1" destOrd="0" presId="urn:microsoft.com/office/officeart/2005/8/layout/hierarchy6"/>
    <dgm:cxn modelId="{9F3C0308-D7BC-49D4-8324-34EA0AA05A76}" type="presParOf" srcId="{DD82F297-07B7-43B9-A620-CC00B995E9E4}" destId="{388A559E-4B84-4DCB-8652-3DC7F9C0B018}" srcOrd="4" destOrd="0" presId="urn:microsoft.com/office/officeart/2005/8/layout/hierarchy6"/>
    <dgm:cxn modelId="{EB4F6D9C-9BDE-40B9-8964-5F0979B3A2B1}" type="presParOf" srcId="{DD82F297-07B7-43B9-A620-CC00B995E9E4}" destId="{52796F79-1008-462D-861E-08B5B40383D4}" srcOrd="5" destOrd="0" presId="urn:microsoft.com/office/officeart/2005/8/layout/hierarchy6"/>
    <dgm:cxn modelId="{E9E9BC7D-DED2-4CF4-B443-E040FBCE0B44}" type="presParOf" srcId="{52796F79-1008-462D-861E-08B5B40383D4}" destId="{C80C76CC-7107-4BBA-8845-80CDD0F00F0C}" srcOrd="0" destOrd="0" presId="urn:microsoft.com/office/officeart/2005/8/layout/hierarchy6"/>
    <dgm:cxn modelId="{AD67DA64-600D-4305-B00C-A4B8637A79D2}" type="presParOf" srcId="{52796F79-1008-462D-861E-08B5B40383D4}" destId="{59038B98-1777-47DD-9A84-8623BF28039E}" srcOrd="1" destOrd="0" presId="urn:microsoft.com/office/officeart/2005/8/layout/hierarchy6"/>
    <dgm:cxn modelId="{DD3DE14F-5E7A-43F4-B90D-24CE82E14D63}" type="presParOf" srcId="{FCA260EC-CD3A-4E99-8A0A-EC22231C9134}" destId="{8017F5ED-2E25-42B2-915D-A6C0FE33FD0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80D9CB0-EA30-40F6-BEE3-127C0658FD29}" type="doc">
      <dgm:prSet loTypeId="urn:microsoft.com/office/officeart/2005/8/layout/venn2" loCatId="relationship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95FAC92-81F7-4CBA-88CA-38A2BEAEE8FD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地理空间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AFA5D9-917C-4467-8D8D-64B9833B7743}" type="parTrans" cxnId="{518DF165-9CBA-427C-9A16-F3DD070217E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822BA7-CF11-4DFA-95F8-9C2775AFDEF1}" type="sibTrans" cxnId="{518DF165-9CBA-427C-9A16-F3DD070217E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10D5FA-CA24-45CB-B7AA-5EC337F25EEF}">
      <dgm:prSet phldrT="[Text]" custT="1"/>
      <dgm:spPr/>
      <dgm:t>
        <a:bodyPr anchor="t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省级</a:t>
          </a: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</a:rPr>
            <a:t>区域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3745E37-4C89-4692-B4DE-A9F5A38B8BD4}" type="parTrans" cxnId="{D64664AF-B61C-4B3B-BD20-AC896F919EE4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4BE1EF-C31E-4601-82C3-380E1F8B7264}" type="sibTrans" cxnId="{D64664AF-B61C-4B3B-BD20-AC896F919EE4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437A7A-DCB2-41E6-9081-4AA2B8B26DA6}" type="pres">
      <dgm:prSet presAssocID="{780D9CB0-EA30-40F6-BEE3-127C0658FD29}" presName="Name0" presStyleCnt="0">
        <dgm:presLayoutVars>
          <dgm:chMax val="7"/>
          <dgm:resizeHandles val="exact"/>
        </dgm:presLayoutVars>
      </dgm:prSet>
      <dgm:spPr/>
    </dgm:pt>
    <dgm:pt modelId="{8056B597-6892-496A-A29F-E2D6A186BD82}" type="pres">
      <dgm:prSet presAssocID="{780D9CB0-EA30-40F6-BEE3-127C0658FD29}" presName="comp1" presStyleCnt="0"/>
      <dgm:spPr/>
    </dgm:pt>
    <dgm:pt modelId="{C14DC962-9A2B-4C63-9427-9B3A8075CFA8}" type="pres">
      <dgm:prSet presAssocID="{780D9CB0-EA30-40F6-BEE3-127C0658FD29}" presName="circle1" presStyleLbl="node1" presStyleIdx="0" presStyleCnt="2"/>
      <dgm:spPr/>
    </dgm:pt>
    <dgm:pt modelId="{53DD870C-C31D-4CEC-9662-7B0A51DA1D12}" type="pres">
      <dgm:prSet presAssocID="{780D9CB0-EA30-40F6-BEE3-127C0658FD29}" presName="c1text" presStyleLbl="node1" presStyleIdx="0" presStyleCnt="2">
        <dgm:presLayoutVars>
          <dgm:bulletEnabled val="1"/>
        </dgm:presLayoutVars>
      </dgm:prSet>
      <dgm:spPr/>
    </dgm:pt>
    <dgm:pt modelId="{F823EA46-5F29-4CDE-A6D7-119BCEC5F95F}" type="pres">
      <dgm:prSet presAssocID="{780D9CB0-EA30-40F6-BEE3-127C0658FD29}" presName="comp2" presStyleCnt="0"/>
      <dgm:spPr/>
    </dgm:pt>
    <dgm:pt modelId="{737DD15A-7214-4387-B335-D91FC050397E}" type="pres">
      <dgm:prSet presAssocID="{780D9CB0-EA30-40F6-BEE3-127C0658FD29}" presName="circle2" presStyleLbl="node1" presStyleIdx="1" presStyleCnt="2"/>
      <dgm:spPr/>
    </dgm:pt>
    <dgm:pt modelId="{A545D302-614B-4503-A845-AA5E2E52956A}" type="pres">
      <dgm:prSet presAssocID="{780D9CB0-EA30-40F6-BEE3-127C0658FD29}" presName="c2text" presStyleLbl="node1" presStyleIdx="1" presStyleCnt="2">
        <dgm:presLayoutVars>
          <dgm:bulletEnabled val="1"/>
        </dgm:presLayoutVars>
      </dgm:prSet>
      <dgm:spPr/>
    </dgm:pt>
  </dgm:ptLst>
  <dgm:cxnLst>
    <dgm:cxn modelId="{44207812-13D6-4DBB-8E75-CA793EBE061F}" type="presOf" srcId="{0B10D5FA-CA24-45CB-B7AA-5EC337F25EEF}" destId="{737DD15A-7214-4387-B335-D91FC050397E}" srcOrd="0" destOrd="0" presId="urn:microsoft.com/office/officeart/2005/8/layout/venn2"/>
    <dgm:cxn modelId="{AD8B623C-2E42-4051-9E35-471367D77D33}" type="presOf" srcId="{995FAC92-81F7-4CBA-88CA-38A2BEAEE8FD}" destId="{53DD870C-C31D-4CEC-9662-7B0A51DA1D12}" srcOrd="1" destOrd="0" presId="urn:microsoft.com/office/officeart/2005/8/layout/venn2"/>
    <dgm:cxn modelId="{EEB5CA42-9683-4E06-8E94-F8A8D8CCE31A}" type="presOf" srcId="{780D9CB0-EA30-40F6-BEE3-127C0658FD29}" destId="{F3437A7A-DCB2-41E6-9081-4AA2B8B26DA6}" srcOrd="0" destOrd="0" presId="urn:microsoft.com/office/officeart/2005/8/layout/venn2"/>
    <dgm:cxn modelId="{518DF165-9CBA-427C-9A16-F3DD070217E8}" srcId="{780D9CB0-EA30-40F6-BEE3-127C0658FD29}" destId="{995FAC92-81F7-4CBA-88CA-38A2BEAEE8FD}" srcOrd="0" destOrd="0" parTransId="{E4AFA5D9-917C-4467-8D8D-64B9833B7743}" sibTransId="{CA822BA7-CF11-4DFA-95F8-9C2775AFDEF1}"/>
    <dgm:cxn modelId="{D64664AF-B61C-4B3B-BD20-AC896F919EE4}" srcId="{780D9CB0-EA30-40F6-BEE3-127C0658FD29}" destId="{0B10D5FA-CA24-45CB-B7AA-5EC337F25EEF}" srcOrd="1" destOrd="0" parTransId="{A3745E37-4C89-4692-B4DE-A9F5A38B8BD4}" sibTransId="{504BE1EF-C31E-4601-82C3-380E1F8B7264}"/>
    <dgm:cxn modelId="{EC27F4C3-3E87-47B3-BC52-EB1F048A0D6E}" type="presOf" srcId="{995FAC92-81F7-4CBA-88CA-38A2BEAEE8FD}" destId="{C14DC962-9A2B-4C63-9427-9B3A8075CFA8}" srcOrd="0" destOrd="0" presId="urn:microsoft.com/office/officeart/2005/8/layout/venn2"/>
    <dgm:cxn modelId="{163FE1E1-F83E-4090-951B-6D3875D778A9}" type="presOf" srcId="{0B10D5FA-CA24-45CB-B7AA-5EC337F25EEF}" destId="{A545D302-614B-4503-A845-AA5E2E52956A}" srcOrd="1" destOrd="0" presId="urn:microsoft.com/office/officeart/2005/8/layout/venn2"/>
    <dgm:cxn modelId="{47A22BBD-1997-42AD-BE43-27E050686B62}" type="presParOf" srcId="{F3437A7A-DCB2-41E6-9081-4AA2B8B26DA6}" destId="{8056B597-6892-496A-A29F-E2D6A186BD82}" srcOrd="0" destOrd="0" presId="urn:microsoft.com/office/officeart/2005/8/layout/venn2"/>
    <dgm:cxn modelId="{57117C1D-C659-41D1-A9DB-18F8933E04BB}" type="presParOf" srcId="{8056B597-6892-496A-A29F-E2D6A186BD82}" destId="{C14DC962-9A2B-4C63-9427-9B3A8075CFA8}" srcOrd="0" destOrd="0" presId="urn:microsoft.com/office/officeart/2005/8/layout/venn2"/>
    <dgm:cxn modelId="{6C07949B-7237-4E7E-8CDE-AB345E0F81D7}" type="presParOf" srcId="{8056B597-6892-496A-A29F-E2D6A186BD82}" destId="{53DD870C-C31D-4CEC-9662-7B0A51DA1D12}" srcOrd="1" destOrd="0" presId="urn:microsoft.com/office/officeart/2005/8/layout/venn2"/>
    <dgm:cxn modelId="{93805A6B-72BF-401C-8BB3-C96A7F535395}" type="presParOf" srcId="{F3437A7A-DCB2-41E6-9081-4AA2B8B26DA6}" destId="{F823EA46-5F29-4CDE-A6D7-119BCEC5F95F}" srcOrd="1" destOrd="0" presId="urn:microsoft.com/office/officeart/2005/8/layout/venn2"/>
    <dgm:cxn modelId="{2C1E6F61-10BD-416D-9A75-B5289FBEC9C1}" type="presParOf" srcId="{F823EA46-5F29-4CDE-A6D7-119BCEC5F95F}" destId="{737DD15A-7214-4387-B335-D91FC050397E}" srcOrd="0" destOrd="0" presId="urn:microsoft.com/office/officeart/2005/8/layout/venn2"/>
    <dgm:cxn modelId="{E90285F8-926C-4F9A-A215-D0345246B571}" type="presParOf" srcId="{F823EA46-5F29-4CDE-A6D7-119BCEC5F95F}" destId="{A545D302-614B-4503-A845-AA5E2E52956A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9D1209-AC0B-429C-8B13-D2E0DF632B2F}" type="doc">
      <dgm:prSet loTypeId="urn:microsoft.com/office/officeart/2005/8/layout/radial3" loCatId="relationship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D15D88B9-780A-45C7-83E2-47E0747D3B55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6AA0BD4-A134-4A56-9FC9-B00DF61A49B5}" type="parTrans" cxnId="{5A402E24-EE05-484A-AA6F-921D0AEA35F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AD0ECA-0ECD-4597-939E-A41EB3304E03}" type="sibTrans" cxnId="{5A402E24-EE05-484A-AA6F-921D0AEA35F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969E3E-0DF8-46C1-9617-899E281C5D38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交易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(0..m)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ECF0B7-E419-43A1-9342-B0B5121FB917}" type="parTrans" cxnId="{CF606EAB-4EE4-4F4B-B8E0-73AC406829EA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D5B657-EF6E-417A-8F4D-81381C1D91C0}" type="sibTrans" cxnId="{CF606EAB-4EE4-4F4B-B8E0-73AC406829EA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A8332E-EA9E-47EE-A076-B42162EDC9FB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站点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(1..n)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F1772F-D49B-405D-8BC3-E6364B976473}" type="parTrans" cxnId="{3E83B200-E7B0-4C73-8775-45D40B714FA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36D07D-B21E-4564-94F4-31B2E4751025}" type="sibTrans" cxnId="{3E83B200-E7B0-4C73-8775-45D40B714FA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74A8F9-7051-4EEF-AD71-C9A6335030F9}">
      <dgm:prSet phldrT="[Text]" custT="1"/>
      <dgm:spPr/>
      <dgm:t>
        <a:bodyPr/>
        <a:lstStyle/>
        <a:p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49DED3-CE60-4103-8C67-0F39DBEEBE07}" type="parTrans" cxnId="{585189CC-642C-443D-85E1-462FC33B9A08}">
      <dgm:prSet/>
      <dgm:spPr/>
      <dgm:t>
        <a:bodyPr/>
        <a:lstStyle/>
        <a:p>
          <a:endParaRPr lang="en-US"/>
        </a:p>
      </dgm:t>
    </dgm:pt>
    <dgm:pt modelId="{98C575B2-B074-48CF-A8E8-B88003CB94A5}" type="sibTrans" cxnId="{585189CC-642C-443D-85E1-462FC33B9A08}">
      <dgm:prSet/>
      <dgm:spPr/>
      <dgm:t>
        <a:bodyPr/>
        <a:lstStyle/>
        <a:p>
          <a:endParaRPr lang="en-US"/>
        </a:p>
      </dgm:t>
    </dgm:pt>
    <dgm:pt modelId="{1B9C1653-2D9A-49D3-8FDB-57776278619C}" type="pres">
      <dgm:prSet presAssocID="{2A9D1209-AC0B-429C-8B13-D2E0DF632B2F}" presName="composite" presStyleCnt="0">
        <dgm:presLayoutVars>
          <dgm:chMax val="1"/>
          <dgm:dir/>
          <dgm:resizeHandles val="exact"/>
        </dgm:presLayoutVars>
      </dgm:prSet>
      <dgm:spPr/>
    </dgm:pt>
    <dgm:pt modelId="{71EB6B0F-8299-479D-A243-314F7DB668C4}" type="pres">
      <dgm:prSet presAssocID="{2A9D1209-AC0B-429C-8B13-D2E0DF632B2F}" presName="radial" presStyleCnt="0">
        <dgm:presLayoutVars>
          <dgm:animLvl val="ctr"/>
        </dgm:presLayoutVars>
      </dgm:prSet>
      <dgm:spPr/>
    </dgm:pt>
    <dgm:pt modelId="{42F446AC-7138-4912-861E-C032C42E0CFE}" type="pres">
      <dgm:prSet presAssocID="{EA74A8F9-7051-4EEF-AD71-C9A6335030F9}" presName="centerShape" presStyleLbl="vennNode1" presStyleIdx="0" presStyleCnt="4"/>
      <dgm:spPr/>
    </dgm:pt>
    <dgm:pt modelId="{E9B10B42-8393-4994-AB44-0143C83435DD}" type="pres">
      <dgm:prSet presAssocID="{D15D88B9-780A-45C7-83E2-47E0747D3B55}" presName="node" presStyleLbl="vennNode1" presStyleIdx="1" presStyleCnt="4">
        <dgm:presLayoutVars>
          <dgm:bulletEnabled val="1"/>
        </dgm:presLayoutVars>
      </dgm:prSet>
      <dgm:spPr/>
    </dgm:pt>
    <dgm:pt modelId="{A1434212-B638-4F09-AD2B-F3016AF7543E}" type="pres">
      <dgm:prSet presAssocID="{51969E3E-0DF8-46C1-9617-899E281C5D38}" presName="node" presStyleLbl="vennNode1" presStyleIdx="2" presStyleCnt="4">
        <dgm:presLayoutVars>
          <dgm:bulletEnabled val="1"/>
        </dgm:presLayoutVars>
      </dgm:prSet>
      <dgm:spPr/>
    </dgm:pt>
    <dgm:pt modelId="{D6FEE12F-13C4-4908-8946-7D61BCCDBB71}" type="pres">
      <dgm:prSet presAssocID="{6CA8332E-EA9E-47EE-A076-B42162EDC9FB}" presName="node" presStyleLbl="vennNode1" presStyleIdx="3" presStyleCnt="4">
        <dgm:presLayoutVars>
          <dgm:bulletEnabled val="1"/>
        </dgm:presLayoutVars>
      </dgm:prSet>
      <dgm:spPr/>
    </dgm:pt>
  </dgm:ptLst>
  <dgm:cxnLst>
    <dgm:cxn modelId="{3E83B200-E7B0-4C73-8775-45D40B714FA1}" srcId="{EA74A8F9-7051-4EEF-AD71-C9A6335030F9}" destId="{6CA8332E-EA9E-47EE-A076-B42162EDC9FB}" srcOrd="2" destOrd="0" parTransId="{84F1772F-D49B-405D-8BC3-E6364B976473}" sibTransId="{C436D07D-B21E-4564-94F4-31B2E4751025}"/>
    <dgm:cxn modelId="{5A402E24-EE05-484A-AA6F-921D0AEA35F9}" srcId="{EA74A8F9-7051-4EEF-AD71-C9A6335030F9}" destId="{D15D88B9-780A-45C7-83E2-47E0747D3B55}" srcOrd="0" destOrd="0" parTransId="{66AA0BD4-A134-4A56-9FC9-B00DF61A49B5}" sibTransId="{E2AD0ECA-0ECD-4597-939E-A41EB3304E03}"/>
    <dgm:cxn modelId="{18B28755-EBE9-4A56-88C3-E415A3E6725B}" type="presOf" srcId="{D15D88B9-780A-45C7-83E2-47E0747D3B55}" destId="{E9B10B42-8393-4994-AB44-0143C83435DD}" srcOrd="0" destOrd="0" presId="urn:microsoft.com/office/officeart/2005/8/layout/radial3"/>
    <dgm:cxn modelId="{E9544A95-C19F-4558-9DD3-870B5248898F}" type="presOf" srcId="{51969E3E-0DF8-46C1-9617-899E281C5D38}" destId="{A1434212-B638-4F09-AD2B-F3016AF7543E}" srcOrd="0" destOrd="0" presId="urn:microsoft.com/office/officeart/2005/8/layout/radial3"/>
    <dgm:cxn modelId="{CF606EAB-4EE4-4F4B-B8E0-73AC406829EA}" srcId="{EA74A8F9-7051-4EEF-AD71-C9A6335030F9}" destId="{51969E3E-0DF8-46C1-9617-899E281C5D38}" srcOrd="1" destOrd="0" parTransId="{35ECF0B7-E419-43A1-9342-B0B5121FB917}" sibTransId="{1FD5B657-EF6E-417A-8F4D-81381C1D91C0}"/>
    <dgm:cxn modelId="{566EDDC6-61E3-48DF-A946-A79CE08822D9}" type="presOf" srcId="{6CA8332E-EA9E-47EE-A076-B42162EDC9FB}" destId="{D6FEE12F-13C4-4908-8946-7D61BCCDBB71}" srcOrd="0" destOrd="0" presId="urn:microsoft.com/office/officeart/2005/8/layout/radial3"/>
    <dgm:cxn modelId="{2748FAC8-C751-434D-B785-352747AB0F40}" type="presOf" srcId="{2A9D1209-AC0B-429C-8B13-D2E0DF632B2F}" destId="{1B9C1653-2D9A-49D3-8FDB-57776278619C}" srcOrd="0" destOrd="0" presId="urn:microsoft.com/office/officeart/2005/8/layout/radial3"/>
    <dgm:cxn modelId="{585189CC-642C-443D-85E1-462FC33B9A08}" srcId="{2A9D1209-AC0B-429C-8B13-D2E0DF632B2F}" destId="{EA74A8F9-7051-4EEF-AD71-C9A6335030F9}" srcOrd="0" destOrd="0" parTransId="{AE49DED3-CE60-4103-8C67-0F39DBEEBE07}" sibTransId="{98C575B2-B074-48CF-A8E8-B88003CB94A5}"/>
    <dgm:cxn modelId="{0BE1F7F0-66E9-42B1-B7B7-827B371F9D30}" type="presOf" srcId="{EA74A8F9-7051-4EEF-AD71-C9A6335030F9}" destId="{42F446AC-7138-4912-861E-C032C42E0CFE}" srcOrd="0" destOrd="0" presId="urn:microsoft.com/office/officeart/2005/8/layout/radial3"/>
    <dgm:cxn modelId="{253BC652-7ED9-4E9C-B22C-39A84C2E4102}" type="presParOf" srcId="{1B9C1653-2D9A-49D3-8FDB-57776278619C}" destId="{71EB6B0F-8299-479D-A243-314F7DB668C4}" srcOrd="0" destOrd="0" presId="urn:microsoft.com/office/officeart/2005/8/layout/radial3"/>
    <dgm:cxn modelId="{FC62D5EB-26C0-44D0-B51D-AE82CE68FBD5}" type="presParOf" srcId="{71EB6B0F-8299-479D-A243-314F7DB668C4}" destId="{42F446AC-7138-4912-861E-C032C42E0CFE}" srcOrd="0" destOrd="0" presId="urn:microsoft.com/office/officeart/2005/8/layout/radial3"/>
    <dgm:cxn modelId="{230DABBE-795B-470E-9029-F4E8E6D7AFFB}" type="presParOf" srcId="{71EB6B0F-8299-479D-A243-314F7DB668C4}" destId="{E9B10B42-8393-4994-AB44-0143C83435DD}" srcOrd="1" destOrd="0" presId="urn:microsoft.com/office/officeart/2005/8/layout/radial3"/>
    <dgm:cxn modelId="{682CF660-37ED-4D1E-B813-2D196F550D0C}" type="presParOf" srcId="{71EB6B0F-8299-479D-A243-314F7DB668C4}" destId="{A1434212-B638-4F09-AD2B-F3016AF7543E}" srcOrd="2" destOrd="0" presId="urn:microsoft.com/office/officeart/2005/8/layout/radial3"/>
    <dgm:cxn modelId="{ACD11EDF-9A0E-4BD5-9ECD-AD5AF40C9A0F}" type="presParOf" srcId="{71EB6B0F-8299-479D-A243-314F7DB668C4}" destId="{D6FEE12F-13C4-4908-8946-7D61BCCDBB71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2100020-C0A7-42DF-A136-23B39A144BF1}" type="doc">
      <dgm:prSet loTypeId="urn:microsoft.com/office/officeart/2005/8/layout/hierarchy6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A2C1E654-6636-421F-996C-3786A9DACFD3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67BC34-3F4F-4F2E-B6EA-3EA9D7120547}" type="parTrans" cxnId="{00C973B5-396A-451D-A541-409DF1201EF8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68B0E0-BF71-4E9E-BF88-127E41C0DC5D}" type="sibTrans" cxnId="{00C973B5-396A-451D-A541-409DF1201EF8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08ADC6-0870-40BF-BF3C-11598F2C46F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阶段一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EB31DC-6F25-4C00-94CA-35896EE3E6A9}" type="parTrans" cxnId="{DCCCBB6A-1A95-4595-A959-15F34DC7CE2C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41D1CA-FCAF-40B1-B1BC-2E5D30D9C9DB}" type="sibTrans" cxnId="{DCCCBB6A-1A95-4595-A959-15F34DC7CE2C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9169D3-FFB2-4756-9679-56F12F4E1549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阶段二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0A61E7-7A94-4509-BB95-F918D973CFB2}" type="parTrans" cxnId="{7F3B8469-B1A4-451B-8B8B-1ACFB1951A47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AD84FC-9067-4B0E-8E57-DA8B7FF0C28B}" type="sibTrans" cxnId="{7F3B8469-B1A4-451B-8B8B-1ACFB1951A47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F5B988-158A-41E4-8D25-CD9C51D5098E}">
      <dgm:prSet phldrT="[Text]" custT="1"/>
      <dgm:spPr/>
      <dgm:t>
        <a:bodyPr/>
        <a:lstStyle/>
        <a:p>
          <a:r>
            <a:rPr lang="en-US" sz="18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3DFBCF-4325-414F-9784-467605AFBA9C}" type="parTrans" cxnId="{40E4F716-AAC0-4147-A6EC-B8611194CA03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B89ECB-1EB0-48A6-BEC6-2FC36C2DF0B4}" type="sibTrans" cxnId="{40E4F716-AAC0-4147-A6EC-B8611194CA03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B7C126-7DFA-4AEB-904F-171E45784463}" type="pres">
      <dgm:prSet presAssocID="{E2100020-C0A7-42DF-A136-23B39A144BF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76FC1DA-8E1F-4867-8B9D-C9BCAD819789}" type="pres">
      <dgm:prSet presAssocID="{E2100020-C0A7-42DF-A136-23B39A144BF1}" presName="hierFlow" presStyleCnt="0"/>
      <dgm:spPr/>
    </dgm:pt>
    <dgm:pt modelId="{9AF9FB0F-B7D3-4268-929B-396C2856EA44}" type="pres">
      <dgm:prSet presAssocID="{E2100020-C0A7-42DF-A136-23B39A144BF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E5081B6-C4F9-47AF-8799-07BF2760D663}" type="pres">
      <dgm:prSet presAssocID="{A2C1E654-6636-421F-996C-3786A9DACFD3}" presName="Name14" presStyleCnt="0"/>
      <dgm:spPr/>
    </dgm:pt>
    <dgm:pt modelId="{D284C7D3-B1EF-4A43-A47C-287D0C222A12}" type="pres">
      <dgm:prSet presAssocID="{A2C1E654-6636-421F-996C-3786A9DACFD3}" presName="level1Shape" presStyleLbl="node0" presStyleIdx="0" presStyleCnt="1">
        <dgm:presLayoutVars>
          <dgm:chPref val="3"/>
        </dgm:presLayoutVars>
      </dgm:prSet>
      <dgm:spPr/>
    </dgm:pt>
    <dgm:pt modelId="{71855BAF-C69A-4BBD-A144-8FA23B775BF5}" type="pres">
      <dgm:prSet presAssocID="{A2C1E654-6636-421F-996C-3786A9DACFD3}" presName="hierChild2" presStyleCnt="0"/>
      <dgm:spPr/>
    </dgm:pt>
    <dgm:pt modelId="{1FC07699-6B39-4B84-A20A-C76AEC66515E}" type="pres">
      <dgm:prSet presAssocID="{F6EB31DC-6F25-4C00-94CA-35896EE3E6A9}" presName="Name19" presStyleLbl="parChTrans1D2" presStyleIdx="0" presStyleCnt="3"/>
      <dgm:spPr/>
    </dgm:pt>
    <dgm:pt modelId="{0C0D358E-5919-4941-9397-E94CC086A45B}" type="pres">
      <dgm:prSet presAssocID="{AF08ADC6-0870-40BF-BF3C-11598F2C46FA}" presName="Name21" presStyleCnt="0"/>
      <dgm:spPr/>
    </dgm:pt>
    <dgm:pt modelId="{1B551FE6-51A1-441A-AE05-233692CABC73}" type="pres">
      <dgm:prSet presAssocID="{AF08ADC6-0870-40BF-BF3C-11598F2C46FA}" presName="level2Shape" presStyleLbl="node2" presStyleIdx="0" presStyleCnt="3"/>
      <dgm:spPr/>
    </dgm:pt>
    <dgm:pt modelId="{C6BDB2EC-28C5-4253-ABDE-1C987978A0BF}" type="pres">
      <dgm:prSet presAssocID="{AF08ADC6-0870-40BF-BF3C-11598F2C46FA}" presName="hierChild3" presStyleCnt="0"/>
      <dgm:spPr/>
    </dgm:pt>
    <dgm:pt modelId="{40D7235E-C7CB-48AD-A62B-5659FBDB8CFD}" type="pres">
      <dgm:prSet presAssocID="{8B0A61E7-7A94-4509-BB95-F918D973CFB2}" presName="Name19" presStyleLbl="parChTrans1D2" presStyleIdx="1" presStyleCnt="3"/>
      <dgm:spPr/>
    </dgm:pt>
    <dgm:pt modelId="{CF3C8175-198C-4924-A775-9C44D153CF6A}" type="pres">
      <dgm:prSet presAssocID="{3A9169D3-FFB2-4756-9679-56F12F4E1549}" presName="Name21" presStyleCnt="0"/>
      <dgm:spPr/>
    </dgm:pt>
    <dgm:pt modelId="{8BEC86B4-AC9C-4D39-B84E-6B4EC01881F6}" type="pres">
      <dgm:prSet presAssocID="{3A9169D3-FFB2-4756-9679-56F12F4E1549}" presName="level2Shape" presStyleLbl="node2" presStyleIdx="1" presStyleCnt="3"/>
      <dgm:spPr/>
    </dgm:pt>
    <dgm:pt modelId="{56AA2295-C192-4A0A-9D07-371CBC346A54}" type="pres">
      <dgm:prSet presAssocID="{3A9169D3-FFB2-4756-9679-56F12F4E1549}" presName="hierChild3" presStyleCnt="0"/>
      <dgm:spPr/>
    </dgm:pt>
    <dgm:pt modelId="{430BFA15-C574-410F-9237-B91AC1EAFAEA}" type="pres">
      <dgm:prSet presAssocID="{863DFBCF-4325-414F-9784-467605AFBA9C}" presName="Name19" presStyleLbl="parChTrans1D2" presStyleIdx="2" presStyleCnt="3"/>
      <dgm:spPr/>
    </dgm:pt>
    <dgm:pt modelId="{0AB4255E-31B0-4B1D-A876-33494424E7FF}" type="pres">
      <dgm:prSet presAssocID="{E5F5B988-158A-41E4-8D25-CD9C51D5098E}" presName="Name21" presStyleCnt="0"/>
      <dgm:spPr/>
    </dgm:pt>
    <dgm:pt modelId="{7DBDD120-0CE5-4DB1-ACD2-FA936A60551D}" type="pres">
      <dgm:prSet presAssocID="{E5F5B988-158A-41E4-8D25-CD9C51D5098E}" presName="level2Shape" presStyleLbl="node2" presStyleIdx="2" presStyleCnt="3"/>
      <dgm:spPr/>
    </dgm:pt>
    <dgm:pt modelId="{E201A073-806F-491F-BF82-AD50DCF80523}" type="pres">
      <dgm:prSet presAssocID="{E5F5B988-158A-41E4-8D25-CD9C51D5098E}" presName="hierChild3" presStyleCnt="0"/>
      <dgm:spPr/>
    </dgm:pt>
    <dgm:pt modelId="{ECB349EC-98B7-43A2-9401-0312F9F5AEED}" type="pres">
      <dgm:prSet presAssocID="{E2100020-C0A7-42DF-A136-23B39A144BF1}" presName="bgShapesFlow" presStyleCnt="0"/>
      <dgm:spPr/>
    </dgm:pt>
  </dgm:ptLst>
  <dgm:cxnLst>
    <dgm:cxn modelId="{0EEF3B0F-47B9-4093-B4AC-C81DF652A3CB}" type="presOf" srcId="{E5F5B988-158A-41E4-8D25-CD9C51D5098E}" destId="{7DBDD120-0CE5-4DB1-ACD2-FA936A60551D}" srcOrd="0" destOrd="0" presId="urn:microsoft.com/office/officeart/2005/8/layout/hierarchy6"/>
    <dgm:cxn modelId="{40E4F716-AAC0-4147-A6EC-B8611194CA03}" srcId="{A2C1E654-6636-421F-996C-3786A9DACFD3}" destId="{E5F5B988-158A-41E4-8D25-CD9C51D5098E}" srcOrd="2" destOrd="0" parTransId="{863DFBCF-4325-414F-9784-467605AFBA9C}" sibTransId="{A4B89ECB-1EB0-48A6-BEC6-2FC36C2DF0B4}"/>
    <dgm:cxn modelId="{E7603727-29E8-44A7-BFD6-7C0B6B968EA0}" type="presOf" srcId="{F6EB31DC-6F25-4C00-94CA-35896EE3E6A9}" destId="{1FC07699-6B39-4B84-A20A-C76AEC66515E}" srcOrd="0" destOrd="0" presId="urn:microsoft.com/office/officeart/2005/8/layout/hierarchy6"/>
    <dgm:cxn modelId="{2F69A929-5B7B-4C25-B498-20EF515BEE61}" type="presOf" srcId="{3A9169D3-FFB2-4756-9679-56F12F4E1549}" destId="{8BEC86B4-AC9C-4D39-B84E-6B4EC01881F6}" srcOrd="0" destOrd="0" presId="urn:microsoft.com/office/officeart/2005/8/layout/hierarchy6"/>
    <dgm:cxn modelId="{7F3B8469-B1A4-451B-8B8B-1ACFB1951A47}" srcId="{A2C1E654-6636-421F-996C-3786A9DACFD3}" destId="{3A9169D3-FFB2-4756-9679-56F12F4E1549}" srcOrd="1" destOrd="0" parTransId="{8B0A61E7-7A94-4509-BB95-F918D973CFB2}" sibTransId="{C5AD84FC-9067-4B0E-8E57-DA8B7FF0C28B}"/>
    <dgm:cxn modelId="{DCCCBB6A-1A95-4595-A959-15F34DC7CE2C}" srcId="{A2C1E654-6636-421F-996C-3786A9DACFD3}" destId="{AF08ADC6-0870-40BF-BF3C-11598F2C46FA}" srcOrd="0" destOrd="0" parTransId="{F6EB31DC-6F25-4C00-94CA-35896EE3E6A9}" sibTransId="{D641D1CA-FCAF-40B1-B1BC-2E5D30D9C9DB}"/>
    <dgm:cxn modelId="{E0040B82-4294-4401-A970-592974BB126E}" type="presOf" srcId="{863DFBCF-4325-414F-9784-467605AFBA9C}" destId="{430BFA15-C574-410F-9237-B91AC1EAFAEA}" srcOrd="0" destOrd="0" presId="urn:microsoft.com/office/officeart/2005/8/layout/hierarchy6"/>
    <dgm:cxn modelId="{69B56EAF-AE69-4140-8918-1CC31FDF5C13}" type="presOf" srcId="{AF08ADC6-0870-40BF-BF3C-11598F2C46FA}" destId="{1B551FE6-51A1-441A-AE05-233692CABC73}" srcOrd="0" destOrd="0" presId="urn:microsoft.com/office/officeart/2005/8/layout/hierarchy6"/>
    <dgm:cxn modelId="{E48C3FB5-3A51-4412-8800-1C366024404F}" type="presOf" srcId="{8B0A61E7-7A94-4509-BB95-F918D973CFB2}" destId="{40D7235E-C7CB-48AD-A62B-5659FBDB8CFD}" srcOrd="0" destOrd="0" presId="urn:microsoft.com/office/officeart/2005/8/layout/hierarchy6"/>
    <dgm:cxn modelId="{00C973B5-396A-451D-A541-409DF1201EF8}" srcId="{E2100020-C0A7-42DF-A136-23B39A144BF1}" destId="{A2C1E654-6636-421F-996C-3786A9DACFD3}" srcOrd="0" destOrd="0" parTransId="{0767BC34-3F4F-4F2E-B6EA-3EA9D7120547}" sibTransId="{C068B0E0-BF71-4E9E-BF88-127E41C0DC5D}"/>
    <dgm:cxn modelId="{F11F25BC-9E0A-405E-82A4-E6526BD6C574}" type="presOf" srcId="{E2100020-C0A7-42DF-A136-23B39A144BF1}" destId="{5AB7C126-7DFA-4AEB-904F-171E45784463}" srcOrd="0" destOrd="0" presId="urn:microsoft.com/office/officeart/2005/8/layout/hierarchy6"/>
    <dgm:cxn modelId="{E694AECD-C6DB-4C53-B61C-E096397A6F69}" type="presOf" srcId="{A2C1E654-6636-421F-996C-3786A9DACFD3}" destId="{D284C7D3-B1EF-4A43-A47C-287D0C222A12}" srcOrd="0" destOrd="0" presId="urn:microsoft.com/office/officeart/2005/8/layout/hierarchy6"/>
    <dgm:cxn modelId="{52CFC69A-7D86-433E-8793-6A17056D8332}" type="presParOf" srcId="{5AB7C126-7DFA-4AEB-904F-171E45784463}" destId="{876FC1DA-8E1F-4867-8B9D-C9BCAD819789}" srcOrd="0" destOrd="0" presId="urn:microsoft.com/office/officeart/2005/8/layout/hierarchy6"/>
    <dgm:cxn modelId="{99C4A84C-7F1D-4430-B2E3-329A28503DE7}" type="presParOf" srcId="{876FC1DA-8E1F-4867-8B9D-C9BCAD819789}" destId="{9AF9FB0F-B7D3-4268-929B-396C2856EA44}" srcOrd="0" destOrd="0" presId="urn:microsoft.com/office/officeart/2005/8/layout/hierarchy6"/>
    <dgm:cxn modelId="{ECB28DAC-5BDD-4F85-9719-A7CF145036C4}" type="presParOf" srcId="{9AF9FB0F-B7D3-4268-929B-396C2856EA44}" destId="{4E5081B6-C4F9-47AF-8799-07BF2760D663}" srcOrd="0" destOrd="0" presId="urn:microsoft.com/office/officeart/2005/8/layout/hierarchy6"/>
    <dgm:cxn modelId="{5CC73116-3DFD-48C8-8922-FD12EED13631}" type="presParOf" srcId="{4E5081B6-C4F9-47AF-8799-07BF2760D663}" destId="{D284C7D3-B1EF-4A43-A47C-287D0C222A12}" srcOrd="0" destOrd="0" presId="urn:microsoft.com/office/officeart/2005/8/layout/hierarchy6"/>
    <dgm:cxn modelId="{4C836F0E-14C2-4D01-A8F3-352AAE8B8E94}" type="presParOf" srcId="{4E5081B6-C4F9-47AF-8799-07BF2760D663}" destId="{71855BAF-C69A-4BBD-A144-8FA23B775BF5}" srcOrd="1" destOrd="0" presId="urn:microsoft.com/office/officeart/2005/8/layout/hierarchy6"/>
    <dgm:cxn modelId="{FB75535C-C060-48C7-8448-AB9CB5B50BBA}" type="presParOf" srcId="{71855BAF-C69A-4BBD-A144-8FA23B775BF5}" destId="{1FC07699-6B39-4B84-A20A-C76AEC66515E}" srcOrd="0" destOrd="0" presId="urn:microsoft.com/office/officeart/2005/8/layout/hierarchy6"/>
    <dgm:cxn modelId="{AF9B6455-A4CD-4EB5-ACB9-C4709CAAE302}" type="presParOf" srcId="{71855BAF-C69A-4BBD-A144-8FA23B775BF5}" destId="{0C0D358E-5919-4941-9397-E94CC086A45B}" srcOrd="1" destOrd="0" presId="urn:microsoft.com/office/officeart/2005/8/layout/hierarchy6"/>
    <dgm:cxn modelId="{8F31B771-023E-422B-99D6-F3146414D834}" type="presParOf" srcId="{0C0D358E-5919-4941-9397-E94CC086A45B}" destId="{1B551FE6-51A1-441A-AE05-233692CABC73}" srcOrd="0" destOrd="0" presId="urn:microsoft.com/office/officeart/2005/8/layout/hierarchy6"/>
    <dgm:cxn modelId="{02FD2D1F-4D59-4C6D-9D3D-326EA0CC57C0}" type="presParOf" srcId="{0C0D358E-5919-4941-9397-E94CC086A45B}" destId="{C6BDB2EC-28C5-4253-ABDE-1C987978A0BF}" srcOrd="1" destOrd="0" presId="urn:microsoft.com/office/officeart/2005/8/layout/hierarchy6"/>
    <dgm:cxn modelId="{374230D5-44D8-4F81-9DAD-53C6681A4B12}" type="presParOf" srcId="{71855BAF-C69A-4BBD-A144-8FA23B775BF5}" destId="{40D7235E-C7CB-48AD-A62B-5659FBDB8CFD}" srcOrd="2" destOrd="0" presId="urn:microsoft.com/office/officeart/2005/8/layout/hierarchy6"/>
    <dgm:cxn modelId="{E71AAA96-6CE9-47EE-8F16-8C2D4978B049}" type="presParOf" srcId="{71855BAF-C69A-4BBD-A144-8FA23B775BF5}" destId="{CF3C8175-198C-4924-A775-9C44D153CF6A}" srcOrd="3" destOrd="0" presId="urn:microsoft.com/office/officeart/2005/8/layout/hierarchy6"/>
    <dgm:cxn modelId="{0F8EFF46-A579-4217-B01B-A1DAAD39739A}" type="presParOf" srcId="{CF3C8175-198C-4924-A775-9C44D153CF6A}" destId="{8BEC86B4-AC9C-4D39-B84E-6B4EC01881F6}" srcOrd="0" destOrd="0" presId="urn:microsoft.com/office/officeart/2005/8/layout/hierarchy6"/>
    <dgm:cxn modelId="{871478D3-917F-431B-B45E-2A3C64C7BD1F}" type="presParOf" srcId="{CF3C8175-198C-4924-A775-9C44D153CF6A}" destId="{56AA2295-C192-4A0A-9D07-371CBC346A54}" srcOrd="1" destOrd="0" presId="urn:microsoft.com/office/officeart/2005/8/layout/hierarchy6"/>
    <dgm:cxn modelId="{08413051-0E8A-4B2F-A870-59679E25073C}" type="presParOf" srcId="{71855BAF-C69A-4BBD-A144-8FA23B775BF5}" destId="{430BFA15-C574-410F-9237-B91AC1EAFAEA}" srcOrd="4" destOrd="0" presId="urn:microsoft.com/office/officeart/2005/8/layout/hierarchy6"/>
    <dgm:cxn modelId="{1096023C-59D7-4271-AF0A-3A49C544F941}" type="presParOf" srcId="{71855BAF-C69A-4BBD-A144-8FA23B775BF5}" destId="{0AB4255E-31B0-4B1D-A876-33494424E7FF}" srcOrd="5" destOrd="0" presId="urn:microsoft.com/office/officeart/2005/8/layout/hierarchy6"/>
    <dgm:cxn modelId="{0D6B593D-13D4-4764-8252-0081D73E9EF9}" type="presParOf" srcId="{0AB4255E-31B0-4B1D-A876-33494424E7FF}" destId="{7DBDD120-0CE5-4DB1-ACD2-FA936A60551D}" srcOrd="0" destOrd="0" presId="urn:microsoft.com/office/officeart/2005/8/layout/hierarchy6"/>
    <dgm:cxn modelId="{D8F9EE12-9F19-4A66-A246-5149CEAFA4D8}" type="presParOf" srcId="{0AB4255E-31B0-4B1D-A876-33494424E7FF}" destId="{E201A073-806F-491F-BF82-AD50DCF80523}" srcOrd="1" destOrd="0" presId="urn:microsoft.com/office/officeart/2005/8/layout/hierarchy6"/>
    <dgm:cxn modelId="{C6EFC970-24EA-4AE3-AD3D-28BA87F90BC1}" type="presParOf" srcId="{5AB7C126-7DFA-4AEB-904F-171E45784463}" destId="{ECB349EC-98B7-43A2-9401-0312F9F5AEE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4971234-27CD-4591-ADCE-F77C85DC01F6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B97D65EB-DA38-46D9-A0C3-E8B164DE02AF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项目类型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78A144-D42C-4258-A53B-78EC411AA78B}" type="parTrans" cxnId="{55EB8B6E-26BD-40A5-A66A-E866C2290F3A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70D115-880F-40B4-B703-FCD08D1A558D}" type="sibTrans" cxnId="{55EB8B6E-26BD-40A5-A66A-E866C2290F3A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B9A1CD-5B8A-43E5-8A57-30D010439ECB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自助农业项目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22EFBA-2518-46E7-9A5B-A3D7207FA010}" type="parTrans" cxnId="{2277FE2B-5FA9-45D8-AFEF-78F3CB64F50C}">
      <dgm:prSet custT="1"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488C58-6E02-4307-B676-AF118CCE1F33}" type="sibTrans" cxnId="{2277FE2B-5FA9-45D8-AFEF-78F3CB64F50C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7BFFC7-2F24-466A-9D3E-880827B9A90B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文化旅游项目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DA796C-8A45-4D1D-B9B0-CA47F631A952}" type="parTrans" cxnId="{17C10548-7EA3-4A37-A891-79DBBE95F2AE}">
      <dgm:prSet custT="1"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7A36110-0CC5-41CF-9A7C-E758B0BB02A0}" type="sibTrans" cxnId="{17C10548-7EA3-4A37-A891-79DBBE95F2AE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430319-D0CF-443E-8625-3DB73623EF4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绿色能源项目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8B5F31-AE20-4B0B-9FF1-1ADDE025F2BE}" type="parTrans" cxnId="{DDECDE33-A172-4C3B-AADC-61E233E8B6C6}">
      <dgm:prSet custT="1"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2DAD18-3DDE-47C7-8904-4DAAC242908F}" type="sibTrans" cxnId="{DDECDE33-A172-4C3B-AADC-61E233E8B6C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ED9D18-E33B-487B-A711-7DA52D3B34D6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绿色运输项目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988C80-F805-4D3A-B4F4-4329CFFEEFF8}" type="parTrans" cxnId="{22546A40-58BA-4CD7-AF52-3890D82F1634}">
      <dgm:prSet custT="1"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F4507D-B7D3-40A7-809F-4E5314A38DA4}" type="sibTrans" cxnId="{22546A40-58BA-4CD7-AF52-3890D82F1634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7914B0-1EAA-4306-B33C-F899599CE690}">
      <dgm:prSet phldrT="[Text]" custT="1"/>
      <dgm:spPr/>
      <dgm:t>
        <a:bodyPr/>
        <a:lstStyle/>
        <a:p>
          <a:r>
            <a:rPr lang="en-US" sz="18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E463B0-FDB4-4BCE-9929-1B0EB43EA1E1}" type="parTrans" cxnId="{00133BC8-33F6-43DA-8D66-379DC20DCD55}">
      <dgm:prSet custT="1"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115B1B-36CD-4F42-9380-0DB886AC163A}" type="sibTrans" cxnId="{00133BC8-33F6-43DA-8D66-379DC20DCD55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10BF6B1-37A1-4100-ADA0-4CB3F94848C0}" type="pres">
      <dgm:prSet presAssocID="{14971234-27CD-4591-ADCE-F77C85DC01F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9002F7F-50C8-4DC3-9C9B-E32BD473E54B}" type="pres">
      <dgm:prSet presAssocID="{B97D65EB-DA38-46D9-A0C3-E8B164DE02AF}" presName="root1" presStyleCnt="0"/>
      <dgm:spPr/>
    </dgm:pt>
    <dgm:pt modelId="{32A0C671-5DAD-40C1-BFB4-D3EAF208642C}" type="pres">
      <dgm:prSet presAssocID="{B97D65EB-DA38-46D9-A0C3-E8B164DE02AF}" presName="LevelOneTextNode" presStyleLbl="node0" presStyleIdx="0" presStyleCnt="1">
        <dgm:presLayoutVars>
          <dgm:chPref val="3"/>
        </dgm:presLayoutVars>
      </dgm:prSet>
      <dgm:spPr/>
    </dgm:pt>
    <dgm:pt modelId="{0923249D-3860-4760-BB04-13D28BD417CB}" type="pres">
      <dgm:prSet presAssocID="{B97D65EB-DA38-46D9-A0C3-E8B164DE02AF}" presName="level2hierChild" presStyleCnt="0"/>
      <dgm:spPr/>
    </dgm:pt>
    <dgm:pt modelId="{EE5EF287-177E-4374-A3DA-8A4C68C291AA}" type="pres">
      <dgm:prSet presAssocID="{F522EFBA-2518-46E7-9A5B-A3D7207FA010}" presName="conn2-1" presStyleLbl="parChTrans1D2" presStyleIdx="0" presStyleCnt="5"/>
      <dgm:spPr/>
    </dgm:pt>
    <dgm:pt modelId="{6DA4DC23-8475-4918-9ED9-E335FA863F61}" type="pres">
      <dgm:prSet presAssocID="{F522EFBA-2518-46E7-9A5B-A3D7207FA010}" presName="connTx" presStyleLbl="parChTrans1D2" presStyleIdx="0" presStyleCnt="5"/>
      <dgm:spPr/>
    </dgm:pt>
    <dgm:pt modelId="{5225A836-D54C-424D-91C4-604E60471462}" type="pres">
      <dgm:prSet presAssocID="{61B9A1CD-5B8A-43E5-8A57-30D010439ECB}" presName="root2" presStyleCnt="0"/>
      <dgm:spPr/>
    </dgm:pt>
    <dgm:pt modelId="{8996C18A-0CF6-412A-B4E8-01D1297C6794}" type="pres">
      <dgm:prSet presAssocID="{61B9A1CD-5B8A-43E5-8A57-30D010439ECB}" presName="LevelTwoTextNode" presStyleLbl="node2" presStyleIdx="0" presStyleCnt="5">
        <dgm:presLayoutVars>
          <dgm:chPref val="3"/>
        </dgm:presLayoutVars>
      </dgm:prSet>
      <dgm:spPr/>
    </dgm:pt>
    <dgm:pt modelId="{6EC70763-5EFB-4005-8031-309695A24285}" type="pres">
      <dgm:prSet presAssocID="{61B9A1CD-5B8A-43E5-8A57-30D010439ECB}" presName="level3hierChild" presStyleCnt="0"/>
      <dgm:spPr/>
    </dgm:pt>
    <dgm:pt modelId="{124100CD-6468-422B-9DA1-33653B78AA35}" type="pres">
      <dgm:prSet presAssocID="{18DA796C-8A45-4D1D-B9B0-CA47F631A952}" presName="conn2-1" presStyleLbl="parChTrans1D2" presStyleIdx="1" presStyleCnt="5"/>
      <dgm:spPr/>
    </dgm:pt>
    <dgm:pt modelId="{EC01A478-34A9-4503-9026-29283E3015B4}" type="pres">
      <dgm:prSet presAssocID="{18DA796C-8A45-4D1D-B9B0-CA47F631A952}" presName="connTx" presStyleLbl="parChTrans1D2" presStyleIdx="1" presStyleCnt="5"/>
      <dgm:spPr/>
    </dgm:pt>
    <dgm:pt modelId="{01586E0B-08B5-45BD-8FDE-73C6E57B7AAD}" type="pres">
      <dgm:prSet presAssocID="{D07BFFC7-2F24-466A-9D3E-880827B9A90B}" presName="root2" presStyleCnt="0"/>
      <dgm:spPr/>
    </dgm:pt>
    <dgm:pt modelId="{FF9906B9-6FEE-4819-9260-23926528ED4E}" type="pres">
      <dgm:prSet presAssocID="{D07BFFC7-2F24-466A-9D3E-880827B9A90B}" presName="LevelTwoTextNode" presStyleLbl="node2" presStyleIdx="1" presStyleCnt="5">
        <dgm:presLayoutVars>
          <dgm:chPref val="3"/>
        </dgm:presLayoutVars>
      </dgm:prSet>
      <dgm:spPr/>
    </dgm:pt>
    <dgm:pt modelId="{C21CD9A3-C9E2-4C1A-A72B-8ACBD791C9B9}" type="pres">
      <dgm:prSet presAssocID="{D07BFFC7-2F24-466A-9D3E-880827B9A90B}" presName="level3hierChild" presStyleCnt="0"/>
      <dgm:spPr/>
    </dgm:pt>
    <dgm:pt modelId="{72498B65-562F-4106-AC4E-DCC9A7861832}" type="pres">
      <dgm:prSet presAssocID="{178B5F31-AE20-4B0B-9FF1-1ADDE025F2BE}" presName="conn2-1" presStyleLbl="parChTrans1D2" presStyleIdx="2" presStyleCnt="5"/>
      <dgm:spPr/>
    </dgm:pt>
    <dgm:pt modelId="{05727DC5-B027-415F-92A7-377E9DD0E6F3}" type="pres">
      <dgm:prSet presAssocID="{178B5F31-AE20-4B0B-9FF1-1ADDE025F2BE}" presName="connTx" presStyleLbl="parChTrans1D2" presStyleIdx="2" presStyleCnt="5"/>
      <dgm:spPr/>
    </dgm:pt>
    <dgm:pt modelId="{0FC31330-6404-4107-A37E-99A779E2E4DB}" type="pres">
      <dgm:prSet presAssocID="{0F430319-D0CF-443E-8625-3DB73623EF4D}" presName="root2" presStyleCnt="0"/>
      <dgm:spPr/>
    </dgm:pt>
    <dgm:pt modelId="{715DC75D-B20C-421B-9ABF-8CC6A3970D4E}" type="pres">
      <dgm:prSet presAssocID="{0F430319-D0CF-443E-8625-3DB73623EF4D}" presName="LevelTwoTextNode" presStyleLbl="node2" presStyleIdx="2" presStyleCnt="5">
        <dgm:presLayoutVars>
          <dgm:chPref val="3"/>
        </dgm:presLayoutVars>
      </dgm:prSet>
      <dgm:spPr/>
    </dgm:pt>
    <dgm:pt modelId="{3DCDADE2-B5EB-4DD8-9230-BB41AAD59DD4}" type="pres">
      <dgm:prSet presAssocID="{0F430319-D0CF-443E-8625-3DB73623EF4D}" presName="level3hierChild" presStyleCnt="0"/>
      <dgm:spPr/>
    </dgm:pt>
    <dgm:pt modelId="{7197E683-E0F2-4E4D-A862-45ED961785B0}" type="pres">
      <dgm:prSet presAssocID="{1E988C80-F805-4D3A-B4F4-4329CFFEEFF8}" presName="conn2-1" presStyleLbl="parChTrans1D2" presStyleIdx="3" presStyleCnt="5"/>
      <dgm:spPr/>
    </dgm:pt>
    <dgm:pt modelId="{459321F7-9943-418C-B7E5-FA72A89FBD21}" type="pres">
      <dgm:prSet presAssocID="{1E988C80-F805-4D3A-B4F4-4329CFFEEFF8}" presName="connTx" presStyleLbl="parChTrans1D2" presStyleIdx="3" presStyleCnt="5"/>
      <dgm:spPr/>
    </dgm:pt>
    <dgm:pt modelId="{76CAE381-7D9A-4C24-A69A-86DF022D8A38}" type="pres">
      <dgm:prSet presAssocID="{65ED9D18-E33B-487B-A711-7DA52D3B34D6}" presName="root2" presStyleCnt="0"/>
      <dgm:spPr/>
    </dgm:pt>
    <dgm:pt modelId="{2E51F510-A5C9-47FF-B8F4-CFD69DFD5F08}" type="pres">
      <dgm:prSet presAssocID="{65ED9D18-E33B-487B-A711-7DA52D3B34D6}" presName="LevelTwoTextNode" presStyleLbl="node2" presStyleIdx="3" presStyleCnt="5">
        <dgm:presLayoutVars>
          <dgm:chPref val="3"/>
        </dgm:presLayoutVars>
      </dgm:prSet>
      <dgm:spPr/>
    </dgm:pt>
    <dgm:pt modelId="{DE056133-1E64-4F27-87D3-0968D041150A}" type="pres">
      <dgm:prSet presAssocID="{65ED9D18-E33B-487B-A711-7DA52D3B34D6}" presName="level3hierChild" presStyleCnt="0"/>
      <dgm:spPr/>
    </dgm:pt>
    <dgm:pt modelId="{38D76B2A-241F-4A51-BB16-A702C0BD5299}" type="pres">
      <dgm:prSet presAssocID="{2AE463B0-FDB4-4BCE-9929-1B0EB43EA1E1}" presName="conn2-1" presStyleLbl="parChTrans1D2" presStyleIdx="4" presStyleCnt="5"/>
      <dgm:spPr/>
    </dgm:pt>
    <dgm:pt modelId="{7588A4EF-96C0-4E4E-B8DD-E70E435DEA31}" type="pres">
      <dgm:prSet presAssocID="{2AE463B0-FDB4-4BCE-9929-1B0EB43EA1E1}" presName="connTx" presStyleLbl="parChTrans1D2" presStyleIdx="4" presStyleCnt="5"/>
      <dgm:spPr/>
    </dgm:pt>
    <dgm:pt modelId="{F9D61FDF-B78E-4C9D-BA6F-8F29D40F88E5}" type="pres">
      <dgm:prSet presAssocID="{A07914B0-1EAA-4306-B33C-F899599CE690}" presName="root2" presStyleCnt="0"/>
      <dgm:spPr/>
    </dgm:pt>
    <dgm:pt modelId="{94AD71B0-80CC-4716-BC45-F17802937242}" type="pres">
      <dgm:prSet presAssocID="{A07914B0-1EAA-4306-B33C-F899599CE690}" presName="LevelTwoTextNode" presStyleLbl="node2" presStyleIdx="4" presStyleCnt="5">
        <dgm:presLayoutVars>
          <dgm:chPref val="3"/>
        </dgm:presLayoutVars>
      </dgm:prSet>
      <dgm:spPr/>
    </dgm:pt>
    <dgm:pt modelId="{FF9454E0-A158-414A-8450-F3F77E9813F4}" type="pres">
      <dgm:prSet presAssocID="{A07914B0-1EAA-4306-B33C-F899599CE690}" presName="level3hierChild" presStyleCnt="0"/>
      <dgm:spPr/>
    </dgm:pt>
  </dgm:ptLst>
  <dgm:cxnLst>
    <dgm:cxn modelId="{7945CF05-0F32-4D7F-831B-99B6E13C2093}" type="presOf" srcId="{2AE463B0-FDB4-4BCE-9929-1B0EB43EA1E1}" destId="{7588A4EF-96C0-4E4E-B8DD-E70E435DEA31}" srcOrd="1" destOrd="0" presId="urn:microsoft.com/office/officeart/2008/layout/HorizontalMultiLevelHierarchy"/>
    <dgm:cxn modelId="{0273551C-13C5-4FB3-A567-677F978B9335}" type="presOf" srcId="{A07914B0-1EAA-4306-B33C-F899599CE690}" destId="{94AD71B0-80CC-4716-BC45-F17802937242}" srcOrd="0" destOrd="0" presId="urn:microsoft.com/office/officeart/2008/layout/HorizontalMultiLevelHierarchy"/>
    <dgm:cxn modelId="{2277FE2B-5FA9-45D8-AFEF-78F3CB64F50C}" srcId="{B97D65EB-DA38-46D9-A0C3-E8B164DE02AF}" destId="{61B9A1CD-5B8A-43E5-8A57-30D010439ECB}" srcOrd="0" destOrd="0" parTransId="{F522EFBA-2518-46E7-9A5B-A3D7207FA010}" sibTransId="{F4488C58-6E02-4307-B676-AF118CCE1F33}"/>
    <dgm:cxn modelId="{DDECDE33-A172-4C3B-AADC-61E233E8B6C6}" srcId="{B97D65EB-DA38-46D9-A0C3-E8B164DE02AF}" destId="{0F430319-D0CF-443E-8625-3DB73623EF4D}" srcOrd="2" destOrd="0" parTransId="{178B5F31-AE20-4B0B-9FF1-1ADDE025F2BE}" sibTransId="{262DAD18-3DDE-47C7-8904-4DAAC242908F}"/>
    <dgm:cxn modelId="{22546A40-58BA-4CD7-AF52-3890D82F1634}" srcId="{B97D65EB-DA38-46D9-A0C3-E8B164DE02AF}" destId="{65ED9D18-E33B-487B-A711-7DA52D3B34D6}" srcOrd="3" destOrd="0" parTransId="{1E988C80-F805-4D3A-B4F4-4329CFFEEFF8}" sibTransId="{8DF4507D-B7D3-40A7-809F-4E5314A38DA4}"/>
    <dgm:cxn modelId="{324EDB60-971B-47F9-AB65-F720DFA3E786}" type="presOf" srcId="{178B5F31-AE20-4B0B-9FF1-1ADDE025F2BE}" destId="{05727DC5-B027-415F-92A7-377E9DD0E6F3}" srcOrd="1" destOrd="0" presId="urn:microsoft.com/office/officeart/2008/layout/HorizontalMultiLevelHierarchy"/>
    <dgm:cxn modelId="{25258F41-7A7C-4984-B60A-198C4F2E6E1A}" type="presOf" srcId="{65ED9D18-E33B-487B-A711-7DA52D3B34D6}" destId="{2E51F510-A5C9-47FF-B8F4-CFD69DFD5F08}" srcOrd="0" destOrd="0" presId="urn:microsoft.com/office/officeart/2008/layout/HorizontalMultiLevelHierarchy"/>
    <dgm:cxn modelId="{17C10548-7EA3-4A37-A891-79DBBE95F2AE}" srcId="{B97D65EB-DA38-46D9-A0C3-E8B164DE02AF}" destId="{D07BFFC7-2F24-466A-9D3E-880827B9A90B}" srcOrd="1" destOrd="0" parTransId="{18DA796C-8A45-4D1D-B9B0-CA47F631A952}" sibTransId="{47A36110-0CC5-41CF-9A7C-E758B0BB02A0}"/>
    <dgm:cxn modelId="{55EB8B6E-26BD-40A5-A66A-E866C2290F3A}" srcId="{14971234-27CD-4591-ADCE-F77C85DC01F6}" destId="{B97D65EB-DA38-46D9-A0C3-E8B164DE02AF}" srcOrd="0" destOrd="0" parTransId="{1178A144-D42C-4258-A53B-78EC411AA78B}" sibTransId="{2670D115-880F-40B4-B703-FCD08D1A558D}"/>
    <dgm:cxn modelId="{747E3854-6DED-46D9-8B1C-1A79759CADB9}" type="presOf" srcId="{B97D65EB-DA38-46D9-A0C3-E8B164DE02AF}" destId="{32A0C671-5DAD-40C1-BFB4-D3EAF208642C}" srcOrd="0" destOrd="0" presId="urn:microsoft.com/office/officeart/2008/layout/HorizontalMultiLevelHierarchy"/>
    <dgm:cxn modelId="{16DBFB7E-E3B7-4CA9-89D3-C526992DB40A}" type="presOf" srcId="{D07BFFC7-2F24-466A-9D3E-880827B9A90B}" destId="{FF9906B9-6FEE-4819-9260-23926528ED4E}" srcOrd="0" destOrd="0" presId="urn:microsoft.com/office/officeart/2008/layout/HorizontalMultiLevelHierarchy"/>
    <dgm:cxn modelId="{FEC4828B-3157-4567-8841-7AD2AC2DCEE7}" type="presOf" srcId="{18DA796C-8A45-4D1D-B9B0-CA47F631A952}" destId="{EC01A478-34A9-4503-9026-29283E3015B4}" srcOrd="1" destOrd="0" presId="urn:microsoft.com/office/officeart/2008/layout/HorizontalMultiLevelHierarchy"/>
    <dgm:cxn modelId="{BE2F1592-3F44-402C-82F5-D09C44BAF9E8}" type="presOf" srcId="{14971234-27CD-4591-ADCE-F77C85DC01F6}" destId="{910BF6B1-37A1-4100-ADA0-4CB3F94848C0}" srcOrd="0" destOrd="0" presId="urn:microsoft.com/office/officeart/2008/layout/HorizontalMultiLevelHierarchy"/>
    <dgm:cxn modelId="{3952EE92-4EEA-4FF6-9DFE-FFFFC97CFD74}" type="presOf" srcId="{1E988C80-F805-4D3A-B4F4-4329CFFEEFF8}" destId="{459321F7-9943-418C-B7E5-FA72A89FBD21}" srcOrd="1" destOrd="0" presId="urn:microsoft.com/office/officeart/2008/layout/HorizontalMultiLevelHierarchy"/>
    <dgm:cxn modelId="{C5BF1EAB-AC22-458D-9461-D799AF58D8E0}" type="presOf" srcId="{F522EFBA-2518-46E7-9A5B-A3D7207FA010}" destId="{EE5EF287-177E-4374-A3DA-8A4C68C291AA}" srcOrd="0" destOrd="0" presId="urn:microsoft.com/office/officeart/2008/layout/HorizontalMultiLevelHierarchy"/>
    <dgm:cxn modelId="{0A41A8C5-66CE-44DB-A9DE-F1E76400CB6F}" type="presOf" srcId="{F522EFBA-2518-46E7-9A5B-A3D7207FA010}" destId="{6DA4DC23-8475-4918-9ED9-E335FA863F61}" srcOrd="1" destOrd="0" presId="urn:microsoft.com/office/officeart/2008/layout/HorizontalMultiLevelHierarchy"/>
    <dgm:cxn modelId="{0D6F2CC8-71C1-4D28-9D0F-2B130295AA94}" type="presOf" srcId="{178B5F31-AE20-4B0B-9FF1-1ADDE025F2BE}" destId="{72498B65-562F-4106-AC4E-DCC9A7861832}" srcOrd="0" destOrd="0" presId="urn:microsoft.com/office/officeart/2008/layout/HorizontalMultiLevelHierarchy"/>
    <dgm:cxn modelId="{00133BC8-33F6-43DA-8D66-379DC20DCD55}" srcId="{B97D65EB-DA38-46D9-A0C3-E8B164DE02AF}" destId="{A07914B0-1EAA-4306-B33C-F899599CE690}" srcOrd="4" destOrd="0" parTransId="{2AE463B0-FDB4-4BCE-9929-1B0EB43EA1E1}" sibTransId="{F5115B1B-36CD-4F42-9380-0DB886AC163A}"/>
    <dgm:cxn modelId="{16E114DA-B02A-473B-9231-1710169D1B27}" type="presOf" srcId="{61B9A1CD-5B8A-43E5-8A57-30D010439ECB}" destId="{8996C18A-0CF6-412A-B4E8-01D1297C6794}" srcOrd="0" destOrd="0" presId="urn:microsoft.com/office/officeart/2008/layout/HorizontalMultiLevelHierarchy"/>
    <dgm:cxn modelId="{6AAEE3ED-AE05-4D0A-AC7D-2DAE8DCDE21E}" type="presOf" srcId="{0F430319-D0CF-443E-8625-3DB73623EF4D}" destId="{715DC75D-B20C-421B-9ABF-8CC6A3970D4E}" srcOrd="0" destOrd="0" presId="urn:microsoft.com/office/officeart/2008/layout/HorizontalMultiLevelHierarchy"/>
    <dgm:cxn modelId="{D7BEC9F5-C1F4-4A78-ADDA-E53FEE43119C}" type="presOf" srcId="{1E988C80-F805-4D3A-B4F4-4329CFFEEFF8}" destId="{7197E683-E0F2-4E4D-A862-45ED961785B0}" srcOrd="0" destOrd="0" presId="urn:microsoft.com/office/officeart/2008/layout/HorizontalMultiLevelHierarchy"/>
    <dgm:cxn modelId="{67ABD3F5-4CA0-464E-B354-1D3FC61C247B}" type="presOf" srcId="{2AE463B0-FDB4-4BCE-9929-1B0EB43EA1E1}" destId="{38D76B2A-241F-4A51-BB16-A702C0BD5299}" srcOrd="0" destOrd="0" presId="urn:microsoft.com/office/officeart/2008/layout/HorizontalMultiLevelHierarchy"/>
    <dgm:cxn modelId="{65EBF7F8-5892-4F5D-AD5D-DDC3ACBCF5AA}" type="presOf" srcId="{18DA796C-8A45-4D1D-B9B0-CA47F631A952}" destId="{124100CD-6468-422B-9DA1-33653B78AA35}" srcOrd="0" destOrd="0" presId="urn:microsoft.com/office/officeart/2008/layout/HorizontalMultiLevelHierarchy"/>
    <dgm:cxn modelId="{8F2F3060-35BF-46D0-B97D-438AAA6C4229}" type="presParOf" srcId="{910BF6B1-37A1-4100-ADA0-4CB3F94848C0}" destId="{29002F7F-50C8-4DC3-9C9B-E32BD473E54B}" srcOrd="0" destOrd="0" presId="urn:microsoft.com/office/officeart/2008/layout/HorizontalMultiLevelHierarchy"/>
    <dgm:cxn modelId="{F12C6E50-43A2-4A62-90FF-D341B096ED23}" type="presParOf" srcId="{29002F7F-50C8-4DC3-9C9B-E32BD473E54B}" destId="{32A0C671-5DAD-40C1-BFB4-D3EAF208642C}" srcOrd="0" destOrd="0" presId="urn:microsoft.com/office/officeart/2008/layout/HorizontalMultiLevelHierarchy"/>
    <dgm:cxn modelId="{F4F7268E-5468-4867-9096-639664A7AA56}" type="presParOf" srcId="{29002F7F-50C8-4DC3-9C9B-E32BD473E54B}" destId="{0923249D-3860-4760-BB04-13D28BD417CB}" srcOrd="1" destOrd="0" presId="urn:microsoft.com/office/officeart/2008/layout/HorizontalMultiLevelHierarchy"/>
    <dgm:cxn modelId="{68344DFA-978F-43C2-8D6F-C9051207DC32}" type="presParOf" srcId="{0923249D-3860-4760-BB04-13D28BD417CB}" destId="{EE5EF287-177E-4374-A3DA-8A4C68C291AA}" srcOrd="0" destOrd="0" presId="urn:microsoft.com/office/officeart/2008/layout/HorizontalMultiLevelHierarchy"/>
    <dgm:cxn modelId="{EA69F5F3-BD49-4D74-8E5D-5F66ACC958B9}" type="presParOf" srcId="{EE5EF287-177E-4374-A3DA-8A4C68C291AA}" destId="{6DA4DC23-8475-4918-9ED9-E335FA863F61}" srcOrd="0" destOrd="0" presId="urn:microsoft.com/office/officeart/2008/layout/HorizontalMultiLevelHierarchy"/>
    <dgm:cxn modelId="{6305E0FA-B73A-44BD-B155-1C7AB1A5A098}" type="presParOf" srcId="{0923249D-3860-4760-BB04-13D28BD417CB}" destId="{5225A836-D54C-424D-91C4-604E60471462}" srcOrd="1" destOrd="0" presId="urn:microsoft.com/office/officeart/2008/layout/HorizontalMultiLevelHierarchy"/>
    <dgm:cxn modelId="{972F2973-D4BE-4C78-AF3F-50A3363C20E9}" type="presParOf" srcId="{5225A836-D54C-424D-91C4-604E60471462}" destId="{8996C18A-0CF6-412A-B4E8-01D1297C6794}" srcOrd="0" destOrd="0" presId="urn:microsoft.com/office/officeart/2008/layout/HorizontalMultiLevelHierarchy"/>
    <dgm:cxn modelId="{5B614525-388E-4B5A-8431-9C52DA7FE6FF}" type="presParOf" srcId="{5225A836-D54C-424D-91C4-604E60471462}" destId="{6EC70763-5EFB-4005-8031-309695A24285}" srcOrd="1" destOrd="0" presId="urn:microsoft.com/office/officeart/2008/layout/HorizontalMultiLevelHierarchy"/>
    <dgm:cxn modelId="{37366D47-9CB1-425B-A392-3CC0577CA456}" type="presParOf" srcId="{0923249D-3860-4760-BB04-13D28BD417CB}" destId="{124100CD-6468-422B-9DA1-33653B78AA35}" srcOrd="2" destOrd="0" presId="urn:microsoft.com/office/officeart/2008/layout/HorizontalMultiLevelHierarchy"/>
    <dgm:cxn modelId="{2A78F9CC-B21C-4E06-869C-FA35C30E4054}" type="presParOf" srcId="{124100CD-6468-422B-9DA1-33653B78AA35}" destId="{EC01A478-34A9-4503-9026-29283E3015B4}" srcOrd="0" destOrd="0" presId="urn:microsoft.com/office/officeart/2008/layout/HorizontalMultiLevelHierarchy"/>
    <dgm:cxn modelId="{F34FAA56-DE9E-4C7A-A6F5-DFA740A635D8}" type="presParOf" srcId="{0923249D-3860-4760-BB04-13D28BD417CB}" destId="{01586E0B-08B5-45BD-8FDE-73C6E57B7AAD}" srcOrd="3" destOrd="0" presId="urn:microsoft.com/office/officeart/2008/layout/HorizontalMultiLevelHierarchy"/>
    <dgm:cxn modelId="{10B6C789-0124-46D4-B492-5579502F6332}" type="presParOf" srcId="{01586E0B-08B5-45BD-8FDE-73C6E57B7AAD}" destId="{FF9906B9-6FEE-4819-9260-23926528ED4E}" srcOrd="0" destOrd="0" presId="urn:microsoft.com/office/officeart/2008/layout/HorizontalMultiLevelHierarchy"/>
    <dgm:cxn modelId="{589D1B32-55C9-402D-BE51-2AA78F4DC374}" type="presParOf" srcId="{01586E0B-08B5-45BD-8FDE-73C6E57B7AAD}" destId="{C21CD9A3-C9E2-4C1A-A72B-8ACBD791C9B9}" srcOrd="1" destOrd="0" presId="urn:microsoft.com/office/officeart/2008/layout/HorizontalMultiLevelHierarchy"/>
    <dgm:cxn modelId="{845FE03E-F263-42B6-8A33-E66F8843FFC3}" type="presParOf" srcId="{0923249D-3860-4760-BB04-13D28BD417CB}" destId="{72498B65-562F-4106-AC4E-DCC9A7861832}" srcOrd="4" destOrd="0" presId="urn:microsoft.com/office/officeart/2008/layout/HorizontalMultiLevelHierarchy"/>
    <dgm:cxn modelId="{84B3A6C1-001D-4368-80E9-2B15DDC665BE}" type="presParOf" srcId="{72498B65-562F-4106-AC4E-DCC9A7861832}" destId="{05727DC5-B027-415F-92A7-377E9DD0E6F3}" srcOrd="0" destOrd="0" presId="urn:microsoft.com/office/officeart/2008/layout/HorizontalMultiLevelHierarchy"/>
    <dgm:cxn modelId="{B92416BF-DA3D-4F98-9812-003ECEBA5524}" type="presParOf" srcId="{0923249D-3860-4760-BB04-13D28BD417CB}" destId="{0FC31330-6404-4107-A37E-99A779E2E4DB}" srcOrd="5" destOrd="0" presId="urn:microsoft.com/office/officeart/2008/layout/HorizontalMultiLevelHierarchy"/>
    <dgm:cxn modelId="{96F6FDC2-12DF-48D1-8FA3-75A6E7303ABD}" type="presParOf" srcId="{0FC31330-6404-4107-A37E-99A779E2E4DB}" destId="{715DC75D-B20C-421B-9ABF-8CC6A3970D4E}" srcOrd="0" destOrd="0" presId="urn:microsoft.com/office/officeart/2008/layout/HorizontalMultiLevelHierarchy"/>
    <dgm:cxn modelId="{B3EBABE7-EB41-4D4D-89B7-E961E6BA8922}" type="presParOf" srcId="{0FC31330-6404-4107-A37E-99A779E2E4DB}" destId="{3DCDADE2-B5EB-4DD8-9230-BB41AAD59DD4}" srcOrd="1" destOrd="0" presId="urn:microsoft.com/office/officeart/2008/layout/HorizontalMultiLevelHierarchy"/>
    <dgm:cxn modelId="{8DA4ED1B-EE30-42DB-8F0D-45198343433B}" type="presParOf" srcId="{0923249D-3860-4760-BB04-13D28BD417CB}" destId="{7197E683-E0F2-4E4D-A862-45ED961785B0}" srcOrd="6" destOrd="0" presId="urn:microsoft.com/office/officeart/2008/layout/HorizontalMultiLevelHierarchy"/>
    <dgm:cxn modelId="{3C027FC5-0EBF-40B9-ACF2-48C097538206}" type="presParOf" srcId="{7197E683-E0F2-4E4D-A862-45ED961785B0}" destId="{459321F7-9943-418C-B7E5-FA72A89FBD21}" srcOrd="0" destOrd="0" presId="urn:microsoft.com/office/officeart/2008/layout/HorizontalMultiLevelHierarchy"/>
    <dgm:cxn modelId="{898534D6-76FF-48A6-B29B-803248E3FA52}" type="presParOf" srcId="{0923249D-3860-4760-BB04-13D28BD417CB}" destId="{76CAE381-7D9A-4C24-A69A-86DF022D8A38}" srcOrd="7" destOrd="0" presId="urn:microsoft.com/office/officeart/2008/layout/HorizontalMultiLevelHierarchy"/>
    <dgm:cxn modelId="{B85D2FC9-CD78-43FF-8D73-F57155FE3F83}" type="presParOf" srcId="{76CAE381-7D9A-4C24-A69A-86DF022D8A38}" destId="{2E51F510-A5C9-47FF-B8F4-CFD69DFD5F08}" srcOrd="0" destOrd="0" presId="urn:microsoft.com/office/officeart/2008/layout/HorizontalMultiLevelHierarchy"/>
    <dgm:cxn modelId="{7E97CD53-C6AE-484F-A651-FA564A963168}" type="presParOf" srcId="{76CAE381-7D9A-4C24-A69A-86DF022D8A38}" destId="{DE056133-1E64-4F27-87D3-0968D041150A}" srcOrd="1" destOrd="0" presId="urn:microsoft.com/office/officeart/2008/layout/HorizontalMultiLevelHierarchy"/>
    <dgm:cxn modelId="{A4AEFE6C-E34A-4E2E-BA7E-41E41860D792}" type="presParOf" srcId="{0923249D-3860-4760-BB04-13D28BD417CB}" destId="{38D76B2A-241F-4A51-BB16-A702C0BD5299}" srcOrd="8" destOrd="0" presId="urn:microsoft.com/office/officeart/2008/layout/HorizontalMultiLevelHierarchy"/>
    <dgm:cxn modelId="{0FFEE23A-1FC0-4C04-8E81-E7E0AFE4B505}" type="presParOf" srcId="{38D76B2A-241F-4A51-BB16-A702C0BD5299}" destId="{7588A4EF-96C0-4E4E-B8DD-E70E435DEA31}" srcOrd="0" destOrd="0" presId="urn:microsoft.com/office/officeart/2008/layout/HorizontalMultiLevelHierarchy"/>
    <dgm:cxn modelId="{41E9AF6C-6479-48B7-B41D-AE8A98D73341}" type="presParOf" srcId="{0923249D-3860-4760-BB04-13D28BD417CB}" destId="{F9D61FDF-B78E-4C9D-BA6F-8F29D40F88E5}" srcOrd="9" destOrd="0" presId="urn:microsoft.com/office/officeart/2008/layout/HorizontalMultiLevelHierarchy"/>
    <dgm:cxn modelId="{9098C211-9FC4-4E31-9031-B8B0D932356E}" type="presParOf" srcId="{F9D61FDF-B78E-4C9D-BA6F-8F29D40F88E5}" destId="{94AD71B0-80CC-4716-BC45-F17802937242}" srcOrd="0" destOrd="0" presId="urn:microsoft.com/office/officeart/2008/layout/HorizontalMultiLevelHierarchy"/>
    <dgm:cxn modelId="{14094D83-6B5F-48B2-A331-FF88A1906A2F}" type="presParOf" srcId="{F9D61FDF-B78E-4C9D-BA6F-8F29D40F88E5}" destId="{FF9454E0-A158-414A-8450-F3F77E9813F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543A5D3-9854-47CD-A02D-80E33198B875}" type="doc">
      <dgm:prSet loTypeId="urn:microsoft.com/office/officeart/2005/8/layout/hProcess9" loCatId="process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35EC76EE-60BB-4157-88BD-4ECDD7B60E49}">
      <dgm:prSet phldrT="[Text]" custT="1"/>
      <dgm:spPr/>
      <dgm:t>
        <a:bodyPr anchor="t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１）手动或界面编辑工具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D25A46-4DA8-494C-86A6-00D994E27EFF}" type="parTrans" cxnId="{1D766D83-B9C0-4205-9C58-4E925B64F8D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8ED20D-1F1B-4AFA-81CB-0EF0AF819EDC}" type="sibTrans" cxnId="{1D766D83-B9C0-4205-9C58-4E925B64F8D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D53EB0-21F6-41A9-8391-366B238C3DE2}">
      <dgm:prSet phldrT="[Text]" custT="1"/>
      <dgm:spPr/>
      <dgm:t>
        <a:bodyPr anchor="t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２）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MPML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文件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59D096-64F9-4C6A-A63B-DBDF84416C0C}" type="parTrans" cxnId="{FB15C3FA-2FFB-4F2A-A006-69B676B6DA0B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E37A56-31A0-4DEC-B504-54F47C268EEF}" type="sibTrans" cxnId="{FB15C3FA-2FFB-4F2A-A006-69B676B6DA0B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4CD773-6888-4EDA-A688-5A6E8A35D344}">
      <dgm:prSet phldrT="[Text]" custT="1"/>
      <dgm:spPr/>
      <dgm:t>
        <a:bodyPr anchor="t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３）元宇宙引擎创建并运行项目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EDF75F-F095-490D-897F-E2F5A6CE97C0}" type="parTrans" cxnId="{0150FCBF-4C88-4BD4-A723-7A9B45FCCCC7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60D36D-E58B-4C1E-879B-7BF7D4F7EBA7}" type="sibTrans" cxnId="{0150FCBF-4C88-4BD4-A723-7A9B45FCCCC7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951C6B-30B3-4080-8566-FD62CA1F5B53}" type="pres">
      <dgm:prSet presAssocID="{1543A5D3-9854-47CD-A02D-80E33198B875}" presName="CompostProcess" presStyleCnt="0">
        <dgm:presLayoutVars>
          <dgm:dir/>
          <dgm:resizeHandles val="exact"/>
        </dgm:presLayoutVars>
      </dgm:prSet>
      <dgm:spPr/>
    </dgm:pt>
    <dgm:pt modelId="{9BE73DE5-4CC1-4D6C-887C-7B69761444F5}" type="pres">
      <dgm:prSet presAssocID="{1543A5D3-9854-47CD-A02D-80E33198B875}" presName="arrow" presStyleLbl="bgShp" presStyleIdx="0" presStyleCnt="1"/>
      <dgm:spPr/>
    </dgm:pt>
    <dgm:pt modelId="{7190F118-97A9-46EB-971D-4B302BE07560}" type="pres">
      <dgm:prSet presAssocID="{1543A5D3-9854-47CD-A02D-80E33198B875}" presName="linearProcess" presStyleCnt="0"/>
      <dgm:spPr/>
    </dgm:pt>
    <dgm:pt modelId="{A3F98ABA-D33E-4C8D-8DDB-60E7BCC1E331}" type="pres">
      <dgm:prSet presAssocID="{35EC76EE-60BB-4157-88BD-4ECDD7B60E49}" presName="textNode" presStyleLbl="node1" presStyleIdx="0" presStyleCnt="3" custScaleY="75604">
        <dgm:presLayoutVars>
          <dgm:bulletEnabled val="1"/>
        </dgm:presLayoutVars>
      </dgm:prSet>
      <dgm:spPr/>
    </dgm:pt>
    <dgm:pt modelId="{BDC4AC6F-4C97-42B6-BDF9-046EA8104D0F}" type="pres">
      <dgm:prSet presAssocID="{A78ED20D-1F1B-4AFA-81CB-0EF0AF819EDC}" presName="sibTrans" presStyleCnt="0"/>
      <dgm:spPr/>
    </dgm:pt>
    <dgm:pt modelId="{29B41E04-EAC3-4E1F-A0D5-812C42D3F091}" type="pres">
      <dgm:prSet presAssocID="{3DD53EB0-21F6-41A9-8391-366B238C3DE2}" presName="textNode" presStyleLbl="node1" presStyleIdx="1" presStyleCnt="3" custScaleY="75604">
        <dgm:presLayoutVars>
          <dgm:bulletEnabled val="1"/>
        </dgm:presLayoutVars>
      </dgm:prSet>
      <dgm:spPr/>
    </dgm:pt>
    <dgm:pt modelId="{9FD873D5-6A78-493B-901E-CA99EE079ACF}" type="pres">
      <dgm:prSet presAssocID="{D2E37A56-31A0-4DEC-B504-54F47C268EEF}" presName="sibTrans" presStyleCnt="0"/>
      <dgm:spPr/>
    </dgm:pt>
    <dgm:pt modelId="{934A8EA8-7FFD-4339-B848-7F46188F8680}" type="pres">
      <dgm:prSet presAssocID="{F34CD773-6888-4EDA-A688-5A6E8A35D344}" presName="textNode" presStyleLbl="node1" presStyleIdx="2" presStyleCnt="3" custScaleY="75604">
        <dgm:presLayoutVars>
          <dgm:bulletEnabled val="1"/>
        </dgm:presLayoutVars>
      </dgm:prSet>
      <dgm:spPr/>
    </dgm:pt>
  </dgm:ptLst>
  <dgm:cxnLst>
    <dgm:cxn modelId="{CC36B820-48A9-4997-9FD1-5D256EA3E216}" type="presOf" srcId="{3DD53EB0-21F6-41A9-8391-366B238C3DE2}" destId="{29B41E04-EAC3-4E1F-A0D5-812C42D3F091}" srcOrd="0" destOrd="0" presId="urn:microsoft.com/office/officeart/2005/8/layout/hProcess9"/>
    <dgm:cxn modelId="{C8814258-DCC5-4981-9002-A6E6553F1FEE}" type="presOf" srcId="{F34CD773-6888-4EDA-A688-5A6E8A35D344}" destId="{934A8EA8-7FFD-4339-B848-7F46188F8680}" srcOrd="0" destOrd="0" presId="urn:microsoft.com/office/officeart/2005/8/layout/hProcess9"/>
    <dgm:cxn modelId="{1D766D83-B9C0-4205-9C58-4E925B64F8D1}" srcId="{1543A5D3-9854-47CD-A02D-80E33198B875}" destId="{35EC76EE-60BB-4157-88BD-4ECDD7B60E49}" srcOrd="0" destOrd="0" parTransId="{43D25A46-4DA8-494C-86A6-00D994E27EFF}" sibTransId="{A78ED20D-1F1B-4AFA-81CB-0EF0AF819EDC}"/>
    <dgm:cxn modelId="{8240B097-1DB3-458D-959B-25F980A5CD65}" type="presOf" srcId="{35EC76EE-60BB-4157-88BD-4ECDD7B60E49}" destId="{A3F98ABA-D33E-4C8D-8DDB-60E7BCC1E331}" srcOrd="0" destOrd="0" presId="urn:microsoft.com/office/officeart/2005/8/layout/hProcess9"/>
    <dgm:cxn modelId="{E08D209E-C877-47F7-AEC8-29A06EB32BDC}" type="presOf" srcId="{1543A5D3-9854-47CD-A02D-80E33198B875}" destId="{36951C6B-30B3-4080-8566-FD62CA1F5B53}" srcOrd="0" destOrd="0" presId="urn:microsoft.com/office/officeart/2005/8/layout/hProcess9"/>
    <dgm:cxn modelId="{0150FCBF-4C88-4BD4-A723-7A9B45FCCCC7}" srcId="{1543A5D3-9854-47CD-A02D-80E33198B875}" destId="{F34CD773-6888-4EDA-A688-5A6E8A35D344}" srcOrd="2" destOrd="0" parTransId="{CBEDF75F-F095-490D-897F-E2F5A6CE97C0}" sibTransId="{A760D36D-E58B-4C1E-879B-7BF7D4F7EBA7}"/>
    <dgm:cxn modelId="{FB15C3FA-2FFB-4F2A-A006-69B676B6DA0B}" srcId="{1543A5D3-9854-47CD-A02D-80E33198B875}" destId="{3DD53EB0-21F6-41A9-8391-366B238C3DE2}" srcOrd="1" destOrd="0" parTransId="{1659D096-64F9-4C6A-A63B-DBDF84416C0C}" sibTransId="{D2E37A56-31A0-4DEC-B504-54F47C268EEF}"/>
    <dgm:cxn modelId="{B0F494D6-A166-4DAB-A1F7-1913607EC952}" type="presParOf" srcId="{36951C6B-30B3-4080-8566-FD62CA1F5B53}" destId="{9BE73DE5-4CC1-4D6C-887C-7B69761444F5}" srcOrd="0" destOrd="0" presId="urn:microsoft.com/office/officeart/2005/8/layout/hProcess9"/>
    <dgm:cxn modelId="{0A689045-11A4-45BE-AF85-FD478EDEA05C}" type="presParOf" srcId="{36951C6B-30B3-4080-8566-FD62CA1F5B53}" destId="{7190F118-97A9-46EB-971D-4B302BE07560}" srcOrd="1" destOrd="0" presId="urn:microsoft.com/office/officeart/2005/8/layout/hProcess9"/>
    <dgm:cxn modelId="{57F064F8-438E-4043-9624-0DBE2A69CB98}" type="presParOf" srcId="{7190F118-97A9-46EB-971D-4B302BE07560}" destId="{A3F98ABA-D33E-4C8D-8DDB-60E7BCC1E331}" srcOrd="0" destOrd="0" presId="urn:microsoft.com/office/officeart/2005/8/layout/hProcess9"/>
    <dgm:cxn modelId="{E5A8075B-9509-4A3F-A619-41F34F07AEDB}" type="presParOf" srcId="{7190F118-97A9-46EB-971D-4B302BE07560}" destId="{BDC4AC6F-4C97-42B6-BDF9-046EA8104D0F}" srcOrd="1" destOrd="0" presId="urn:microsoft.com/office/officeart/2005/8/layout/hProcess9"/>
    <dgm:cxn modelId="{485EE5C9-1403-4E86-A1F2-4CF27B1E4261}" type="presParOf" srcId="{7190F118-97A9-46EB-971D-4B302BE07560}" destId="{29B41E04-EAC3-4E1F-A0D5-812C42D3F091}" srcOrd="2" destOrd="0" presId="urn:microsoft.com/office/officeart/2005/8/layout/hProcess9"/>
    <dgm:cxn modelId="{69F48125-AAB7-4EF5-8184-685D6FDB5D26}" type="presParOf" srcId="{7190F118-97A9-46EB-971D-4B302BE07560}" destId="{9FD873D5-6A78-493B-901E-CA99EE079ACF}" srcOrd="3" destOrd="0" presId="urn:microsoft.com/office/officeart/2005/8/layout/hProcess9"/>
    <dgm:cxn modelId="{93929136-435D-4306-AD74-03E4FCD883E6}" type="presParOf" srcId="{7190F118-97A9-46EB-971D-4B302BE07560}" destId="{934A8EA8-7FFD-4339-B848-7F46188F8680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D7CB91-3513-478A-8D9C-4943C391BBAB}">
      <dsp:nvSpPr>
        <dsp:cNvPr id="0" name=""/>
        <dsp:cNvSpPr/>
      </dsp:nvSpPr>
      <dsp:spPr>
        <a:xfrm>
          <a:off x="-148757" y="0"/>
          <a:ext cx="3767137" cy="376713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D1145F-4849-45E3-83C1-317DE94CEB8F}">
      <dsp:nvSpPr>
        <dsp:cNvPr id="0" name=""/>
        <dsp:cNvSpPr/>
      </dsp:nvSpPr>
      <dsp:spPr>
        <a:xfrm>
          <a:off x="805344" y="377081"/>
          <a:ext cx="3704227" cy="133909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① </a:t>
          </a: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元宇宙应用系统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70713" y="442450"/>
        <a:ext cx="3573489" cy="1208361"/>
      </dsp:txXfrm>
    </dsp:sp>
    <dsp:sp modelId="{776D25B4-D8CB-4A18-819D-FD2E73CC08A7}">
      <dsp:nvSpPr>
        <dsp:cNvPr id="0" name=""/>
        <dsp:cNvSpPr/>
      </dsp:nvSpPr>
      <dsp:spPr>
        <a:xfrm>
          <a:off x="805344" y="1883568"/>
          <a:ext cx="3704227" cy="133909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② </a:t>
          </a: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基础框架和实施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70713" y="1948937"/>
        <a:ext cx="3573489" cy="120836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82F5AC-3979-4FD5-A2DE-D6164084FB8C}">
      <dsp:nvSpPr>
        <dsp:cNvPr id="0" name=""/>
        <dsp:cNvSpPr/>
      </dsp:nvSpPr>
      <dsp:spPr>
        <a:xfrm>
          <a:off x="3455790" y="2139773"/>
          <a:ext cx="499092" cy="3074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446"/>
              </a:lnTo>
              <a:lnTo>
                <a:pt x="499092" y="30744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47A015-9C27-4B7C-84E9-F7543A9CE200}">
      <dsp:nvSpPr>
        <dsp:cNvPr id="0" name=""/>
        <dsp:cNvSpPr/>
      </dsp:nvSpPr>
      <dsp:spPr>
        <a:xfrm>
          <a:off x="2031257" y="1296059"/>
          <a:ext cx="1424532" cy="33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697"/>
              </a:lnTo>
              <a:lnTo>
                <a:pt x="1424532" y="223697"/>
              </a:lnTo>
              <a:lnTo>
                <a:pt x="1424532" y="33130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0743D5-89CD-4B69-B6F2-4E8B426698B0}">
      <dsp:nvSpPr>
        <dsp:cNvPr id="0" name=""/>
        <dsp:cNvSpPr/>
      </dsp:nvSpPr>
      <dsp:spPr>
        <a:xfrm>
          <a:off x="2031257" y="2139773"/>
          <a:ext cx="499092" cy="3074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446"/>
              </a:lnTo>
              <a:lnTo>
                <a:pt x="499092" y="30744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296EDC-B9F5-43D4-9721-460EE55C4DB3}">
      <dsp:nvSpPr>
        <dsp:cNvPr id="0" name=""/>
        <dsp:cNvSpPr/>
      </dsp:nvSpPr>
      <dsp:spPr>
        <a:xfrm>
          <a:off x="1985537" y="1296059"/>
          <a:ext cx="91440" cy="3313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130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BF2453-3973-461A-ADA0-46964F5D8D1C}">
      <dsp:nvSpPr>
        <dsp:cNvPr id="0" name=""/>
        <dsp:cNvSpPr/>
      </dsp:nvSpPr>
      <dsp:spPr>
        <a:xfrm>
          <a:off x="606725" y="2139773"/>
          <a:ext cx="499092" cy="3074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446"/>
              </a:lnTo>
              <a:lnTo>
                <a:pt x="499092" y="30744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3BFDA-B754-48EA-8FF9-A7B3E373A819}">
      <dsp:nvSpPr>
        <dsp:cNvPr id="0" name=""/>
        <dsp:cNvSpPr/>
      </dsp:nvSpPr>
      <dsp:spPr>
        <a:xfrm>
          <a:off x="606725" y="1296059"/>
          <a:ext cx="1424532" cy="331304"/>
        </a:xfrm>
        <a:custGeom>
          <a:avLst/>
          <a:gdLst/>
          <a:ahLst/>
          <a:cxnLst/>
          <a:rect l="0" t="0" r="0" b="0"/>
          <a:pathLst>
            <a:path>
              <a:moveTo>
                <a:pt x="1424532" y="0"/>
              </a:moveTo>
              <a:lnTo>
                <a:pt x="1424532" y="223697"/>
              </a:lnTo>
              <a:lnTo>
                <a:pt x="0" y="223697"/>
              </a:lnTo>
              <a:lnTo>
                <a:pt x="0" y="33130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76B9F4-E99B-4767-ADCC-25B6B8B81CD5}">
      <dsp:nvSpPr>
        <dsp:cNvPr id="0" name=""/>
        <dsp:cNvSpPr/>
      </dsp:nvSpPr>
      <dsp:spPr>
        <a:xfrm>
          <a:off x="1495542" y="783648"/>
          <a:ext cx="1071430" cy="512410"/>
        </a:xfrm>
        <a:prstGeom prst="rect">
          <a:avLst/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30B820-E2C2-4230-B8B7-25080AE9B786}">
      <dsp:nvSpPr>
        <dsp:cNvPr id="0" name=""/>
        <dsp:cNvSpPr/>
      </dsp:nvSpPr>
      <dsp:spPr>
        <a:xfrm>
          <a:off x="1495542" y="783648"/>
          <a:ext cx="1071430" cy="512410"/>
        </a:xfrm>
        <a:prstGeom prst="rect">
          <a:avLst/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FE72D1-357E-497E-808F-6B0805B22266}">
      <dsp:nvSpPr>
        <dsp:cNvPr id="0" name=""/>
        <dsp:cNvSpPr/>
      </dsp:nvSpPr>
      <dsp:spPr>
        <a:xfrm>
          <a:off x="959827" y="875882"/>
          <a:ext cx="2142860" cy="32794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项目定义</a:t>
          </a:r>
          <a:endParaRPr lang="en-US" sz="2000" kern="1200" dirty="0"/>
        </a:p>
      </dsp:txBody>
      <dsp:txXfrm>
        <a:off x="959827" y="875882"/>
        <a:ext cx="2142860" cy="327942"/>
      </dsp:txXfrm>
    </dsp:sp>
    <dsp:sp modelId="{B327ACD7-852A-4B79-818E-4D92574A0D4C}">
      <dsp:nvSpPr>
        <dsp:cNvPr id="0" name=""/>
        <dsp:cNvSpPr/>
      </dsp:nvSpPr>
      <dsp:spPr>
        <a:xfrm>
          <a:off x="304395" y="1627363"/>
          <a:ext cx="604659" cy="512410"/>
        </a:xfrm>
        <a:prstGeom prst="rect">
          <a:avLst/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540324-106B-4705-98BE-C3DAC17B98C7}">
      <dsp:nvSpPr>
        <dsp:cNvPr id="0" name=""/>
        <dsp:cNvSpPr/>
      </dsp:nvSpPr>
      <dsp:spPr>
        <a:xfrm>
          <a:off x="304395" y="1627363"/>
          <a:ext cx="604659" cy="512410"/>
        </a:xfrm>
        <a:prstGeom prst="rect">
          <a:avLst/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4F82E8-58D5-4695-9FE3-AE323CFD0C60}">
      <dsp:nvSpPr>
        <dsp:cNvPr id="0" name=""/>
        <dsp:cNvSpPr/>
      </dsp:nvSpPr>
      <dsp:spPr>
        <a:xfrm>
          <a:off x="2065" y="1719597"/>
          <a:ext cx="1209319" cy="32794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交易</a:t>
          </a:r>
          <a:endParaRPr lang="en-US" sz="2000" kern="1200" dirty="0"/>
        </a:p>
      </dsp:txBody>
      <dsp:txXfrm>
        <a:off x="2065" y="1719597"/>
        <a:ext cx="1209319" cy="327942"/>
      </dsp:txXfrm>
    </dsp:sp>
    <dsp:sp modelId="{12C0E659-4230-4AA5-8E74-B67852F028EC}">
      <dsp:nvSpPr>
        <dsp:cNvPr id="0" name=""/>
        <dsp:cNvSpPr/>
      </dsp:nvSpPr>
      <dsp:spPr>
        <a:xfrm>
          <a:off x="1044328" y="2354986"/>
          <a:ext cx="512410" cy="5124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306C45-5EFC-46C1-A228-46BF36F79788}">
      <dsp:nvSpPr>
        <dsp:cNvPr id="0" name=""/>
        <dsp:cNvSpPr/>
      </dsp:nvSpPr>
      <dsp:spPr>
        <a:xfrm>
          <a:off x="1044328" y="2354986"/>
          <a:ext cx="512410" cy="5124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DD911F-2005-4AD9-BD73-BF027F7B4367}">
      <dsp:nvSpPr>
        <dsp:cNvPr id="0" name=""/>
        <dsp:cNvSpPr/>
      </dsp:nvSpPr>
      <dsp:spPr>
        <a:xfrm>
          <a:off x="788123" y="2447220"/>
          <a:ext cx="1024821" cy="32794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碳积分</a:t>
          </a:r>
          <a:endParaRPr lang="en-US" sz="2000" kern="1200" dirty="0"/>
        </a:p>
      </dsp:txBody>
      <dsp:txXfrm>
        <a:off x="788123" y="2447220"/>
        <a:ext cx="1024821" cy="327942"/>
      </dsp:txXfrm>
    </dsp:sp>
    <dsp:sp modelId="{36935CD1-131A-4FEE-B01B-669967CDB90C}">
      <dsp:nvSpPr>
        <dsp:cNvPr id="0" name=""/>
        <dsp:cNvSpPr/>
      </dsp:nvSpPr>
      <dsp:spPr>
        <a:xfrm>
          <a:off x="1728927" y="1627363"/>
          <a:ext cx="604659" cy="512410"/>
        </a:xfrm>
        <a:prstGeom prst="rect">
          <a:avLst/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91EDA1-494E-4617-B943-72199FBB0CF4}">
      <dsp:nvSpPr>
        <dsp:cNvPr id="0" name=""/>
        <dsp:cNvSpPr/>
      </dsp:nvSpPr>
      <dsp:spPr>
        <a:xfrm>
          <a:off x="1728927" y="1627363"/>
          <a:ext cx="604659" cy="512410"/>
        </a:xfrm>
        <a:prstGeom prst="rect">
          <a:avLst/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A62208-B633-44E5-B73E-978ECCC6C949}">
      <dsp:nvSpPr>
        <dsp:cNvPr id="0" name=""/>
        <dsp:cNvSpPr/>
      </dsp:nvSpPr>
      <dsp:spPr>
        <a:xfrm>
          <a:off x="1426598" y="1719597"/>
          <a:ext cx="1209319" cy="32794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交易</a:t>
          </a:r>
          <a:endParaRPr lang="en-US" sz="2000" kern="1200" dirty="0"/>
        </a:p>
      </dsp:txBody>
      <dsp:txXfrm>
        <a:off x="1426598" y="1719597"/>
        <a:ext cx="1209319" cy="327942"/>
      </dsp:txXfrm>
    </dsp:sp>
    <dsp:sp modelId="{1E126973-9279-4CBA-8E82-8864BF32D334}">
      <dsp:nvSpPr>
        <dsp:cNvPr id="0" name=""/>
        <dsp:cNvSpPr/>
      </dsp:nvSpPr>
      <dsp:spPr>
        <a:xfrm>
          <a:off x="2468861" y="2354986"/>
          <a:ext cx="512410" cy="5124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E9AA30-3069-495B-A105-95A9B5C2DBA0}">
      <dsp:nvSpPr>
        <dsp:cNvPr id="0" name=""/>
        <dsp:cNvSpPr/>
      </dsp:nvSpPr>
      <dsp:spPr>
        <a:xfrm>
          <a:off x="2468861" y="2354986"/>
          <a:ext cx="512410" cy="5124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9B09EE-7B6B-4D06-B113-FC081A71FB3D}">
      <dsp:nvSpPr>
        <dsp:cNvPr id="0" name=""/>
        <dsp:cNvSpPr/>
      </dsp:nvSpPr>
      <dsp:spPr>
        <a:xfrm>
          <a:off x="2212655" y="2447220"/>
          <a:ext cx="1024821" cy="32794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碳积分</a:t>
          </a:r>
          <a:endParaRPr lang="en-US" sz="2000" kern="1200" dirty="0"/>
        </a:p>
      </dsp:txBody>
      <dsp:txXfrm>
        <a:off x="2212655" y="2447220"/>
        <a:ext cx="1024821" cy="327942"/>
      </dsp:txXfrm>
    </dsp:sp>
    <dsp:sp modelId="{650BED30-6AEF-48FE-9B56-AA42504AA97F}">
      <dsp:nvSpPr>
        <dsp:cNvPr id="0" name=""/>
        <dsp:cNvSpPr/>
      </dsp:nvSpPr>
      <dsp:spPr>
        <a:xfrm>
          <a:off x="3153460" y="1627363"/>
          <a:ext cx="604659" cy="512410"/>
        </a:xfrm>
        <a:prstGeom prst="rect">
          <a:avLst/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C07187-78D5-4669-B91A-E5069786ED81}">
      <dsp:nvSpPr>
        <dsp:cNvPr id="0" name=""/>
        <dsp:cNvSpPr/>
      </dsp:nvSpPr>
      <dsp:spPr>
        <a:xfrm>
          <a:off x="3153460" y="1627363"/>
          <a:ext cx="604659" cy="512410"/>
        </a:xfrm>
        <a:prstGeom prst="rect">
          <a:avLst/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931BB4-28DD-452E-A3DA-803F31FE47F5}">
      <dsp:nvSpPr>
        <dsp:cNvPr id="0" name=""/>
        <dsp:cNvSpPr/>
      </dsp:nvSpPr>
      <dsp:spPr>
        <a:xfrm>
          <a:off x="2851130" y="1719597"/>
          <a:ext cx="1209319" cy="32794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交易</a:t>
          </a:r>
          <a:endParaRPr lang="en-US" sz="2000" kern="1200" dirty="0"/>
        </a:p>
      </dsp:txBody>
      <dsp:txXfrm>
        <a:off x="2851130" y="1719597"/>
        <a:ext cx="1209319" cy="327942"/>
      </dsp:txXfrm>
    </dsp:sp>
    <dsp:sp modelId="{3151B7CD-A5F5-4F6B-8DF0-D29A03361ACE}">
      <dsp:nvSpPr>
        <dsp:cNvPr id="0" name=""/>
        <dsp:cNvSpPr/>
      </dsp:nvSpPr>
      <dsp:spPr>
        <a:xfrm>
          <a:off x="3893393" y="2354986"/>
          <a:ext cx="512410" cy="5124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D1010-37E1-4D3C-A2F2-DD894B2B5628}">
      <dsp:nvSpPr>
        <dsp:cNvPr id="0" name=""/>
        <dsp:cNvSpPr/>
      </dsp:nvSpPr>
      <dsp:spPr>
        <a:xfrm>
          <a:off x="3893393" y="2354986"/>
          <a:ext cx="512410" cy="5124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244B8B-1C9F-43C6-A48E-72EFA4177658}">
      <dsp:nvSpPr>
        <dsp:cNvPr id="0" name=""/>
        <dsp:cNvSpPr/>
      </dsp:nvSpPr>
      <dsp:spPr>
        <a:xfrm>
          <a:off x="3637187" y="2447220"/>
          <a:ext cx="1024821" cy="32794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/>
            <a:t>碳积分</a:t>
          </a:r>
          <a:endParaRPr lang="en-US" sz="2000" kern="1200" dirty="0"/>
        </a:p>
      </dsp:txBody>
      <dsp:txXfrm>
        <a:off x="3637187" y="2447220"/>
        <a:ext cx="1024821" cy="32794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E3B618-4A51-4B9F-B6DF-E7CEA36E070E}">
      <dsp:nvSpPr>
        <dsp:cNvPr id="0" name=""/>
        <dsp:cNvSpPr/>
      </dsp:nvSpPr>
      <dsp:spPr>
        <a:xfrm>
          <a:off x="777953" y="620146"/>
          <a:ext cx="1456954" cy="971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+mn-ea"/>
              <a:ea typeface="+mn-ea"/>
            </a:rPr>
            <a:t>数字人民币</a:t>
          </a:r>
          <a:endParaRPr lang="en-US" sz="1600" kern="1200" dirty="0">
            <a:latin typeface="+mn-ea"/>
            <a:ea typeface="+mn-ea"/>
          </a:endParaRPr>
        </a:p>
      </dsp:txBody>
      <dsp:txXfrm>
        <a:off x="1011065" y="620146"/>
        <a:ext cx="1223841" cy="971788"/>
      </dsp:txXfrm>
    </dsp:sp>
    <dsp:sp modelId="{AC3F25B3-06FD-40DF-AFD8-74530121A36C}">
      <dsp:nvSpPr>
        <dsp:cNvPr id="0" name=""/>
        <dsp:cNvSpPr/>
      </dsp:nvSpPr>
      <dsp:spPr>
        <a:xfrm>
          <a:off x="777953" y="1591934"/>
          <a:ext cx="1456954" cy="971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+mn-ea"/>
              <a:ea typeface="+mn-ea"/>
            </a:rPr>
            <a:t>第三方支付</a:t>
          </a:r>
          <a:endParaRPr lang="en-US" sz="1600" kern="1200" dirty="0">
            <a:latin typeface="+mn-ea"/>
            <a:ea typeface="+mn-ea"/>
          </a:endParaRPr>
        </a:p>
      </dsp:txBody>
      <dsp:txXfrm>
        <a:off x="1011065" y="1591934"/>
        <a:ext cx="1223841" cy="971788"/>
      </dsp:txXfrm>
    </dsp:sp>
    <dsp:sp modelId="{633584E0-CEBE-44B2-A678-45A74B724891}">
      <dsp:nvSpPr>
        <dsp:cNvPr id="0" name=""/>
        <dsp:cNvSpPr/>
      </dsp:nvSpPr>
      <dsp:spPr>
        <a:xfrm>
          <a:off x="777953" y="2563723"/>
          <a:ext cx="1456954" cy="971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+mn-ea"/>
              <a:ea typeface="+mn-ea"/>
            </a:rPr>
            <a:t>其他</a:t>
          </a:r>
          <a:endParaRPr lang="en-US" sz="1600" kern="1200" dirty="0">
            <a:latin typeface="+mn-ea"/>
            <a:ea typeface="+mn-ea"/>
          </a:endParaRPr>
        </a:p>
      </dsp:txBody>
      <dsp:txXfrm>
        <a:off x="1011065" y="2563723"/>
        <a:ext cx="1223841" cy="971788"/>
      </dsp:txXfrm>
    </dsp:sp>
    <dsp:sp modelId="{C3BE79A9-1534-45FF-B72B-55E8F8FA3666}">
      <dsp:nvSpPr>
        <dsp:cNvPr id="0" name=""/>
        <dsp:cNvSpPr/>
      </dsp:nvSpPr>
      <dsp:spPr>
        <a:xfrm>
          <a:off x="910" y="231625"/>
          <a:ext cx="971302" cy="9713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+mn-ea"/>
              <a:ea typeface="+mn-ea"/>
            </a:rPr>
            <a:t>人民币</a:t>
          </a:r>
          <a:endParaRPr lang="en-US" sz="1600" kern="1200" dirty="0">
            <a:latin typeface="+mn-ea"/>
            <a:ea typeface="+mn-ea"/>
          </a:endParaRPr>
        </a:p>
      </dsp:txBody>
      <dsp:txXfrm>
        <a:off x="143154" y="373869"/>
        <a:ext cx="686814" cy="686814"/>
      </dsp:txXfrm>
    </dsp:sp>
    <dsp:sp modelId="{8ECE663E-1CB9-4CA9-BE8C-4647CF0BEBB8}">
      <dsp:nvSpPr>
        <dsp:cNvPr id="0" name=""/>
        <dsp:cNvSpPr/>
      </dsp:nvSpPr>
      <dsp:spPr>
        <a:xfrm>
          <a:off x="3206209" y="620146"/>
          <a:ext cx="1456954" cy="971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+mn-ea"/>
              <a:ea typeface="+mn-ea"/>
            </a:rPr>
            <a:t>转账</a:t>
          </a:r>
          <a:endParaRPr lang="en-US" sz="1600" kern="1200" dirty="0">
            <a:latin typeface="+mn-ea"/>
            <a:ea typeface="+mn-ea"/>
          </a:endParaRPr>
        </a:p>
      </dsp:txBody>
      <dsp:txXfrm>
        <a:off x="3439322" y="620146"/>
        <a:ext cx="1223841" cy="971788"/>
      </dsp:txXfrm>
    </dsp:sp>
    <dsp:sp modelId="{2D3BEC44-5F3F-43BF-BE1B-8FEB499DDBE6}">
      <dsp:nvSpPr>
        <dsp:cNvPr id="0" name=""/>
        <dsp:cNvSpPr/>
      </dsp:nvSpPr>
      <dsp:spPr>
        <a:xfrm>
          <a:off x="2429167" y="231625"/>
          <a:ext cx="971302" cy="9713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+mn-ea"/>
              <a:ea typeface="+mn-ea"/>
            </a:rPr>
            <a:t>碳积分</a:t>
          </a:r>
          <a:endParaRPr lang="en-US" sz="1600" kern="1200" dirty="0">
            <a:latin typeface="+mn-ea"/>
            <a:ea typeface="+mn-ea"/>
          </a:endParaRPr>
        </a:p>
      </dsp:txBody>
      <dsp:txXfrm>
        <a:off x="2571411" y="373869"/>
        <a:ext cx="686814" cy="68681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3662E1-D5BC-49A2-B5EC-1728F65B9174}">
      <dsp:nvSpPr>
        <dsp:cNvPr id="0" name=""/>
        <dsp:cNvSpPr/>
      </dsp:nvSpPr>
      <dsp:spPr>
        <a:xfrm>
          <a:off x="1913" y="696563"/>
          <a:ext cx="2068917" cy="1544403"/>
        </a:xfrm>
        <a:prstGeom prst="round2SameRect">
          <a:avLst>
            <a:gd name="adj1" fmla="val 8000"/>
            <a:gd name="adj2" fmla="val 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55D39D-882E-4277-B04A-52BBECDC31F7}">
      <dsp:nvSpPr>
        <dsp:cNvPr id="0" name=""/>
        <dsp:cNvSpPr/>
      </dsp:nvSpPr>
      <dsp:spPr>
        <a:xfrm>
          <a:off x="1913" y="2240966"/>
          <a:ext cx="2068917" cy="6640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0" rIns="2794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第三方平台</a:t>
          </a:r>
          <a:endParaRPr lang="en-US" sz="2200" kern="1200" dirty="0"/>
        </a:p>
      </dsp:txBody>
      <dsp:txXfrm>
        <a:off x="1913" y="2240966"/>
        <a:ext cx="1456984" cy="664093"/>
      </dsp:txXfrm>
    </dsp:sp>
    <dsp:sp modelId="{4EF2E6B3-E3DE-468C-BBBC-893707D24F0F}">
      <dsp:nvSpPr>
        <dsp:cNvPr id="0" name=""/>
        <dsp:cNvSpPr/>
      </dsp:nvSpPr>
      <dsp:spPr>
        <a:xfrm>
          <a:off x="1517424" y="2346452"/>
          <a:ext cx="724121" cy="724121"/>
        </a:xfrm>
        <a:prstGeom prst="ellipse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910553-C932-4D6B-A2BA-BF11ECC4122F}">
      <dsp:nvSpPr>
        <dsp:cNvPr id="0" name=""/>
        <dsp:cNvSpPr/>
      </dsp:nvSpPr>
      <dsp:spPr>
        <a:xfrm>
          <a:off x="2420941" y="696563"/>
          <a:ext cx="2068917" cy="1544403"/>
        </a:xfrm>
        <a:prstGeom prst="round2SameRect">
          <a:avLst>
            <a:gd name="adj1" fmla="val 8000"/>
            <a:gd name="adj2" fmla="val 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D2DF9-C6D3-4730-921B-A60E947EB144}">
      <dsp:nvSpPr>
        <dsp:cNvPr id="0" name=""/>
        <dsp:cNvSpPr/>
      </dsp:nvSpPr>
      <dsp:spPr>
        <a:xfrm>
          <a:off x="2420941" y="2240966"/>
          <a:ext cx="2068917" cy="6640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0" rIns="2794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元宇宙平台</a:t>
          </a:r>
          <a:endParaRPr lang="en-US" sz="2200" kern="1200" dirty="0"/>
        </a:p>
      </dsp:txBody>
      <dsp:txXfrm>
        <a:off x="2420941" y="2240966"/>
        <a:ext cx="1456984" cy="664093"/>
      </dsp:txXfrm>
    </dsp:sp>
    <dsp:sp modelId="{CDF41E8F-D0B2-4AD7-90E2-760EA5D89067}">
      <dsp:nvSpPr>
        <dsp:cNvPr id="0" name=""/>
        <dsp:cNvSpPr/>
      </dsp:nvSpPr>
      <dsp:spPr>
        <a:xfrm>
          <a:off x="3936452" y="2346452"/>
          <a:ext cx="724121" cy="724121"/>
        </a:xfrm>
        <a:prstGeom prst="ellipse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D1F953-E35A-4E31-9451-D0CA0DC07EA3}">
      <dsp:nvSpPr>
        <dsp:cNvPr id="0" name=""/>
        <dsp:cNvSpPr/>
      </dsp:nvSpPr>
      <dsp:spPr>
        <a:xfrm>
          <a:off x="4043" y="509988"/>
          <a:ext cx="2431139" cy="7488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Profile</a:t>
          </a:r>
        </a:p>
      </dsp:txBody>
      <dsp:txXfrm>
        <a:off x="4043" y="509988"/>
        <a:ext cx="2431139" cy="748800"/>
      </dsp:txXfrm>
    </dsp:sp>
    <dsp:sp modelId="{23CD3A6A-95F5-40C2-B818-0D00823CDEAF}">
      <dsp:nvSpPr>
        <dsp:cNvPr id="0" name=""/>
        <dsp:cNvSpPr/>
      </dsp:nvSpPr>
      <dsp:spPr>
        <a:xfrm>
          <a:off x="1368" y="1293559"/>
          <a:ext cx="2431139" cy="199836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weigh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workstation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greenhouse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600" kern="1200" dirty="0"/>
            <a:t>farm</a:t>
          </a:r>
          <a:endParaRPr lang="en-US" sz="2600" kern="1200" dirty="0"/>
        </a:p>
      </dsp:txBody>
      <dsp:txXfrm>
        <a:off x="1368" y="1293559"/>
        <a:ext cx="2431139" cy="1998360"/>
      </dsp:txXfrm>
    </dsp:sp>
    <dsp:sp modelId="{159995D0-8AEC-44CD-85CA-AA8DC3D25256}">
      <dsp:nvSpPr>
        <dsp:cNvPr id="0" name=""/>
        <dsp:cNvSpPr/>
      </dsp:nvSpPr>
      <dsp:spPr>
        <a:xfrm>
          <a:off x="2775542" y="509988"/>
          <a:ext cx="2431139" cy="7488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Feature</a:t>
          </a:r>
        </a:p>
      </dsp:txBody>
      <dsp:txXfrm>
        <a:off x="2775542" y="509988"/>
        <a:ext cx="2431139" cy="748800"/>
      </dsp:txXfrm>
    </dsp:sp>
    <dsp:sp modelId="{9B51ECC1-684B-4979-B520-5666CE66C59C}">
      <dsp:nvSpPr>
        <dsp:cNvPr id="0" name=""/>
        <dsp:cNvSpPr/>
      </dsp:nvSpPr>
      <dsp:spPr>
        <a:xfrm>
          <a:off x="2775542" y="1258788"/>
          <a:ext cx="2431139" cy="199836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 err="1"/>
            <a:t>NotePrint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 err="1"/>
            <a:t>LabelPrint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Beep</a:t>
          </a:r>
        </a:p>
      </dsp:txBody>
      <dsp:txXfrm>
        <a:off x="2775542" y="1258788"/>
        <a:ext cx="2431139" cy="1998360"/>
      </dsp:txXfrm>
    </dsp:sp>
    <dsp:sp modelId="{9E6DD139-0826-4E2A-B03E-555A2706F34F}">
      <dsp:nvSpPr>
        <dsp:cNvPr id="0" name=""/>
        <dsp:cNvSpPr/>
      </dsp:nvSpPr>
      <dsp:spPr>
        <a:xfrm>
          <a:off x="5547042" y="509988"/>
          <a:ext cx="2431139" cy="7488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Approach</a:t>
          </a:r>
        </a:p>
      </dsp:txBody>
      <dsp:txXfrm>
        <a:off x="5547042" y="509988"/>
        <a:ext cx="2431139" cy="748800"/>
      </dsp:txXfrm>
    </dsp:sp>
    <dsp:sp modelId="{7C09C4AD-40BD-4D51-9E0C-4013D5BF6B82}">
      <dsp:nvSpPr>
        <dsp:cNvPr id="0" name=""/>
        <dsp:cNvSpPr/>
      </dsp:nvSpPr>
      <dsp:spPr>
        <a:xfrm>
          <a:off x="5547042" y="1258788"/>
          <a:ext cx="2431139" cy="199836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 err="1"/>
            <a:t>SerialPort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ZigBee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Screen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Storage</a:t>
          </a:r>
        </a:p>
      </dsp:txBody>
      <dsp:txXfrm>
        <a:off x="5547042" y="1258788"/>
        <a:ext cx="2431139" cy="1998360"/>
      </dsp:txXfrm>
    </dsp:sp>
    <dsp:sp modelId="{7CBA8BC0-60F1-4632-A3A9-DB9554680DF8}">
      <dsp:nvSpPr>
        <dsp:cNvPr id="0" name=""/>
        <dsp:cNvSpPr/>
      </dsp:nvSpPr>
      <dsp:spPr>
        <a:xfrm>
          <a:off x="8318541" y="509988"/>
          <a:ext cx="2431139" cy="7488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Driver</a:t>
          </a:r>
        </a:p>
      </dsp:txBody>
      <dsp:txXfrm>
        <a:off x="8318541" y="509988"/>
        <a:ext cx="2431139" cy="748800"/>
      </dsp:txXfrm>
    </dsp:sp>
    <dsp:sp modelId="{94B45435-CEC7-4211-A9FF-A8E507A8735A}">
      <dsp:nvSpPr>
        <dsp:cNvPr id="0" name=""/>
        <dsp:cNvSpPr/>
      </dsp:nvSpPr>
      <dsp:spPr>
        <a:xfrm>
          <a:off x="8318541" y="1258788"/>
          <a:ext cx="2431139" cy="199836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 err="1"/>
            <a:t>NotePrinter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 err="1"/>
            <a:t>SecondScreen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600" kern="1200" dirty="0"/>
        </a:p>
      </dsp:txBody>
      <dsp:txXfrm>
        <a:off x="8318541" y="1258788"/>
        <a:ext cx="2431139" cy="199836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560D14-AC48-41FB-B561-80B42D494326}">
      <dsp:nvSpPr>
        <dsp:cNvPr id="0" name=""/>
        <dsp:cNvSpPr/>
      </dsp:nvSpPr>
      <dsp:spPr>
        <a:xfrm>
          <a:off x="0" y="2636922"/>
          <a:ext cx="10753725" cy="11286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部署的体系平台</a:t>
          </a:r>
          <a:endParaRPr lang="en-US" sz="2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636922"/>
        <a:ext cx="3226117" cy="1128648"/>
      </dsp:txXfrm>
    </dsp:sp>
    <dsp:sp modelId="{B67A3900-5EC1-4030-A26D-08D669161330}">
      <dsp:nvSpPr>
        <dsp:cNvPr id="0" name=""/>
        <dsp:cNvSpPr/>
      </dsp:nvSpPr>
      <dsp:spPr>
        <a:xfrm>
          <a:off x="0" y="1319244"/>
          <a:ext cx="10753725" cy="11286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研发的应用系统</a:t>
          </a:r>
          <a:endParaRPr lang="en-US" sz="2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319244"/>
        <a:ext cx="3226117" cy="1128648"/>
      </dsp:txXfrm>
    </dsp:sp>
    <dsp:sp modelId="{74C36A77-E4CA-413A-BF55-32382E313BD9}">
      <dsp:nvSpPr>
        <dsp:cNvPr id="0" name=""/>
        <dsp:cNvSpPr/>
      </dsp:nvSpPr>
      <dsp:spPr>
        <a:xfrm>
          <a:off x="0" y="1565"/>
          <a:ext cx="10753725" cy="11286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开源的基础框架及工具</a:t>
          </a:r>
          <a:endParaRPr lang="en-US" sz="2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565"/>
        <a:ext cx="3226117" cy="1128648"/>
      </dsp:txXfrm>
    </dsp:sp>
    <dsp:sp modelId="{7EE9F7BB-6D11-4687-8A8D-C5B5AB92DC42}">
      <dsp:nvSpPr>
        <dsp:cNvPr id="0" name=""/>
        <dsp:cNvSpPr/>
      </dsp:nvSpPr>
      <dsp:spPr>
        <a:xfrm>
          <a:off x="6173520" y="96080"/>
          <a:ext cx="1417727" cy="9451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品链框架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&amp; 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品端程序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201203" y="123763"/>
        <a:ext cx="1362361" cy="889785"/>
      </dsp:txXfrm>
    </dsp:sp>
    <dsp:sp modelId="{19DC5600-E4A9-46AC-A5E6-066F9147C709}">
      <dsp:nvSpPr>
        <dsp:cNvPr id="0" name=""/>
        <dsp:cNvSpPr/>
      </dsp:nvSpPr>
      <dsp:spPr>
        <a:xfrm>
          <a:off x="5039338" y="1041232"/>
          <a:ext cx="1843045" cy="378060"/>
        </a:xfrm>
        <a:custGeom>
          <a:avLst/>
          <a:gdLst/>
          <a:ahLst/>
          <a:cxnLst/>
          <a:rect l="0" t="0" r="0" b="0"/>
          <a:pathLst>
            <a:path>
              <a:moveTo>
                <a:pt x="1843045" y="0"/>
              </a:moveTo>
              <a:lnTo>
                <a:pt x="1843045" y="189030"/>
              </a:lnTo>
              <a:lnTo>
                <a:pt x="0" y="189030"/>
              </a:lnTo>
              <a:lnTo>
                <a:pt x="0" y="3780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ABCA73-1C61-4384-95ED-E7C04AE946E3}">
      <dsp:nvSpPr>
        <dsp:cNvPr id="0" name=""/>
        <dsp:cNvSpPr/>
      </dsp:nvSpPr>
      <dsp:spPr>
        <a:xfrm>
          <a:off x="4330474" y="1419293"/>
          <a:ext cx="1417727" cy="9451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Urbrural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元宇宙系统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58157" y="1446976"/>
        <a:ext cx="1362361" cy="889785"/>
      </dsp:txXfrm>
    </dsp:sp>
    <dsp:sp modelId="{973BCD99-845E-4F8E-A115-E35893FD5CF4}">
      <dsp:nvSpPr>
        <dsp:cNvPr id="0" name=""/>
        <dsp:cNvSpPr/>
      </dsp:nvSpPr>
      <dsp:spPr>
        <a:xfrm>
          <a:off x="4117815" y="2364444"/>
          <a:ext cx="921522" cy="378060"/>
        </a:xfrm>
        <a:custGeom>
          <a:avLst/>
          <a:gdLst/>
          <a:ahLst/>
          <a:cxnLst/>
          <a:rect l="0" t="0" r="0" b="0"/>
          <a:pathLst>
            <a:path>
              <a:moveTo>
                <a:pt x="921522" y="0"/>
              </a:moveTo>
              <a:lnTo>
                <a:pt x="921522" y="189030"/>
              </a:lnTo>
              <a:lnTo>
                <a:pt x="0" y="189030"/>
              </a:lnTo>
              <a:lnTo>
                <a:pt x="0" y="3780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D4D963-06A9-470A-A88D-6A6A99A2E264}">
      <dsp:nvSpPr>
        <dsp:cNvPr id="0" name=""/>
        <dsp:cNvSpPr/>
      </dsp:nvSpPr>
      <dsp:spPr>
        <a:xfrm>
          <a:off x="3408951" y="2742505"/>
          <a:ext cx="1417727" cy="9451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城乡元宇宙平台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36634" y="2770188"/>
        <a:ext cx="1362361" cy="889785"/>
      </dsp:txXfrm>
    </dsp:sp>
    <dsp:sp modelId="{BAB7D60F-45DD-4FBF-ACAB-A5A56A99956D}">
      <dsp:nvSpPr>
        <dsp:cNvPr id="0" name=""/>
        <dsp:cNvSpPr/>
      </dsp:nvSpPr>
      <dsp:spPr>
        <a:xfrm>
          <a:off x="5039338" y="2364444"/>
          <a:ext cx="921522" cy="378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030"/>
              </a:lnTo>
              <a:lnTo>
                <a:pt x="921522" y="189030"/>
              </a:lnTo>
              <a:lnTo>
                <a:pt x="921522" y="3780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F0E2D1-A70A-482F-BC08-FADBBCCE1083}">
      <dsp:nvSpPr>
        <dsp:cNvPr id="0" name=""/>
        <dsp:cNvSpPr/>
      </dsp:nvSpPr>
      <dsp:spPr>
        <a:xfrm>
          <a:off x="5251997" y="2742505"/>
          <a:ext cx="1417727" cy="9451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sp:txBody>
      <dsp:txXfrm>
        <a:off x="5279680" y="2770188"/>
        <a:ext cx="1362361" cy="889785"/>
      </dsp:txXfrm>
    </dsp:sp>
    <dsp:sp modelId="{D02FA83F-FF63-4F10-8F92-389F14F52EE0}">
      <dsp:nvSpPr>
        <dsp:cNvPr id="0" name=""/>
        <dsp:cNvSpPr/>
      </dsp:nvSpPr>
      <dsp:spPr>
        <a:xfrm>
          <a:off x="6882384" y="1041232"/>
          <a:ext cx="1843045" cy="378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030"/>
              </a:lnTo>
              <a:lnTo>
                <a:pt x="1843045" y="189030"/>
              </a:lnTo>
              <a:lnTo>
                <a:pt x="1843045" y="3780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C07016-5647-4AEB-B25E-92781F050CAB}">
      <dsp:nvSpPr>
        <dsp:cNvPr id="0" name=""/>
        <dsp:cNvSpPr/>
      </dsp:nvSpPr>
      <dsp:spPr>
        <a:xfrm>
          <a:off x="8016565" y="1419293"/>
          <a:ext cx="1417727" cy="9451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Revital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农贸供应链系统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044248" y="1446976"/>
        <a:ext cx="1362361" cy="889785"/>
      </dsp:txXfrm>
    </dsp:sp>
    <dsp:sp modelId="{ABE343B7-F50C-4CCE-BE99-1BFE1A9EEA1F}">
      <dsp:nvSpPr>
        <dsp:cNvPr id="0" name=""/>
        <dsp:cNvSpPr/>
      </dsp:nvSpPr>
      <dsp:spPr>
        <a:xfrm>
          <a:off x="7803906" y="2364444"/>
          <a:ext cx="921522" cy="378060"/>
        </a:xfrm>
        <a:custGeom>
          <a:avLst/>
          <a:gdLst/>
          <a:ahLst/>
          <a:cxnLst/>
          <a:rect l="0" t="0" r="0" b="0"/>
          <a:pathLst>
            <a:path>
              <a:moveTo>
                <a:pt x="921522" y="0"/>
              </a:moveTo>
              <a:lnTo>
                <a:pt x="921522" y="189030"/>
              </a:lnTo>
              <a:lnTo>
                <a:pt x="0" y="189030"/>
              </a:lnTo>
              <a:lnTo>
                <a:pt x="0" y="3780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3FF7F3-6EE6-46A2-ABE7-0A8AAA9AFCC6}">
      <dsp:nvSpPr>
        <dsp:cNvPr id="0" name=""/>
        <dsp:cNvSpPr/>
      </dsp:nvSpPr>
      <dsp:spPr>
        <a:xfrm>
          <a:off x="7095043" y="2742505"/>
          <a:ext cx="1417727" cy="9451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122726" y="2770188"/>
        <a:ext cx="1362361" cy="889785"/>
      </dsp:txXfrm>
    </dsp:sp>
    <dsp:sp modelId="{0FFE7E3D-A13F-4ECC-9195-257ACE243C09}">
      <dsp:nvSpPr>
        <dsp:cNvPr id="0" name=""/>
        <dsp:cNvSpPr/>
      </dsp:nvSpPr>
      <dsp:spPr>
        <a:xfrm>
          <a:off x="8725429" y="2364444"/>
          <a:ext cx="921522" cy="378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030"/>
              </a:lnTo>
              <a:lnTo>
                <a:pt x="921522" y="189030"/>
              </a:lnTo>
              <a:lnTo>
                <a:pt x="921522" y="3780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B7D7B3-410B-48A7-8C74-4DDDD292246E}">
      <dsp:nvSpPr>
        <dsp:cNvPr id="0" name=""/>
        <dsp:cNvSpPr/>
      </dsp:nvSpPr>
      <dsp:spPr>
        <a:xfrm>
          <a:off x="8938088" y="2742505"/>
          <a:ext cx="1417727" cy="9451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sp:txBody>
      <dsp:txXfrm>
        <a:off x="8965771" y="2770188"/>
        <a:ext cx="1362361" cy="88978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726D8-AC52-4B18-8BD5-35EDFCAED206}">
      <dsp:nvSpPr>
        <dsp:cNvPr id="0" name=""/>
        <dsp:cNvSpPr/>
      </dsp:nvSpPr>
      <dsp:spPr>
        <a:xfrm>
          <a:off x="4633868" y="1316"/>
          <a:ext cx="1485988" cy="9906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62883" y="30331"/>
        <a:ext cx="1427958" cy="932628"/>
      </dsp:txXfrm>
    </dsp:sp>
    <dsp:sp modelId="{B28B7E9F-E3B5-4ACA-8F9C-3B0D105E4FAB}">
      <dsp:nvSpPr>
        <dsp:cNvPr id="0" name=""/>
        <dsp:cNvSpPr/>
      </dsp:nvSpPr>
      <dsp:spPr>
        <a:xfrm>
          <a:off x="5331142" y="991975"/>
          <a:ext cx="91440" cy="2629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29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C5A401-3EA0-4B77-9C6E-C0982A7D64B7}">
      <dsp:nvSpPr>
        <dsp:cNvPr id="0" name=""/>
        <dsp:cNvSpPr/>
      </dsp:nvSpPr>
      <dsp:spPr>
        <a:xfrm>
          <a:off x="4633868" y="1254886"/>
          <a:ext cx="1485988" cy="9906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62883" y="1283901"/>
        <a:ext cx="1427958" cy="932628"/>
      </dsp:txXfrm>
    </dsp:sp>
    <dsp:sp modelId="{CD9B5492-F7AD-4F31-949D-E8432A545948}">
      <dsp:nvSpPr>
        <dsp:cNvPr id="0" name=""/>
        <dsp:cNvSpPr/>
      </dsp:nvSpPr>
      <dsp:spPr>
        <a:xfrm>
          <a:off x="2479185" y="2245545"/>
          <a:ext cx="2897677" cy="529616"/>
        </a:xfrm>
        <a:custGeom>
          <a:avLst/>
          <a:gdLst/>
          <a:ahLst/>
          <a:cxnLst/>
          <a:rect l="0" t="0" r="0" b="0"/>
          <a:pathLst>
            <a:path>
              <a:moveTo>
                <a:pt x="2897677" y="0"/>
              </a:moveTo>
              <a:lnTo>
                <a:pt x="2897677" y="264808"/>
              </a:lnTo>
              <a:lnTo>
                <a:pt x="0" y="264808"/>
              </a:lnTo>
              <a:lnTo>
                <a:pt x="0" y="5296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62D52C-4D15-4FD6-8AD0-388E641FF80B}">
      <dsp:nvSpPr>
        <dsp:cNvPr id="0" name=""/>
        <dsp:cNvSpPr/>
      </dsp:nvSpPr>
      <dsp:spPr>
        <a:xfrm>
          <a:off x="1736191" y="2775161"/>
          <a:ext cx="1485988" cy="9906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浏览器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65206" y="2804176"/>
        <a:ext cx="1427958" cy="932628"/>
      </dsp:txXfrm>
    </dsp:sp>
    <dsp:sp modelId="{BBFDA75C-4E4E-4DAC-8AFD-B1BB44F674EE}">
      <dsp:nvSpPr>
        <dsp:cNvPr id="0" name=""/>
        <dsp:cNvSpPr/>
      </dsp:nvSpPr>
      <dsp:spPr>
        <a:xfrm>
          <a:off x="4410970" y="2245545"/>
          <a:ext cx="965892" cy="529616"/>
        </a:xfrm>
        <a:custGeom>
          <a:avLst/>
          <a:gdLst/>
          <a:ahLst/>
          <a:cxnLst/>
          <a:rect l="0" t="0" r="0" b="0"/>
          <a:pathLst>
            <a:path>
              <a:moveTo>
                <a:pt x="965892" y="0"/>
              </a:moveTo>
              <a:lnTo>
                <a:pt x="965892" y="264808"/>
              </a:lnTo>
              <a:lnTo>
                <a:pt x="0" y="264808"/>
              </a:lnTo>
              <a:lnTo>
                <a:pt x="0" y="5296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6E13A1-A1DA-434D-B33C-8C179C933EE6}">
      <dsp:nvSpPr>
        <dsp:cNvPr id="0" name=""/>
        <dsp:cNvSpPr/>
      </dsp:nvSpPr>
      <dsp:spPr>
        <a:xfrm>
          <a:off x="3667975" y="2775161"/>
          <a:ext cx="1485988" cy="9906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智能秤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96990" y="2804176"/>
        <a:ext cx="1427958" cy="932628"/>
      </dsp:txXfrm>
    </dsp:sp>
    <dsp:sp modelId="{3E5CDE1C-C15F-48E7-A347-32EB10E8A6EA}">
      <dsp:nvSpPr>
        <dsp:cNvPr id="0" name=""/>
        <dsp:cNvSpPr/>
      </dsp:nvSpPr>
      <dsp:spPr>
        <a:xfrm>
          <a:off x="5376862" y="2245545"/>
          <a:ext cx="965892" cy="529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808"/>
              </a:lnTo>
              <a:lnTo>
                <a:pt x="965892" y="264808"/>
              </a:lnTo>
              <a:lnTo>
                <a:pt x="965892" y="5296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78DE9-7C0E-4252-916E-D4184E03E9C5}">
      <dsp:nvSpPr>
        <dsp:cNvPr id="0" name=""/>
        <dsp:cNvSpPr/>
      </dsp:nvSpPr>
      <dsp:spPr>
        <a:xfrm>
          <a:off x="5599760" y="2775161"/>
          <a:ext cx="1485988" cy="9906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工作站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28775" y="2804176"/>
        <a:ext cx="1427958" cy="932628"/>
      </dsp:txXfrm>
    </dsp:sp>
    <dsp:sp modelId="{B1811306-799A-4C4B-BAF7-5478AD995C19}">
      <dsp:nvSpPr>
        <dsp:cNvPr id="0" name=""/>
        <dsp:cNvSpPr/>
      </dsp:nvSpPr>
      <dsp:spPr>
        <a:xfrm>
          <a:off x="5376862" y="2245545"/>
          <a:ext cx="2897677" cy="529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808"/>
              </a:lnTo>
              <a:lnTo>
                <a:pt x="2897677" y="264808"/>
              </a:lnTo>
              <a:lnTo>
                <a:pt x="2897677" y="5296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6B22E-6801-40F7-ADDA-B2A64C9B89B7}">
      <dsp:nvSpPr>
        <dsp:cNvPr id="0" name=""/>
        <dsp:cNvSpPr/>
      </dsp:nvSpPr>
      <dsp:spPr>
        <a:xfrm>
          <a:off x="7531545" y="2775161"/>
          <a:ext cx="1485988" cy="9906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物联网关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560560" y="2804176"/>
        <a:ext cx="1427958" cy="93262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43EFE4-C226-467B-90E3-67D04D274838}">
      <dsp:nvSpPr>
        <dsp:cNvPr id="0" name=""/>
        <dsp:cNvSpPr/>
      </dsp:nvSpPr>
      <dsp:spPr>
        <a:xfrm>
          <a:off x="83" y="1162909"/>
          <a:ext cx="2217413" cy="14413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0442" y="1233268"/>
        <a:ext cx="2076695" cy="1300600"/>
      </dsp:txXfrm>
    </dsp:sp>
    <dsp:sp modelId="{47DE6EFD-1C87-47A7-B86B-A7BC75CFF087}">
      <dsp:nvSpPr>
        <dsp:cNvPr id="0" name=""/>
        <dsp:cNvSpPr/>
      </dsp:nvSpPr>
      <dsp:spPr>
        <a:xfrm>
          <a:off x="1108789" y="661114"/>
          <a:ext cx="2444907" cy="2444907"/>
        </a:xfrm>
        <a:custGeom>
          <a:avLst/>
          <a:gdLst/>
          <a:ahLst/>
          <a:cxnLst/>
          <a:rect l="0" t="0" r="0" b="0"/>
          <a:pathLst>
            <a:path>
              <a:moveTo>
                <a:pt x="246781" y="485936"/>
              </a:moveTo>
              <a:arcTo wR="1222453" hR="1222453" stAng="13022909" swAng="635418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D1BD11-74D5-4211-99F9-0E7A1DCA9FC0}">
      <dsp:nvSpPr>
        <dsp:cNvPr id="0" name=""/>
        <dsp:cNvSpPr/>
      </dsp:nvSpPr>
      <dsp:spPr>
        <a:xfrm>
          <a:off x="2444990" y="1162909"/>
          <a:ext cx="2217413" cy="14413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15349" y="1233268"/>
        <a:ext cx="2076695" cy="1300600"/>
      </dsp:txXfrm>
    </dsp:sp>
    <dsp:sp modelId="{519D21D0-EC1E-440D-9056-9E277C2CFDCA}">
      <dsp:nvSpPr>
        <dsp:cNvPr id="0" name=""/>
        <dsp:cNvSpPr/>
      </dsp:nvSpPr>
      <dsp:spPr>
        <a:xfrm>
          <a:off x="1108789" y="661114"/>
          <a:ext cx="2444907" cy="2444907"/>
        </a:xfrm>
        <a:custGeom>
          <a:avLst/>
          <a:gdLst/>
          <a:ahLst/>
          <a:cxnLst/>
          <a:rect l="0" t="0" r="0" b="0"/>
          <a:pathLst>
            <a:path>
              <a:moveTo>
                <a:pt x="2198125" y="1958970"/>
              </a:moveTo>
              <a:arcTo wR="1222453" hR="1222453" stAng="2222909" swAng="635418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7FE8B3-66C7-4FE6-8E1D-D5C68695858C}">
      <dsp:nvSpPr>
        <dsp:cNvPr id="0" name=""/>
        <dsp:cNvSpPr/>
      </dsp:nvSpPr>
      <dsp:spPr>
        <a:xfrm>
          <a:off x="1515782" y="226591"/>
          <a:ext cx="1667139" cy="9379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+mn-ea"/>
              <a:ea typeface="+mn-ea"/>
            </a:rPr>
            <a:t>元宇宙服务器</a:t>
          </a:r>
          <a:endParaRPr lang="en-US" sz="1600" kern="1200" dirty="0">
            <a:latin typeface="+mn-ea"/>
            <a:ea typeface="+mn-ea"/>
          </a:endParaRPr>
        </a:p>
      </dsp:txBody>
      <dsp:txXfrm>
        <a:off x="1543254" y="254063"/>
        <a:ext cx="1612195" cy="883003"/>
      </dsp:txXfrm>
    </dsp:sp>
    <dsp:sp modelId="{0716BCFA-6ADE-4BF7-A67A-A94C4282352B}">
      <dsp:nvSpPr>
        <dsp:cNvPr id="0" name=""/>
        <dsp:cNvSpPr/>
      </dsp:nvSpPr>
      <dsp:spPr>
        <a:xfrm>
          <a:off x="2303632" y="1164539"/>
          <a:ext cx="91440" cy="2089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4458"/>
              </a:lnTo>
              <a:lnTo>
                <a:pt x="47354" y="104458"/>
              </a:lnTo>
              <a:lnTo>
                <a:pt x="47354" y="20891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F8EB25-7DC2-4924-9DE2-7E09CCD2D4A6}">
      <dsp:nvSpPr>
        <dsp:cNvPr id="0" name=""/>
        <dsp:cNvSpPr/>
      </dsp:nvSpPr>
      <dsp:spPr>
        <a:xfrm>
          <a:off x="1512014" y="1373456"/>
          <a:ext cx="1677945" cy="3973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+mn-ea"/>
              <a:ea typeface="+mn-ea"/>
            </a:rPr>
            <a:t>代理服务器</a:t>
          </a:r>
          <a:endParaRPr lang="en-US" sz="1600" kern="1200" dirty="0">
            <a:latin typeface="+mn-ea"/>
            <a:ea typeface="+mn-ea"/>
          </a:endParaRPr>
        </a:p>
      </dsp:txBody>
      <dsp:txXfrm>
        <a:off x="1523651" y="1385093"/>
        <a:ext cx="1654671" cy="374038"/>
      </dsp:txXfrm>
    </dsp:sp>
    <dsp:sp modelId="{826FCAA9-F5C9-450A-9692-47368ED84B24}">
      <dsp:nvSpPr>
        <dsp:cNvPr id="0" name=""/>
        <dsp:cNvSpPr/>
      </dsp:nvSpPr>
      <dsp:spPr>
        <a:xfrm>
          <a:off x="779903" y="1770769"/>
          <a:ext cx="1571083" cy="1030925"/>
        </a:xfrm>
        <a:custGeom>
          <a:avLst/>
          <a:gdLst/>
          <a:ahLst/>
          <a:cxnLst/>
          <a:rect l="0" t="0" r="0" b="0"/>
          <a:pathLst>
            <a:path>
              <a:moveTo>
                <a:pt x="1571083" y="0"/>
              </a:moveTo>
              <a:lnTo>
                <a:pt x="1571083" y="515462"/>
              </a:lnTo>
              <a:lnTo>
                <a:pt x="0" y="515462"/>
              </a:lnTo>
              <a:lnTo>
                <a:pt x="0" y="103092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1670A6-764D-44E8-92BC-BA10383BA5EB}">
      <dsp:nvSpPr>
        <dsp:cNvPr id="0" name=""/>
        <dsp:cNvSpPr/>
      </dsp:nvSpPr>
      <dsp:spPr>
        <a:xfrm>
          <a:off x="237397" y="2801694"/>
          <a:ext cx="1085012" cy="4911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+mn-ea"/>
              <a:ea typeface="+mn-ea"/>
            </a:rPr>
            <a:t>边缘端</a:t>
          </a:r>
          <a:endParaRPr lang="en-US" sz="1600" kern="1200" dirty="0">
            <a:latin typeface="+mn-ea"/>
            <a:ea typeface="+mn-ea"/>
          </a:endParaRPr>
        </a:p>
      </dsp:txBody>
      <dsp:txXfrm>
        <a:off x="251783" y="2816080"/>
        <a:ext cx="1056240" cy="462400"/>
      </dsp:txXfrm>
    </dsp:sp>
    <dsp:sp modelId="{D076A477-F77B-47D8-8778-ABE243767693}">
      <dsp:nvSpPr>
        <dsp:cNvPr id="0" name=""/>
        <dsp:cNvSpPr/>
      </dsp:nvSpPr>
      <dsp:spPr>
        <a:xfrm>
          <a:off x="2286317" y="1770769"/>
          <a:ext cx="91440" cy="1030925"/>
        </a:xfrm>
        <a:custGeom>
          <a:avLst/>
          <a:gdLst/>
          <a:ahLst/>
          <a:cxnLst/>
          <a:rect l="0" t="0" r="0" b="0"/>
          <a:pathLst>
            <a:path>
              <a:moveTo>
                <a:pt x="64669" y="0"/>
              </a:moveTo>
              <a:lnTo>
                <a:pt x="64669" y="515462"/>
              </a:lnTo>
              <a:lnTo>
                <a:pt x="45720" y="515462"/>
              </a:lnTo>
              <a:lnTo>
                <a:pt x="45720" y="103092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7D27FA-6788-4DFA-B9EE-20F35B6FA0BF}">
      <dsp:nvSpPr>
        <dsp:cNvPr id="0" name=""/>
        <dsp:cNvSpPr/>
      </dsp:nvSpPr>
      <dsp:spPr>
        <a:xfrm>
          <a:off x="1789531" y="2801694"/>
          <a:ext cx="1085012" cy="4926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+mn-ea"/>
              <a:ea typeface="+mn-ea"/>
            </a:rPr>
            <a:t>边缘端</a:t>
          </a:r>
          <a:endParaRPr lang="en-US" sz="1600" kern="1200" dirty="0">
            <a:latin typeface="+mn-ea"/>
            <a:ea typeface="+mn-ea"/>
          </a:endParaRPr>
        </a:p>
      </dsp:txBody>
      <dsp:txXfrm>
        <a:off x="1803959" y="2816122"/>
        <a:ext cx="1056156" cy="463769"/>
      </dsp:txXfrm>
    </dsp:sp>
    <dsp:sp modelId="{32DFDA32-77CF-4FB6-BC61-83833104925E}">
      <dsp:nvSpPr>
        <dsp:cNvPr id="0" name=""/>
        <dsp:cNvSpPr/>
      </dsp:nvSpPr>
      <dsp:spPr>
        <a:xfrm>
          <a:off x="2350987" y="1770769"/>
          <a:ext cx="1533184" cy="1030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5462"/>
              </a:lnTo>
              <a:lnTo>
                <a:pt x="1533184" y="515462"/>
              </a:lnTo>
              <a:lnTo>
                <a:pt x="1533184" y="103092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A4F54E-45AF-43F9-8A16-463A29666C19}">
      <dsp:nvSpPr>
        <dsp:cNvPr id="0" name=""/>
        <dsp:cNvSpPr/>
      </dsp:nvSpPr>
      <dsp:spPr>
        <a:xfrm>
          <a:off x="3341664" y="2801694"/>
          <a:ext cx="1085012" cy="4926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+mn-ea"/>
              <a:ea typeface="+mn-ea"/>
            </a:rPr>
            <a:t>边缘端</a:t>
          </a:r>
          <a:endParaRPr lang="en-US" sz="1600" kern="1200" dirty="0">
            <a:latin typeface="+mn-ea"/>
            <a:ea typeface="+mn-ea"/>
          </a:endParaRPr>
        </a:p>
      </dsp:txBody>
      <dsp:txXfrm>
        <a:off x="3356092" y="2816122"/>
        <a:ext cx="1056156" cy="46376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6B73A3-F27C-4FAB-8C81-A6FD1AAF7A99}">
      <dsp:nvSpPr>
        <dsp:cNvPr id="0" name=""/>
        <dsp:cNvSpPr/>
      </dsp:nvSpPr>
      <dsp:spPr>
        <a:xfrm>
          <a:off x="4486168" y="1036673"/>
          <a:ext cx="890694" cy="746041"/>
        </a:xfrm>
        <a:custGeom>
          <a:avLst/>
          <a:gdLst/>
          <a:ahLst/>
          <a:cxnLst/>
          <a:rect l="0" t="0" r="0" b="0"/>
          <a:pathLst>
            <a:path>
              <a:moveTo>
                <a:pt x="890694" y="0"/>
              </a:moveTo>
              <a:lnTo>
                <a:pt x="890694" y="746041"/>
              </a:lnTo>
              <a:lnTo>
                <a:pt x="0" y="74604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76EA95-515A-40C6-888B-4779DAFD84B7}">
      <dsp:nvSpPr>
        <dsp:cNvPr id="0" name=""/>
        <dsp:cNvSpPr/>
      </dsp:nvSpPr>
      <dsp:spPr>
        <a:xfrm>
          <a:off x="5376862" y="1036673"/>
          <a:ext cx="4455405" cy="1693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0477"/>
              </a:lnTo>
              <a:lnTo>
                <a:pt x="4455405" y="1500477"/>
              </a:lnTo>
              <a:lnTo>
                <a:pt x="4455405" y="169379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DB0306-D036-47E4-91C9-AB67D320332D}">
      <dsp:nvSpPr>
        <dsp:cNvPr id="0" name=""/>
        <dsp:cNvSpPr/>
      </dsp:nvSpPr>
      <dsp:spPr>
        <a:xfrm>
          <a:off x="5376862" y="1036673"/>
          <a:ext cx="2227702" cy="1693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0477"/>
              </a:lnTo>
              <a:lnTo>
                <a:pt x="2227702" y="1500477"/>
              </a:lnTo>
              <a:lnTo>
                <a:pt x="2227702" y="169379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3D1EEB-9493-443E-8A20-2238952A5770}">
      <dsp:nvSpPr>
        <dsp:cNvPr id="0" name=""/>
        <dsp:cNvSpPr/>
      </dsp:nvSpPr>
      <dsp:spPr>
        <a:xfrm>
          <a:off x="5331142" y="1036673"/>
          <a:ext cx="91440" cy="16937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9379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C7BDD4-5C79-4331-BBF4-C3B87C325C7B}">
      <dsp:nvSpPr>
        <dsp:cNvPr id="0" name=""/>
        <dsp:cNvSpPr/>
      </dsp:nvSpPr>
      <dsp:spPr>
        <a:xfrm>
          <a:off x="3149159" y="1036673"/>
          <a:ext cx="2227702" cy="1693790"/>
        </a:xfrm>
        <a:custGeom>
          <a:avLst/>
          <a:gdLst/>
          <a:ahLst/>
          <a:cxnLst/>
          <a:rect l="0" t="0" r="0" b="0"/>
          <a:pathLst>
            <a:path>
              <a:moveTo>
                <a:pt x="2227702" y="0"/>
              </a:moveTo>
              <a:lnTo>
                <a:pt x="2227702" y="1500477"/>
              </a:lnTo>
              <a:lnTo>
                <a:pt x="0" y="1500477"/>
              </a:lnTo>
              <a:lnTo>
                <a:pt x="0" y="169379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A76938-8302-49E0-A74A-B714CF0CD997}">
      <dsp:nvSpPr>
        <dsp:cNvPr id="0" name=""/>
        <dsp:cNvSpPr/>
      </dsp:nvSpPr>
      <dsp:spPr>
        <a:xfrm>
          <a:off x="921457" y="1036673"/>
          <a:ext cx="4455405" cy="1693790"/>
        </a:xfrm>
        <a:custGeom>
          <a:avLst/>
          <a:gdLst/>
          <a:ahLst/>
          <a:cxnLst/>
          <a:rect l="0" t="0" r="0" b="0"/>
          <a:pathLst>
            <a:path>
              <a:moveTo>
                <a:pt x="4455405" y="0"/>
              </a:moveTo>
              <a:lnTo>
                <a:pt x="4455405" y="1500477"/>
              </a:lnTo>
              <a:lnTo>
                <a:pt x="0" y="1500477"/>
              </a:lnTo>
              <a:lnTo>
                <a:pt x="0" y="169379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000E81-260B-4EF1-BD09-188B59FAD785}">
      <dsp:nvSpPr>
        <dsp:cNvPr id="0" name=""/>
        <dsp:cNvSpPr/>
      </dsp:nvSpPr>
      <dsp:spPr>
        <a:xfrm>
          <a:off x="4278844" y="116134"/>
          <a:ext cx="2196036" cy="9205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1965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+mn-ea"/>
              <a:ea typeface="+mn-ea"/>
            </a:rPr>
            <a:t>节点的云后端</a:t>
          </a:r>
          <a:endParaRPr lang="en-US" sz="1400" kern="1200" dirty="0">
            <a:latin typeface="+mn-ea"/>
            <a:ea typeface="+mn-ea"/>
          </a:endParaRPr>
        </a:p>
      </dsp:txBody>
      <dsp:txXfrm>
        <a:off x="4278844" y="116134"/>
        <a:ext cx="2196036" cy="920538"/>
      </dsp:txXfrm>
    </dsp:sp>
    <dsp:sp modelId="{11E52769-B06C-4ABF-89A7-0BD81528DBAD}">
      <dsp:nvSpPr>
        <dsp:cNvPr id="0" name=""/>
        <dsp:cNvSpPr/>
      </dsp:nvSpPr>
      <dsp:spPr>
        <a:xfrm>
          <a:off x="4363449" y="208188"/>
          <a:ext cx="552322" cy="7364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B42CC0-FD40-4E95-974C-4FDBF1F7EFB8}">
      <dsp:nvSpPr>
        <dsp:cNvPr id="0" name=""/>
        <dsp:cNvSpPr/>
      </dsp:nvSpPr>
      <dsp:spPr>
        <a:xfrm>
          <a:off x="918" y="2730463"/>
          <a:ext cx="1841076" cy="9205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1965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+mn-ea"/>
              <a:ea typeface="+mn-ea"/>
            </a:rPr>
            <a:t>浏览器、</a:t>
          </a:r>
          <a:br>
            <a:rPr lang="en-US" altLang="zh-CN" sz="1400" kern="1200" dirty="0">
              <a:latin typeface="+mn-ea"/>
              <a:ea typeface="+mn-ea"/>
            </a:rPr>
          </a:br>
          <a:r>
            <a:rPr lang="zh-CN" altLang="en-US" sz="1400" kern="1200" dirty="0">
              <a:latin typeface="+mn-ea"/>
              <a:ea typeface="+mn-ea"/>
            </a:rPr>
            <a:t>品端桌面</a:t>
          </a:r>
          <a:endParaRPr lang="en-US" sz="1400" kern="1200" dirty="0">
            <a:latin typeface="+mn-ea"/>
            <a:ea typeface="+mn-ea"/>
          </a:endParaRPr>
        </a:p>
      </dsp:txBody>
      <dsp:txXfrm>
        <a:off x="918" y="2730463"/>
        <a:ext cx="1841076" cy="920538"/>
      </dsp:txXfrm>
    </dsp:sp>
    <dsp:sp modelId="{CC0A7C34-181A-4572-A764-8A103DCC47A2}">
      <dsp:nvSpPr>
        <dsp:cNvPr id="0" name=""/>
        <dsp:cNvSpPr/>
      </dsp:nvSpPr>
      <dsp:spPr>
        <a:xfrm>
          <a:off x="92972" y="2822517"/>
          <a:ext cx="552322" cy="7364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B91402-8C4E-4525-9D6C-736B01977988}">
      <dsp:nvSpPr>
        <dsp:cNvPr id="0" name=""/>
        <dsp:cNvSpPr/>
      </dsp:nvSpPr>
      <dsp:spPr>
        <a:xfrm>
          <a:off x="2228621" y="2730463"/>
          <a:ext cx="1841076" cy="9205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1965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+mn-ea"/>
              <a:ea typeface="+mn-ea"/>
            </a:rPr>
            <a:t>移动</a:t>
          </a:r>
          <a:r>
            <a:rPr lang="en-US" altLang="zh-CN" sz="1400" kern="1200" dirty="0">
              <a:latin typeface="+mn-ea"/>
              <a:ea typeface="+mn-ea"/>
            </a:rPr>
            <a:t>PWA</a:t>
          </a:r>
          <a:r>
            <a:rPr lang="zh-CN" altLang="en-US" sz="1400" kern="1200" dirty="0">
              <a:latin typeface="+mn-ea"/>
              <a:ea typeface="+mn-ea"/>
            </a:rPr>
            <a:t>、</a:t>
          </a:r>
          <a:br>
            <a:rPr lang="en-US" altLang="zh-CN" sz="1400" kern="1200" dirty="0">
              <a:latin typeface="+mn-ea"/>
              <a:ea typeface="+mn-ea"/>
            </a:rPr>
          </a:br>
          <a:r>
            <a:rPr lang="zh-CN" altLang="en-US" sz="1400" kern="1200" dirty="0">
              <a:latin typeface="+mn-ea"/>
              <a:ea typeface="+mn-ea"/>
            </a:rPr>
            <a:t>微信公众号</a:t>
          </a:r>
          <a:endParaRPr lang="en-US" sz="1400" kern="1200" dirty="0">
            <a:latin typeface="+mn-ea"/>
            <a:ea typeface="+mn-ea"/>
          </a:endParaRPr>
        </a:p>
      </dsp:txBody>
      <dsp:txXfrm>
        <a:off x="2228621" y="2730463"/>
        <a:ext cx="1841076" cy="920538"/>
      </dsp:txXfrm>
    </dsp:sp>
    <dsp:sp modelId="{665318CE-28DD-4BBA-BF2D-8D43493BBCE6}">
      <dsp:nvSpPr>
        <dsp:cNvPr id="0" name=""/>
        <dsp:cNvSpPr/>
      </dsp:nvSpPr>
      <dsp:spPr>
        <a:xfrm>
          <a:off x="2320675" y="2822517"/>
          <a:ext cx="552322" cy="7364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C54CC-809B-4D08-8681-7D25CE241DCA}">
      <dsp:nvSpPr>
        <dsp:cNvPr id="0" name=""/>
        <dsp:cNvSpPr/>
      </dsp:nvSpPr>
      <dsp:spPr>
        <a:xfrm>
          <a:off x="4456324" y="2730463"/>
          <a:ext cx="1841076" cy="9205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1965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+mn-ea"/>
              <a:ea typeface="+mn-ea"/>
            </a:rPr>
            <a:t>头戴设备</a:t>
          </a:r>
          <a:endParaRPr lang="en-US" sz="1400" kern="1200" dirty="0">
            <a:latin typeface="+mn-ea"/>
            <a:ea typeface="+mn-ea"/>
          </a:endParaRPr>
        </a:p>
      </dsp:txBody>
      <dsp:txXfrm>
        <a:off x="4456324" y="2730463"/>
        <a:ext cx="1841076" cy="920538"/>
      </dsp:txXfrm>
    </dsp:sp>
    <dsp:sp modelId="{AFA82C91-4D07-4EC6-8AEE-A8787417CCCD}">
      <dsp:nvSpPr>
        <dsp:cNvPr id="0" name=""/>
        <dsp:cNvSpPr/>
      </dsp:nvSpPr>
      <dsp:spPr>
        <a:xfrm>
          <a:off x="4548378" y="2822517"/>
          <a:ext cx="552322" cy="7364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3C954B-50C8-4347-8E5D-53FA297AE25F}">
      <dsp:nvSpPr>
        <dsp:cNvPr id="0" name=""/>
        <dsp:cNvSpPr/>
      </dsp:nvSpPr>
      <dsp:spPr>
        <a:xfrm>
          <a:off x="6684026" y="2730463"/>
          <a:ext cx="1841076" cy="9205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1965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+mn-ea"/>
              <a:ea typeface="+mn-ea"/>
            </a:rPr>
            <a:t>品关</a:t>
          </a:r>
          <a:br>
            <a:rPr lang="en-US" altLang="zh-CN" sz="1400" kern="1200" dirty="0">
              <a:latin typeface="+mn-ea"/>
              <a:ea typeface="+mn-ea"/>
            </a:rPr>
          </a:br>
          <a:r>
            <a:rPr lang="zh-CN" altLang="en-US" sz="1400" kern="1200" dirty="0">
              <a:latin typeface="+mn-ea"/>
              <a:ea typeface="+mn-ea"/>
            </a:rPr>
            <a:t>物联网关</a:t>
          </a:r>
          <a:endParaRPr lang="en-US" sz="1400" kern="1200" dirty="0">
            <a:latin typeface="+mn-ea"/>
            <a:ea typeface="+mn-ea"/>
          </a:endParaRPr>
        </a:p>
      </dsp:txBody>
      <dsp:txXfrm>
        <a:off x="6684026" y="2730463"/>
        <a:ext cx="1841076" cy="920538"/>
      </dsp:txXfrm>
    </dsp:sp>
    <dsp:sp modelId="{646C5C41-8756-444C-9A0A-6F2E63958E07}">
      <dsp:nvSpPr>
        <dsp:cNvPr id="0" name=""/>
        <dsp:cNvSpPr/>
      </dsp:nvSpPr>
      <dsp:spPr>
        <a:xfrm>
          <a:off x="6776080" y="2822517"/>
          <a:ext cx="552322" cy="73643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4B2375-5EA6-4FE1-A691-8AE341776CE2}">
      <dsp:nvSpPr>
        <dsp:cNvPr id="0" name=""/>
        <dsp:cNvSpPr/>
      </dsp:nvSpPr>
      <dsp:spPr>
        <a:xfrm>
          <a:off x="8911729" y="2730463"/>
          <a:ext cx="1841076" cy="9205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1965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+mn-ea"/>
              <a:ea typeface="+mn-ea"/>
            </a:rPr>
            <a:t>第三方接入</a:t>
          </a:r>
          <a:endParaRPr lang="en-US" sz="1400" kern="1200" dirty="0">
            <a:latin typeface="+mn-ea"/>
            <a:ea typeface="+mn-ea"/>
          </a:endParaRPr>
        </a:p>
      </dsp:txBody>
      <dsp:txXfrm>
        <a:off x="8911729" y="2730463"/>
        <a:ext cx="1841076" cy="920538"/>
      </dsp:txXfrm>
    </dsp:sp>
    <dsp:sp modelId="{BCC8D6C9-006A-49EC-BF7D-0674012D3A9A}">
      <dsp:nvSpPr>
        <dsp:cNvPr id="0" name=""/>
        <dsp:cNvSpPr/>
      </dsp:nvSpPr>
      <dsp:spPr>
        <a:xfrm>
          <a:off x="9003783" y="2822517"/>
          <a:ext cx="552322" cy="73643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DB9A9D-9074-4576-9FBB-BBCA9DE81D47}">
      <dsp:nvSpPr>
        <dsp:cNvPr id="0" name=""/>
        <dsp:cNvSpPr/>
      </dsp:nvSpPr>
      <dsp:spPr>
        <a:xfrm>
          <a:off x="2308855" y="1322445"/>
          <a:ext cx="2177312" cy="9205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1965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+mn-ea"/>
              <a:ea typeface="+mn-ea"/>
            </a:rPr>
            <a:t>引用外部服务</a:t>
          </a:r>
          <a:br>
            <a:rPr lang="en-US" altLang="zh-CN" sz="1400" kern="1200" dirty="0">
              <a:latin typeface="+mn-ea"/>
              <a:ea typeface="+mn-ea"/>
            </a:rPr>
          </a:br>
          <a:r>
            <a:rPr lang="zh-CN" altLang="en-US" sz="1050" kern="1200" dirty="0">
              <a:latin typeface="+mn-ea"/>
              <a:ea typeface="+mn-ea"/>
            </a:rPr>
            <a:t>地图、气象、支付、</a:t>
          </a:r>
          <a:r>
            <a:rPr lang="en-US" altLang="zh-CN" sz="1050" kern="1200" dirty="0">
              <a:latin typeface="+mn-ea"/>
              <a:ea typeface="+mn-ea"/>
            </a:rPr>
            <a:t>CDN</a:t>
          </a:r>
          <a:endParaRPr lang="en-US" sz="1400" kern="1200" dirty="0">
            <a:latin typeface="+mn-ea"/>
            <a:ea typeface="+mn-ea"/>
          </a:endParaRPr>
        </a:p>
      </dsp:txBody>
      <dsp:txXfrm>
        <a:off x="2308855" y="1322445"/>
        <a:ext cx="2177312" cy="920538"/>
      </dsp:txXfrm>
    </dsp:sp>
    <dsp:sp modelId="{92DD0B7F-BD89-4413-AE63-06D91122C825}">
      <dsp:nvSpPr>
        <dsp:cNvPr id="0" name=""/>
        <dsp:cNvSpPr/>
      </dsp:nvSpPr>
      <dsp:spPr>
        <a:xfrm>
          <a:off x="2393158" y="1414484"/>
          <a:ext cx="552322" cy="73643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71967B-5451-4919-8785-C50B8648C6DC}">
      <dsp:nvSpPr>
        <dsp:cNvPr id="0" name=""/>
        <dsp:cNvSpPr/>
      </dsp:nvSpPr>
      <dsp:spPr>
        <a:xfrm>
          <a:off x="954862" y="956082"/>
          <a:ext cx="732921" cy="7329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集节点</a:t>
          </a:r>
          <a:endParaRPr lang="en-US" sz="1200" kern="1200" dirty="0">
            <a:latin typeface="+mn-ea"/>
            <a:ea typeface="+mn-ea"/>
          </a:endParaRPr>
        </a:p>
      </dsp:txBody>
      <dsp:txXfrm>
        <a:off x="1062196" y="1063416"/>
        <a:ext cx="518253" cy="518253"/>
      </dsp:txXfrm>
    </dsp:sp>
    <dsp:sp modelId="{CD03C22A-D330-40FE-A571-3A44DDF3C655}">
      <dsp:nvSpPr>
        <dsp:cNvPr id="0" name=""/>
        <dsp:cNvSpPr/>
      </dsp:nvSpPr>
      <dsp:spPr>
        <a:xfrm rot="16200000">
          <a:off x="1210949" y="820748"/>
          <a:ext cx="220747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20747" y="2496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ea"/>
            <a:ea typeface="+mn-ea"/>
          </a:endParaRPr>
        </a:p>
      </dsp:txBody>
      <dsp:txXfrm>
        <a:off x="1315804" y="840190"/>
        <a:ext cx="11037" cy="11037"/>
      </dsp:txXfrm>
    </dsp:sp>
    <dsp:sp modelId="{7F71FEDE-359F-4155-9149-5701A346DC46}">
      <dsp:nvSpPr>
        <dsp:cNvPr id="0" name=""/>
        <dsp:cNvSpPr/>
      </dsp:nvSpPr>
      <dsp:spPr>
        <a:xfrm>
          <a:off x="954862" y="2413"/>
          <a:ext cx="732921" cy="7329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节点</a:t>
          </a:r>
          <a:endParaRPr lang="en-US" sz="1200" kern="1200" dirty="0">
            <a:latin typeface="+mn-ea"/>
            <a:ea typeface="+mn-ea"/>
          </a:endParaRPr>
        </a:p>
      </dsp:txBody>
      <dsp:txXfrm>
        <a:off x="1062196" y="109747"/>
        <a:ext cx="518253" cy="518253"/>
      </dsp:txXfrm>
    </dsp:sp>
    <dsp:sp modelId="{ECB26E39-84D0-4191-BABE-A1A7718BBBBA}">
      <dsp:nvSpPr>
        <dsp:cNvPr id="0" name=""/>
        <dsp:cNvSpPr/>
      </dsp:nvSpPr>
      <dsp:spPr>
        <a:xfrm>
          <a:off x="1687784" y="1297582"/>
          <a:ext cx="220747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20747" y="2496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ea"/>
            <a:ea typeface="+mn-ea"/>
          </a:endParaRPr>
        </a:p>
      </dsp:txBody>
      <dsp:txXfrm>
        <a:off x="1792639" y="1317024"/>
        <a:ext cx="11037" cy="11037"/>
      </dsp:txXfrm>
    </dsp:sp>
    <dsp:sp modelId="{2B1FB678-2552-4EE7-A093-59D2B7D7C931}">
      <dsp:nvSpPr>
        <dsp:cNvPr id="0" name=""/>
        <dsp:cNvSpPr/>
      </dsp:nvSpPr>
      <dsp:spPr>
        <a:xfrm>
          <a:off x="1908531" y="956082"/>
          <a:ext cx="732921" cy="7329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节点</a:t>
          </a:r>
          <a:endParaRPr lang="en-US" sz="1200" kern="1200" dirty="0">
            <a:latin typeface="+mn-ea"/>
            <a:ea typeface="+mn-ea"/>
          </a:endParaRPr>
        </a:p>
      </dsp:txBody>
      <dsp:txXfrm>
        <a:off x="2015865" y="1063416"/>
        <a:ext cx="518253" cy="518253"/>
      </dsp:txXfrm>
    </dsp:sp>
    <dsp:sp modelId="{18C5A6ED-0E34-412B-A3F8-467310D6B008}">
      <dsp:nvSpPr>
        <dsp:cNvPr id="0" name=""/>
        <dsp:cNvSpPr/>
      </dsp:nvSpPr>
      <dsp:spPr>
        <a:xfrm rot="5400000">
          <a:off x="1210949" y="1774416"/>
          <a:ext cx="220747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20747" y="2496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ea"/>
            <a:ea typeface="+mn-ea"/>
          </a:endParaRPr>
        </a:p>
      </dsp:txBody>
      <dsp:txXfrm>
        <a:off x="1315804" y="1793859"/>
        <a:ext cx="11037" cy="11037"/>
      </dsp:txXfrm>
    </dsp:sp>
    <dsp:sp modelId="{184AD81C-3AEF-4C39-9F6C-D2E1667E6FAF}">
      <dsp:nvSpPr>
        <dsp:cNvPr id="0" name=""/>
        <dsp:cNvSpPr/>
      </dsp:nvSpPr>
      <dsp:spPr>
        <a:xfrm>
          <a:off x="954862" y="1909751"/>
          <a:ext cx="732921" cy="7329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节点</a:t>
          </a:r>
          <a:endParaRPr lang="en-US" sz="1200" kern="1200" dirty="0">
            <a:latin typeface="+mn-ea"/>
            <a:ea typeface="+mn-ea"/>
          </a:endParaRPr>
        </a:p>
      </dsp:txBody>
      <dsp:txXfrm>
        <a:off x="1062196" y="2017085"/>
        <a:ext cx="518253" cy="518253"/>
      </dsp:txXfrm>
    </dsp:sp>
    <dsp:sp modelId="{EA0351B4-C246-45F2-9394-0B241AE84125}">
      <dsp:nvSpPr>
        <dsp:cNvPr id="0" name=""/>
        <dsp:cNvSpPr/>
      </dsp:nvSpPr>
      <dsp:spPr>
        <a:xfrm rot="10800000">
          <a:off x="734115" y="1297582"/>
          <a:ext cx="220747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20747" y="2496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ea"/>
            <a:ea typeface="+mn-ea"/>
          </a:endParaRPr>
        </a:p>
      </dsp:txBody>
      <dsp:txXfrm rot="10800000">
        <a:off x="838970" y="1317024"/>
        <a:ext cx="11037" cy="11037"/>
      </dsp:txXfrm>
    </dsp:sp>
    <dsp:sp modelId="{D008B134-D5CB-4ADD-9130-71AB23FCABB5}">
      <dsp:nvSpPr>
        <dsp:cNvPr id="0" name=""/>
        <dsp:cNvSpPr/>
      </dsp:nvSpPr>
      <dsp:spPr>
        <a:xfrm>
          <a:off x="1193" y="956082"/>
          <a:ext cx="732921" cy="7329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节点</a:t>
          </a:r>
          <a:endParaRPr lang="en-US" sz="1200" kern="1200" dirty="0">
            <a:latin typeface="+mn-ea"/>
            <a:ea typeface="+mn-ea"/>
          </a:endParaRPr>
        </a:p>
      </dsp:txBody>
      <dsp:txXfrm>
        <a:off x="108527" y="1063416"/>
        <a:ext cx="518253" cy="5182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6AB6B5-A614-410B-94EB-74442ABD7EB8}">
      <dsp:nvSpPr>
        <dsp:cNvPr id="0" name=""/>
        <dsp:cNvSpPr/>
      </dsp:nvSpPr>
      <dsp:spPr>
        <a:xfrm rot="16200000">
          <a:off x="-608959" y="611551"/>
          <a:ext cx="3767137" cy="2544033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地理性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系统中运行的服务项目，必须是真实空间里存在的事物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2593" y="753426"/>
        <a:ext cx="2544033" cy="2260283"/>
      </dsp:txXfrm>
    </dsp:sp>
    <dsp:sp modelId="{3388C53D-3EB2-4E41-BAFF-0ED58121A8F4}">
      <dsp:nvSpPr>
        <dsp:cNvPr id="0" name=""/>
        <dsp:cNvSpPr/>
      </dsp:nvSpPr>
      <dsp:spPr>
        <a:xfrm rot="16200000">
          <a:off x="2125876" y="611551"/>
          <a:ext cx="3767137" cy="2544033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过程性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项目以及基于项目而产生的交易，是分时间阶段进展的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2737428" y="753426"/>
        <a:ext cx="2544033" cy="2260283"/>
      </dsp:txXfrm>
    </dsp:sp>
    <dsp:sp modelId="{A0E7942B-E085-49E3-8F5B-F09501C906C2}">
      <dsp:nvSpPr>
        <dsp:cNvPr id="0" name=""/>
        <dsp:cNvSpPr/>
      </dsp:nvSpPr>
      <dsp:spPr>
        <a:xfrm rot="16200000">
          <a:off x="4860711" y="611551"/>
          <a:ext cx="3767137" cy="2544033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规则性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项目具有通用规则以及定制化的规则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5472263" y="753426"/>
        <a:ext cx="2544033" cy="2260283"/>
      </dsp:txXfrm>
    </dsp:sp>
    <dsp:sp modelId="{9708615B-2EB6-45B7-9958-0E01A0871F6C}">
      <dsp:nvSpPr>
        <dsp:cNvPr id="0" name=""/>
        <dsp:cNvSpPr/>
      </dsp:nvSpPr>
      <dsp:spPr>
        <a:xfrm rot="16200000">
          <a:off x="7595547" y="611551"/>
          <a:ext cx="3767137" cy="2544033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交易性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供需双方可以基于项目产生交易，并且通过人工和物联的方式及时反映交易的状态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8207099" y="753426"/>
        <a:ext cx="2544033" cy="226028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71967B-5451-4919-8785-C50B8648C6DC}">
      <dsp:nvSpPr>
        <dsp:cNvPr id="0" name=""/>
        <dsp:cNvSpPr/>
      </dsp:nvSpPr>
      <dsp:spPr>
        <a:xfrm>
          <a:off x="970713" y="954650"/>
          <a:ext cx="726358" cy="7263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集节点</a:t>
          </a:r>
          <a:endParaRPr lang="en-US" sz="1200" kern="1200" dirty="0">
            <a:latin typeface="+mn-ea"/>
            <a:ea typeface="+mn-ea"/>
          </a:endParaRPr>
        </a:p>
      </dsp:txBody>
      <dsp:txXfrm>
        <a:off x="1077086" y="1061023"/>
        <a:ext cx="513612" cy="513612"/>
      </dsp:txXfrm>
    </dsp:sp>
    <dsp:sp modelId="{CD03C22A-D330-40FE-A571-3A44DDF3C655}">
      <dsp:nvSpPr>
        <dsp:cNvPr id="0" name=""/>
        <dsp:cNvSpPr/>
      </dsp:nvSpPr>
      <dsp:spPr>
        <a:xfrm rot="16200000">
          <a:off x="1224423" y="820676"/>
          <a:ext cx="218938" cy="49008"/>
        </a:xfrm>
        <a:custGeom>
          <a:avLst/>
          <a:gdLst/>
          <a:ahLst/>
          <a:cxnLst/>
          <a:rect l="0" t="0" r="0" b="0"/>
          <a:pathLst>
            <a:path>
              <a:moveTo>
                <a:pt x="0" y="24504"/>
              </a:moveTo>
              <a:lnTo>
                <a:pt x="218938" y="2450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ea"/>
            <a:ea typeface="+mn-ea"/>
          </a:endParaRPr>
        </a:p>
      </dsp:txBody>
      <dsp:txXfrm>
        <a:off x="1328419" y="839707"/>
        <a:ext cx="10946" cy="10946"/>
      </dsp:txXfrm>
    </dsp:sp>
    <dsp:sp modelId="{7F71FEDE-359F-4155-9149-5701A346DC46}">
      <dsp:nvSpPr>
        <dsp:cNvPr id="0" name=""/>
        <dsp:cNvSpPr/>
      </dsp:nvSpPr>
      <dsp:spPr>
        <a:xfrm>
          <a:off x="970713" y="9352"/>
          <a:ext cx="726358" cy="7263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节点</a:t>
          </a:r>
          <a:endParaRPr lang="en-US" sz="1200" kern="1200" dirty="0">
            <a:latin typeface="+mn-ea"/>
            <a:ea typeface="+mn-ea"/>
          </a:endParaRPr>
        </a:p>
      </dsp:txBody>
      <dsp:txXfrm>
        <a:off x="1077086" y="115725"/>
        <a:ext cx="513612" cy="513612"/>
      </dsp:txXfrm>
    </dsp:sp>
    <dsp:sp modelId="{ECB26E39-84D0-4191-BABE-A1A7718BBBBA}">
      <dsp:nvSpPr>
        <dsp:cNvPr id="0" name=""/>
        <dsp:cNvSpPr/>
      </dsp:nvSpPr>
      <dsp:spPr>
        <a:xfrm>
          <a:off x="1697072" y="1293325"/>
          <a:ext cx="218938" cy="49008"/>
        </a:xfrm>
        <a:custGeom>
          <a:avLst/>
          <a:gdLst/>
          <a:ahLst/>
          <a:cxnLst/>
          <a:rect l="0" t="0" r="0" b="0"/>
          <a:pathLst>
            <a:path>
              <a:moveTo>
                <a:pt x="0" y="24504"/>
              </a:moveTo>
              <a:lnTo>
                <a:pt x="218938" y="2450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ea"/>
            <a:ea typeface="+mn-ea"/>
          </a:endParaRPr>
        </a:p>
      </dsp:txBody>
      <dsp:txXfrm>
        <a:off x="1801068" y="1312356"/>
        <a:ext cx="10946" cy="10946"/>
      </dsp:txXfrm>
    </dsp:sp>
    <dsp:sp modelId="{2B1FB678-2552-4EE7-A093-59D2B7D7C931}">
      <dsp:nvSpPr>
        <dsp:cNvPr id="0" name=""/>
        <dsp:cNvSpPr/>
      </dsp:nvSpPr>
      <dsp:spPr>
        <a:xfrm>
          <a:off x="1916011" y="954650"/>
          <a:ext cx="726358" cy="7263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节点</a:t>
          </a:r>
          <a:endParaRPr lang="en-US" sz="1200" kern="1200" dirty="0">
            <a:latin typeface="+mn-ea"/>
            <a:ea typeface="+mn-ea"/>
          </a:endParaRPr>
        </a:p>
      </dsp:txBody>
      <dsp:txXfrm>
        <a:off x="2022384" y="1061023"/>
        <a:ext cx="513612" cy="513612"/>
      </dsp:txXfrm>
    </dsp:sp>
    <dsp:sp modelId="{18C5A6ED-0E34-412B-A3F8-467310D6B008}">
      <dsp:nvSpPr>
        <dsp:cNvPr id="0" name=""/>
        <dsp:cNvSpPr/>
      </dsp:nvSpPr>
      <dsp:spPr>
        <a:xfrm rot="5400000">
          <a:off x="1224423" y="1765973"/>
          <a:ext cx="218938" cy="49008"/>
        </a:xfrm>
        <a:custGeom>
          <a:avLst/>
          <a:gdLst/>
          <a:ahLst/>
          <a:cxnLst/>
          <a:rect l="0" t="0" r="0" b="0"/>
          <a:pathLst>
            <a:path>
              <a:moveTo>
                <a:pt x="0" y="24504"/>
              </a:moveTo>
              <a:lnTo>
                <a:pt x="218938" y="2450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ea"/>
            <a:ea typeface="+mn-ea"/>
          </a:endParaRPr>
        </a:p>
      </dsp:txBody>
      <dsp:txXfrm>
        <a:off x="1328419" y="1785004"/>
        <a:ext cx="10946" cy="10946"/>
      </dsp:txXfrm>
    </dsp:sp>
    <dsp:sp modelId="{184AD81C-3AEF-4C39-9F6C-D2E1667E6FAF}">
      <dsp:nvSpPr>
        <dsp:cNvPr id="0" name=""/>
        <dsp:cNvSpPr/>
      </dsp:nvSpPr>
      <dsp:spPr>
        <a:xfrm>
          <a:off x="970713" y="1899947"/>
          <a:ext cx="726358" cy="7263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节点</a:t>
          </a:r>
          <a:endParaRPr lang="en-US" sz="1200" kern="1200" dirty="0">
            <a:latin typeface="+mn-ea"/>
            <a:ea typeface="+mn-ea"/>
          </a:endParaRPr>
        </a:p>
      </dsp:txBody>
      <dsp:txXfrm>
        <a:off x="1077086" y="2006320"/>
        <a:ext cx="513612" cy="513612"/>
      </dsp:txXfrm>
    </dsp:sp>
    <dsp:sp modelId="{EA0351B4-C246-45F2-9394-0B241AE84125}">
      <dsp:nvSpPr>
        <dsp:cNvPr id="0" name=""/>
        <dsp:cNvSpPr/>
      </dsp:nvSpPr>
      <dsp:spPr>
        <a:xfrm rot="10800000">
          <a:off x="751774" y="1293325"/>
          <a:ext cx="218938" cy="49008"/>
        </a:xfrm>
        <a:custGeom>
          <a:avLst/>
          <a:gdLst/>
          <a:ahLst/>
          <a:cxnLst/>
          <a:rect l="0" t="0" r="0" b="0"/>
          <a:pathLst>
            <a:path>
              <a:moveTo>
                <a:pt x="0" y="24504"/>
              </a:moveTo>
              <a:lnTo>
                <a:pt x="218938" y="2450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ea"/>
            <a:ea typeface="+mn-ea"/>
          </a:endParaRPr>
        </a:p>
      </dsp:txBody>
      <dsp:txXfrm rot="10800000">
        <a:off x="855770" y="1312356"/>
        <a:ext cx="10946" cy="10946"/>
      </dsp:txXfrm>
    </dsp:sp>
    <dsp:sp modelId="{D008B134-D5CB-4ADD-9130-71AB23FCABB5}">
      <dsp:nvSpPr>
        <dsp:cNvPr id="0" name=""/>
        <dsp:cNvSpPr/>
      </dsp:nvSpPr>
      <dsp:spPr>
        <a:xfrm>
          <a:off x="25416" y="954650"/>
          <a:ext cx="726358" cy="7263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节点</a:t>
          </a:r>
          <a:endParaRPr lang="en-US" sz="1200" kern="1200" dirty="0">
            <a:latin typeface="+mn-ea"/>
            <a:ea typeface="+mn-ea"/>
          </a:endParaRPr>
        </a:p>
      </dsp:txBody>
      <dsp:txXfrm>
        <a:off x="131789" y="1061023"/>
        <a:ext cx="513612" cy="513612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71967B-5451-4919-8785-C50B8648C6DC}">
      <dsp:nvSpPr>
        <dsp:cNvPr id="0" name=""/>
        <dsp:cNvSpPr/>
      </dsp:nvSpPr>
      <dsp:spPr>
        <a:xfrm>
          <a:off x="954862" y="956082"/>
          <a:ext cx="732921" cy="7329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集节点</a:t>
          </a:r>
          <a:endParaRPr lang="en-US" sz="1200" kern="1200" dirty="0">
            <a:latin typeface="+mn-ea"/>
            <a:ea typeface="+mn-ea"/>
          </a:endParaRPr>
        </a:p>
      </dsp:txBody>
      <dsp:txXfrm>
        <a:off x="1062196" y="1063416"/>
        <a:ext cx="518253" cy="518253"/>
      </dsp:txXfrm>
    </dsp:sp>
    <dsp:sp modelId="{CD03C22A-D330-40FE-A571-3A44DDF3C655}">
      <dsp:nvSpPr>
        <dsp:cNvPr id="0" name=""/>
        <dsp:cNvSpPr/>
      </dsp:nvSpPr>
      <dsp:spPr>
        <a:xfrm rot="16200000">
          <a:off x="1210949" y="820748"/>
          <a:ext cx="220747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20747" y="2496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ea"/>
            <a:ea typeface="+mn-ea"/>
          </a:endParaRPr>
        </a:p>
      </dsp:txBody>
      <dsp:txXfrm>
        <a:off x="1315804" y="840190"/>
        <a:ext cx="11037" cy="11037"/>
      </dsp:txXfrm>
    </dsp:sp>
    <dsp:sp modelId="{7F71FEDE-359F-4155-9149-5701A346DC46}">
      <dsp:nvSpPr>
        <dsp:cNvPr id="0" name=""/>
        <dsp:cNvSpPr/>
      </dsp:nvSpPr>
      <dsp:spPr>
        <a:xfrm>
          <a:off x="954862" y="2413"/>
          <a:ext cx="732921" cy="7329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节点</a:t>
          </a:r>
          <a:endParaRPr lang="en-US" sz="1200" kern="1200" dirty="0">
            <a:latin typeface="+mn-ea"/>
            <a:ea typeface="+mn-ea"/>
          </a:endParaRPr>
        </a:p>
      </dsp:txBody>
      <dsp:txXfrm>
        <a:off x="1062196" y="109747"/>
        <a:ext cx="518253" cy="518253"/>
      </dsp:txXfrm>
    </dsp:sp>
    <dsp:sp modelId="{ECB26E39-84D0-4191-BABE-A1A7718BBBBA}">
      <dsp:nvSpPr>
        <dsp:cNvPr id="0" name=""/>
        <dsp:cNvSpPr/>
      </dsp:nvSpPr>
      <dsp:spPr>
        <a:xfrm>
          <a:off x="1687784" y="1297582"/>
          <a:ext cx="220747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20747" y="2496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ea"/>
            <a:ea typeface="+mn-ea"/>
          </a:endParaRPr>
        </a:p>
      </dsp:txBody>
      <dsp:txXfrm>
        <a:off x="1792639" y="1317024"/>
        <a:ext cx="11037" cy="11037"/>
      </dsp:txXfrm>
    </dsp:sp>
    <dsp:sp modelId="{2B1FB678-2552-4EE7-A093-59D2B7D7C931}">
      <dsp:nvSpPr>
        <dsp:cNvPr id="0" name=""/>
        <dsp:cNvSpPr/>
      </dsp:nvSpPr>
      <dsp:spPr>
        <a:xfrm>
          <a:off x="1908531" y="956082"/>
          <a:ext cx="732921" cy="7329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节点</a:t>
          </a:r>
          <a:endParaRPr lang="en-US" sz="1200" kern="1200" dirty="0">
            <a:latin typeface="+mn-ea"/>
            <a:ea typeface="+mn-ea"/>
          </a:endParaRPr>
        </a:p>
      </dsp:txBody>
      <dsp:txXfrm>
        <a:off x="2015865" y="1063416"/>
        <a:ext cx="518253" cy="518253"/>
      </dsp:txXfrm>
    </dsp:sp>
    <dsp:sp modelId="{18C5A6ED-0E34-412B-A3F8-467310D6B008}">
      <dsp:nvSpPr>
        <dsp:cNvPr id="0" name=""/>
        <dsp:cNvSpPr/>
      </dsp:nvSpPr>
      <dsp:spPr>
        <a:xfrm rot="5400000">
          <a:off x="1210949" y="1774416"/>
          <a:ext cx="220747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20747" y="2496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ea"/>
            <a:ea typeface="+mn-ea"/>
          </a:endParaRPr>
        </a:p>
      </dsp:txBody>
      <dsp:txXfrm>
        <a:off x="1315804" y="1793859"/>
        <a:ext cx="11037" cy="11037"/>
      </dsp:txXfrm>
    </dsp:sp>
    <dsp:sp modelId="{184AD81C-3AEF-4C39-9F6C-D2E1667E6FAF}">
      <dsp:nvSpPr>
        <dsp:cNvPr id="0" name=""/>
        <dsp:cNvSpPr/>
      </dsp:nvSpPr>
      <dsp:spPr>
        <a:xfrm>
          <a:off x="954862" y="1909751"/>
          <a:ext cx="732921" cy="7329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节点</a:t>
          </a:r>
          <a:endParaRPr lang="en-US" sz="1200" kern="1200" dirty="0">
            <a:latin typeface="+mn-ea"/>
            <a:ea typeface="+mn-ea"/>
          </a:endParaRPr>
        </a:p>
      </dsp:txBody>
      <dsp:txXfrm>
        <a:off x="1062196" y="2017085"/>
        <a:ext cx="518253" cy="518253"/>
      </dsp:txXfrm>
    </dsp:sp>
    <dsp:sp modelId="{EA0351B4-C246-45F2-9394-0B241AE84125}">
      <dsp:nvSpPr>
        <dsp:cNvPr id="0" name=""/>
        <dsp:cNvSpPr/>
      </dsp:nvSpPr>
      <dsp:spPr>
        <a:xfrm rot="10800000">
          <a:off x="734115" y="1297582"/>
          <a:ext cx="220747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20747" y="2496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ea"/>
            <a:ea typeface="+mn-ea"/>
          </a:endParaRPr>
        </a:p>
      </dsp:txBody>
      <dsp:txXfrm rot="10800000">
        <a:off x="838970" y="1317024"/>
        <a:ext cx="11037" cy="11037"/>
      </dsp:txXfrm>
    </dsp:sp>
    <dsp:sp modelId="{D008B134-D5CB-4ADD-9130-71AB23FCABB5}">
      <dsp:nvSpPr>
        <dsp:cNvPr id="0" name=""/>
        <dsp:cNvSpPr/>
      </dsp:nvSpPr>
      <dsp:spPr>
        <a:xfrm>
          <a:off x="1193" y="956082"/>
          <a:ext cx="732921" cy="7329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节点</a:t>
          </a:r>
          <a:endParaRPr lang="en-US" sz="1200" kern="1200" dirty="0">
            <a:latin typeface="+mn-ea"/>
            <a:ea typeface="+mn-ea"/>
          </a:endParaRPr>
        </a:p>
      </dsp:txBody>
      <dsp:txXfrm>
        <a:off x="108527" y="1063416"/>
        <a:ext cx="518253" cy="518253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71967B-5451-4919-8785-C50B8648C6DC}">
      <dsp:nvSpPr>
        <dsp:cNvPr id="0" name=""/>
        <dsp:cNvSpPr/>
      </dsp:nvSpPr>
      <dsp:spPr>
        <a:xfrm>
          <a:off x="970713" y="954650"/>
          <a:ext cx="726358" cy="7263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集节点</a:t>
          </a:r>
          <a:endParaRPr lang="en-US" sz="1200" kern="1200" dirty="0">
            <a:latin typeface="+mn-ea"/>
            <a:ea typeface="+mn-ea"/>
          </a:endParaRPr>
        </a:p>
      </dsp:txBody>
      <dsp:txXfrm>
        <a:off x="1077086" y="1061023"/>
        <a:ext cx="513612" cy="513612"/>
      </dsp:txXfrm>
    </dsp:sp>
    <dsp:sp modelId="{CD03C22A-D330-40FE-A571-3A44DDF3C655}">
      <dsp:nvSpPr>
        <dsp:cNvPr id="0" name=""/>
        <dsp:cNvSpPr/>
      </dsp:nvSpPr>
      <dsp:spPr>
        <a:xfrm rot="16200000">
          <a:off x="1224423" y="820676"/>
          <a:ext cx="218938" cy="49008"/>
        </a:xfrm>
        <a:custGeom>
          <a:avLst/>
          <a:gdLst/>
          <a:ahLst/>
          <a:cxnLst/>
          <a:rect l="0" t="0" r="0" b="0"/>
          <a:pathLst>
            <a:path>
              <a:moveTo>
                <a:pt x="0" y="24504"/>
              </a:moveTo>
              <a:lnTo>
                <a:pt x="218938" y="2450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ea"/>
            <a:ea typeface="+mn-ea"/>
          </a:endParaRPr>
        </a:p>
      </dsp:txBody>
      <dsp:txXfrm>
        <a:off x="1328419" y="839707"/>
        <a:ext cx="10946" cy="10946"/>
      </dsp:txXfrm>
    </dsp:sp>
    <dsp:sp modelId="{7F71FEDE-359F-4155-9149-5701A346DC46}">
      <dsp:nvSpPr>
        <dsp:cNvPr id="0" name=""/>
        <dsp:cNvSpPr/>
      </dsp:nvSpPr>
      <dsp:spPr>
        <a:xfrm>
          <a:off x="970713" y="9352"/>
          <a:ext cx="726358" cy="7263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节点</a:t>
          </a:r>
          <a:endParaRPr lang="en-US" sz="1200" kern="1200" dirty="0">
            <a:latin typeface="+mn-ea"/>
            <a:ea typeface="+mn-ea"/>
          </a:endParaRPr>
        </a:p>
      </dsp:txBody>
      <dsp:txXfrm>
        <a:off x="1077086" y="115725"/>
        <a:ext cx="513612" cy="513612"/>
      </dsp:txXfrm>
    </dsp:sp>
    <dsp:sp modelId="{ECB26E39-84D0-4191-BABE-A1A7718BBBBA}">
      <dsp:nvSpPr>
        <dsp:cNvPr id="0" name=""/>
        <dsp:cNvSpPr/>
      </dsp:nvSpPr>
      <dsp:spPr>
        <a:xfrm>
          <a:off x="1697072" y="1293325"/>
          <a:ext cx="218938" cy="49008"/>
        </a:xfrm>
        <a:custGeom>
          <a:avLst/>
          <a:gdLst/>
          <a:ahLst/>
          <a:cxnLst/>
          <a:rect l="0" t="0" r="0" b="0"/>
          <a:pathLst>
            <a:path>
              <a:moveTo>
                <a:pt x="0" y="24504"/>
              </a:moveTo>
              <a:lnTo>
                <a:pt x="218938" y="2450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ea"/>
            <a:ea typeface="+mn-ea"/>
          </a:endParaRPr>
        </a:p>
      </dsp:txBody>
      <dsp:txXfrm>
        <a:off x="1801068" y="1312356"/>
        <a:ext cx="10946" cy="10946"/>
      </dsp:txXfrm>
    </dsp:sp>
    <dsp:sp modelId="{2B1FB678-2552-4EE7-A093-59D2B7D7C931}">
      <dsp:nvSpPr>
        <dsp:cNvPr id="0" name=""/>
        <dsp:cNvSpPr/>
      </dsp:nvSpPr>
      <dsp:spPr>
        <a:xfrm>
          <a:off x="1916011" y="954650"/>
          <a:ext cx="726358" cy="7263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节点</a:t>
          </a:r>
          <a:endParaRPr lang="en-US" sz="1200" kern="1200" dirty="0">
            <a:latin typeface="+mn-ea"/>
            <a:ea typeface="+mn-ea"/>
          </a:endParaRPr>
        </a:p>
      </dsp:txBody>
      <dsp:txXfrm>
        <a:off x="2022384" y="1061023"/>
        <a:ext cx="513612" cy="513612"/>
      </dsp:txXfrm>
    </dsp:sp>
    <dsp:sp modelId="{18C5A6ED-0E34-412B-A3F8-467310D6B008}">
      <dsp:nvSpPr>
        <dsp:cNvPr id="0" name=""/>
        <dsp:cNvSpPr/>
      </dsp:nvSpPr>
      <dsp:spPr>
        <a:xfrm rot="5400000">
          <a:off x="1224423" y="1765973"/>
          <a:ext cx="218938" cy="49008"/>
        </a:xfrm>
        <a:custGeom>
          <a:avLst/>
          <a:gdLst/>
          <a:ahLst/>
          <a:cxnLst/>
          <a:rect l="0" t="0" r="0" b="0"/>
          <a:pathLst>
            <a:path>
              <a:moveTo>
                <a:pt x="0" y="24504"/>
              </a:moveTo>
              <a:lnTo>
                <a:pt x="218938" y="2450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ea"/>
            <a:ea typeface="+mn-ea"/>
          </a:endParaRPr>
        </a:p>
      </dsp:txBody>
      <dsp:txXfrm>
        <a:off x="1328419" y="1785004"/>
        <a:ext cx="10946" cy="10946"/>
      </dsp:txXfrm>
    </dsp:sp>
    <dsp:sp modelId="{184AD81C-3AEF-4C39-9F6C-D2E1667E6FAF}">
      <dsp:nvSpPr>
        <dsp:cNvPr id="0" name=""/>
        <dsp:cNvSpPr/>
      </dsp:nvSpPr>
      <dsp:spPr>
        <a:xfrm>
          <a:off x="970713" y="1899947"/>
          <a:ext cx="726358" cy="7263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节点</a:t>
          </a:r>
          <a:endParaRPr lang="en-US" sz="1200" kern="1200" dirty="0">
            <a:latin typeface="+mn-ea"/>
            <a:ea typeface="+mn-ea"/>
          </a:endParaRPr>
        </a:p>
      </dsp:txBody>
      <dsp:txXfrm>
        <a:off x="1077086" y="2006320"/>
        <a:ext cx="513612" cy="513612"/>
      </dsp:txXfrm>
    </dsp:sp>
    <dsp:sp modelId="{EA0351B4-C246-45F2-9394-0B241AE84125}">
      <dsp:nvSpPr>
        <dsp:cNvPr id="0" name=""/>
        <dsp:cNvSpPr/>
      </dsp:nvSpPr>
      <dsp:spPr>
        <a:xfrm rot="10800000">
          <a:off x="751774" y="1293325"/>
          <a:ext cx="218938" cy="49008"/>
        </a:xfrm>
        <a:custGeom>
          <a:avLst/>
          <a:gdLst/>
          <a:ahLst/>
          <a:cxnLst/>
          <a:rect l="0" t="0" r="0" b="0"/>
          <a:pathLst>
            <a:path>
              <a:moveTo>
                <a:pt x="0" y="24504"/>
              </a:moveTo>
              <a:lnTo>
                <a:pt x="218938" y="2450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ea"/>
            <a:ea typeface="+mn-ea"/>
          </a:endParaRPr>
        </a:p>
      </dsp:txBody>
      <dsp:txXfrm rot="10800000">
        <a:off x="855770" y="1312356"/>
        <a:ext cx="10946" cy="10946"/>
      </dsp:txXfrm>
    </dsp:sp>
    <dsp:sp modelId="{D008B134-D5CB-4ADD-9130-71AB23FCABB5}">
      <dsp:nvSpPr>
        <dsp:cNvPr id="0" name=""/>
        <dsp:cNvSpPr/>
      </dsp:nvSpPr>
      <dsp:spPr>
        <a:xfrm>
          <a:off x="25416" y="954650"/>
          <a:ext cx="726358" cy="7263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节点</a:t>
          </a:r>
          <a:endParaRPr lang="en-US" sz="1200" kern="1200" dirty="0">
            <a:latin typeface="+mn-ea"/>
            <a:ea typeface="+mn-ea"/>
          </a:endParaRPr>
        </a:p>
      </dsp:txBody>
      <dsp:txXfrm>
        <a:off x="131789" y="1061023"/>
        <a:ext cx="513612" cy="513612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F168C3-C8D9-4C65-A3F5-F199A431B2A7}">
      <dsp:nvSpPr>
        <dsp:cNvPr id="0" name=""/>
        <dsp:cNvSpPr/>
      </dsp:nvSpPr>
      <dsp:spPr>
        <a:xfrm>
          <a:off x="1912140" y="1020377"/>
          <a:ext cx="1130141" cy="11301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元宇宙平台 </a:t>
          </a:r>
          <a:r>
            <a:rPr lang="en-US" altLang="zh-CN" sz="1400" kern="1200" dirty="0"/>
            <a:t>A</a:t>
          </a:r>
          <a:br>
            <a:rPr lang="en-US" altLang="zh-CN" sz="1400" kern="1200" dirty="0"/>
          </a:br>
          <a:r>
            <a:rPr lang="zh-CN" altLang="en-US" sz="1200" kern="1200" dirty="0"/>
            <a:t>（</a:t>
          </a:r>
          <a:r>
            <a:rPr lang="zh-CN" altLang="en-US" sz="1000" kern="1200" dirty="0"/>
            <a:t>城乡元宇宙系统）</a:t>
          </a:r>
          <a:endParaRPr lang="en-US" sz="1200" kern="1200" dirty="0"/>
        </a:p>
      </dsp:txBody>
      <dsp:txXfrm>
        <a:off x="1967309" y="1075546"/>
        <a:ext cx="1019803" cy="1019803"/>
      </dsp:txXfrm>
    </dsp:sp>
    <dsp:sp modelId="{E3710DF3-D032-4E35-B863-69B9B9A9E45E}">
      <dsp:nvSpPr>
        <dsp:cNvPr id="0" name=""/>
        <dsp:cNvSpPr/>
      </dsp:nvSpPr>
      <dsp:spPr>
        <a:xfrm rot="16111571">
          <a:off x="2242578" y="805874"/>
          <a:ext cx="42914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9148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2A0CD3-5EB8-49C4-B160-90E2CC78CDF4}">
      <dsp:nvSpPr>
        <dsp:cNvPr id="0" name=""/>
        <dsp:cNvSpPr/>
      </dsp:nvSpPr>
      <dsp:spPr>
        <a:xfrm>
          <a:off x="2131466" y="25201"/>
          <a:ext cx="625768" cy="56616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种植项目</a:t>
          </a:r>
          <a:endParaRPr lang="en-US" sz="1100" kern="1200" dirty="0"/>
        </a:p>
      </dsp:txBody>
      <dsp:txXfrm>
        <a:off x="2159104" y="52839"/>
        <a:ext cx="570492" cy="510893"/>
      </dsp:txXfrm>
    </dsp:sp>
    <dsp:sp modelId="{C694BEB3-3198-4859-A5C8-2140B167FD6B}">
      <dsp:nvSpPr>
        <dsp:cNvPr id="0" name=""/>
        <dsp:cNvSpPr/>
      </dsp:nvSpPr>
      <dsp:spPr>
        <a:xfrm rot="18884351">
          <a:off x="3009008" y="952849"/>
          <a:ext cx="1901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0134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A22A14-C825-4031-9BBE-A324315B495D}">
      <dsp:nvSpPr>
        <dsp:cNvPr id="0" name=""/>
        <dsp:cNvSpPr/>
      </dsp:nvSpPr>
      <dsp:spPr>
        <a:xfrm>
          <a:off x="3138627" y="319152"/>
          <a:ext cx="625768" cy="56616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养殖项目</a:t>
          </a:r>
          <a:endParaRPr lang="en-US" sz="1100" kern="1200" dirty="0"/>
        </a:p>
      </dsp:txBody>
      <dsp:txXfrm>
        <a:off x="3166265" y="346790"/>
        <a:ext cx="570492" cy="510893"/>
      </dsp:txXfrm>
    </dsp:sp>
    <dsp:sp modelId="{ECEB6059-D209-4758-A8C9-0A66A63DF502}">
      <dsp:nvSpPr>
        <dsp:cNvPr id="0" name=""/>
        <dsp:cNvSpPr/>
      </dsp:nvSpPr>
      <dsp:spPr>
        <a:xfrm rot="20917578">
          <a:off x="3037685" y="1425634"/>
          <a:ext cx="46798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7989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8E782C-65ED-47E7-947F-B6CA0F4BEC55}">
      <dsp:nvSpPr>
        <dsp:cNvPr id="0" name=""/>
        <dsp:cNvSpPr/>
      </dsp:nvSpPr>
      <dsp:spPr>
        <a:xfrm>
          <a:off x="3501080" y="1033465"/>
          <a:ext cx="625768" cy="56616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其它项目</a:t>
          </a:r>
          <a:endParaRPr lang="en-US" sz="1100" kern="1200" dirty="0"/>
        </a:p>
      </dsp:txBody>
      <dsp:txXfrm>
        <a:off x="3528718" y="1061103"/>
        <a:ext cx="570492" cy="510893"/>
      </dsp:txXfrm>
    </dsp:sp>
    <dsp:sp modelId="{427D6DFB-1720-4ECE-B17C-F0752375312D}">
      <dsp:nvSpPr>
        <dsp:cNvPr id="0" name=""/>
        <dsp:cNvSpPr/>
      </dsp:nvSpPr>
      <dsp:spPr>
        <a:xfrm rot="5407361">
          <a:off x="2234774" y="2391229"/>
          <a:ext cx="48142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1421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AA92C2-EAB0-489A-8E56-8CB6C00CFD48}">
      <dsp:nvSpPr>
        <dsp:cNvPr id="0" name=""/>
        <dsp:cNvSpPr/>
      </dsp:nvSpPr>
      <dsp:spPr>
        <a:xfrm>
          <a:off x="1887323" y="2631939"/>
          <a:ext cx="1173083" cy="10318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元宇宙平台 </a:t>
          </a:r>
          <a:r>
            <a:rPr lang="en-US" altLang="zh-CN" sz="1400" kern="1200" dirty="0"/>
            <a:t>B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（城乡元宇宙系统）</a:t>
          </a:r>
          <a:endParaRPr lang="en-US" sz="1100" kern="1200" dirty="0"/>
        </a:p>
      </dsp:txBody>
      <dsp:txXfrm>
        <a:off x="1937692" y="2682308"/>
        <a:ext cx="1072345" cy="931068"/>
      </dsp:txXfrm>
    </dsp:sp>
    <dsp:sp modelId="{B515633C-C243-4372-A290-B8870EEC7723}">
      <dsp:nvSpPr>
        <dsp:cNvPr id="0" name=""/>
        <dsp:cNvSpPr/>
      </dsp:nvSpPr>
      <dsp:spPr>
        <a:xfrm rot="10783394">
          <a:off x="1575945" y="1588989"/>
          <a:ext cx="33619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6196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6F46C4-E109-4297-B09A-7F5DA9F60FD2}">
      <dsp:nvSpPr>
        <dsp:cNvPr id="0" name=""/>
        <dsp:cNvSpPr/>
      </dsp:nvSpPr>
      <dsp:spPr>
        <a:xfrm>
          <a:off x="369486" y="1024100"/>
          <a:ext cx="1206460" cy="11372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元宇宙平台 </a:t>
          </a:r>
          <a:r>
            <a:rPr lang="en-US" altLang="zh-CN" sz="1400" kern="1200" dirty="0"/>
            <a:t>C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（异系统）</a:t>
          </a:r>
          <a:endParaRPr lang="en-US" sz="1100" kern="1200" dirty="0"/>
        </a:p>
      </dsp:txBody>
      <dsp:txXfrm>
        <a:off x="425001" y="1079615"/>
        <a:ext cx="1095430" cy="10262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B62E29-F9A2-4088-9446-856C26F280BB}">
      <dsp:nvSpPr>
        <dsp:cNvPr id="0" name=""/>
        <dsp:cNvSpPr/>
      </dsp:nvSpPr>
      <dsp:spPr>
        <a:xfrm rot="16200000">
          <a:off x="-175732" y="177044"/>
          <a:ext cx="3767137" cy="3413047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多中心化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该系统部署的每个节点是独立运营的单元，平台之间去除中心依赖，但可以联盟互通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1313" y="753426"/>
        <a:ext cx="3413047" cy="2260283"/>
      </dsp:txXfrm>
    </dsp:sp>
    <dsp:sp modelId="{E1F56633-B172-49C4-A4AB-193D5A3DDF4B}">
      <dsp:nvSpPr>
        <dsp:cNvPr id="0" name=""/>
        <dsp:cNvSpPr/>
      </dsp:nvSpPr>
      <dsp:spPr>
        <a:xfrm rot="16200000">
          <a:off x="3493294" y="177044"/>
          <a:ext cx="3767137" cy="3413047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虚实映射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或者叫数字孪生，在虚拟的计算空间里模拟真实的事物和规则，并提供可视化甚至沉浸式的交互方式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3670339" y="753426"/>
        <a:ext cx="3413047" cy="2260283"/>
      </dsp:txXfrm>
    </dsp:sp>
    <dsp:sp modelId="{2B9808FB-D790-4E6F-A7F0-92FD1E210D17}">
      <dsp:nvSpPr>
        <dsp:cNvPr id="0" name=""/>
        <dsp:cNvSpPr/>
      </dsp:nvSpPr>
      <dsp:spPr>
        <a:xfrm rot="16200000">
          <a:off x="7162320" y="177044"/>
          <a:ext cx="3767137" cy="3413047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极低门槛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部署的节点可以由非科技公司运维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实施运维的成本低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项目的创建不需要编程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7339365" y="753426"/>
        <a:ext cx="3413047" cy="22602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2A505-BEB2-4D70-A3E6-038E935C5F2A}">
      <dsp:nvSpPr>
        <dsp:cNvPr id="0" name=""/>
        <dsp:cNvSpPr/>
      </dsp:nvSpPr>
      <dsp:spPr>
        <a:xfrm>
          <a:off x="2474658" y="679213"/>
          <a:ext cx="950806" cy="6338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主体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93223" y="697778"/>
        <a:ext cx="913676" cy="596740"/>
      </dsp:txXfrm>
    </dsp:sp>
    <dsp:sp modelId="{9DB9D7D3-B782-42A5-A7B9-20745BEA31E8}">
      <dsp:nvSpPr>
        <dsp:cNvPr id="0" name=""/>
        <dsp:cNvSpPr/>
      </dsp:nvSpPr>
      <dsp:spPr>
        <a:xfrm>
          <a:off x="1714013" y="1313084"/>
          <a:ext cx="1236048" cy="253548"/>
        </a:xfrm>
        <a:custGeom>
          <a:avLst/>
          <a:gdLst/>
          <a:ahLst/>
          <a:cxnLst/>
          <a:rect l="0" t="0" r="0" b="0"/>
          <a:pathLst>
            <a:path>
              <a:moveTo>
                <a:pt x="1236048" y="0"/>
              </a:moveTo>
              <a:lnTo>
                <a:pt x="1236048" y="126774"/>
              </a:lnTo>
              <a:lnTo>
                <a:pt x="0" y="126774"/>
              </a:lnTo>
              <a:lnTo>
                <a:pt x="0" y="2535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154C35-969D-49A6-A57F-1DCD0C6E303F}">
      <dsp:nvSpPr>
        <dsp:cNvPr id="0" name=""/>
        <dsp:cNvSpPr/>
      </dsp:nvSpPr>
      <dsp:spPr>
        <a:xfrm>
          <a:off x="1238610" y="1566633"/>
          <a:ext cx="950806" cy="6338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机构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57175" y="1585198"/>
        <a:ext cx="913676" cy="596740"/>
      </dsp:txXfrm>
    </dsp:sp>
    <dsp:sp modelId="{F9B73E89-AAB5-4B04-8082-FFD90CCAFC07}">
      <dsp:nvSpPr>
        <dsp:cNvPr id="0" name=""/>
        <dsp:cNvSpPr/>
      </dsp:nvSpPr>
      <dsp:spPr>
        <a:xfrm>
          <a:off x="477965" y="2200503"/>
          <a:ext cx="1236048" cy="253548"/>
        </a:xfrm>
        <a:custGeom>
          <a:avLst/>
          <a:gdLst/>
          <a:ahLst/>
          <a:cxnLst/>
          <a:rect l="0" t="0" r="0" b="0"/>
          <a:pathLst>
            <a:path>
              <a:moveTo>
                <a:pt x="1236048" y="0"/>
              </a:moveTo>
              <a:lnTo>
                <a:pt x="1236048" y="126774"/>
              </a:lnTo>
              <a:lnTo>
                <a:pt x="0" y="126774"/>
              </a:lnTo>
              <a:lnTo>
                <a:pt x="0" y="2535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122FB8-61D7-4781-9A86-41C278C03DC6}">
      <dsp:nvSpPr>
        <dsp:cNvPr id="0" name=""/>
        <dsp:cNvSpPr/>
      </dsp:nvSpPr>
      <dsp:spPr>
        <a:xfrm>
          <a:off x="2562" y="2454052"/>
          <a:ext cx="950806" cy="6338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127" y="2472617"/>
        <a:ext cx="913676" cy="596740"/>
      </dsp:txXfrm>
    </dsp:sp>
    <dsp:sp modelId="{EAA23358-DACB-4BB8-9ED3-6549C3BA09D2}">
      <dsp:nvSpPr>
        <dsp:cNvPr id="0" name=""/>
        <dsp:cNvSpPr/>
      </dsp:nvSpPr>
      <dsp:spPr>
        <a:xfrm>
          <a:off x="1668293" y="2200503"/>
          <a:ext cx="91440" cy="2535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35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FDB2D-3DB0-458F-AFC4-5DC682B0B772}">
      <dsp:nvSpPr>
        <dsp:cNvPr id="0" name=""/>
        <dsp:cNvSpPr/>
      </dsp:nvSpPr>
      <dsp:spPr>
        <a:xfrm>
          <a:off x="1238610" y="2454052"/>
          <a:ext cx="950806" cy="6338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57175" y="2472617"/>
        <a:ext cx="913676" cy="596740"/>
      </dsp:txXfrm>
    </dsp:sp>
    <dsp:sp modelId="{AE48F084-D39C-467E-B7B2-4C0846C8E1FB}">
      <dsp:nvSpPr>
        <dsp:cNvPr id="0" name=""/>
        <dsp:cNvSpPr/>
      </dsp:nvSpPr>
      <dsp:spPr>
        <a:xfrm>
          <a:off x="1714013" y="2200503"/>
          <a:ext cx="1236048" cy="2535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774"/>
              </a:lnTo>
              <a:lnTo>
                <a:pt x="1236048" y="126774"/>
              </a:lnTo>
              <a:lnTo>
                <a:pt x="1236048" y="2535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4D1E98-72F6-4DD0-B1CB-99CB425FE2A2}">
      <dsp:nvSpPr>
        <dsp:cNvPr id="0" name=""/>
        <dsp:cNvSpPr/>
      </dsp:nvSpPr>
      <dsp:spPr>
        <a:xfrm>
          <a:off x="2474658" y="2454052"/>
          <a:ext cx="950806" cy="6338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93223" y="2472617"/>
        <a:ext cx="913676" cy="596740"/>
      </dsp:txXfrm>
    </dsp:sp>
    <dsp:sp modelId="{13014751-3F18-4F0F-BC2F-81E073A8D86F}">
      <dsp:nvSpPr>
        <dsp:cNvPr id="0" name=""/>
        <dsp:cNvSpPr/>
      </dsp:nvSpPr>
      <dsp:spPr>
        <a:xfrm>
          <a:off x="2904341" y="1313084"/>
          <a:ext cx="91440" cy="2535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35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EC233-89F3-4A37-AC10-5CAE4BB09591}">
      <dsp:nvSpPr>
        <dsp:cNvPr id="0" name=""/>
        <dsp:cNvSpPr/>
      </dsp:nvSpPr>
      <dsp:spPr>
        <a:xfrm>
          <a:off x="2474658" y="1566633"/>
          <a:ext cx="950806" cy="6338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93223" y="1585198"/>
        <a:ext cx="913676" cy="596740"/>
      </dsp:txXfrm>
    </dsp:sp>
    <dsp:sp modelId="{388A559E-4B84-4DCB-8652-3DC7F9C0B018}">
      <dsp:nvSpPr>
        <dsp:cNvPr id="0" name=""/>
        <dsp:cNvSpPr/>
      </dsp:nvSpPr>
      <dsp:spPr>
        <a:xfrm>
          <a:off x="2950061" y="1313084"/>
          <a:ext cx="1236048" cy="2535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774"/>
              </a:lnTo>
              <a:lnTo>
                <a:pt x="1236048" y="126774"/>
              </a:lnTo>
              <a:lnTo>
                <a:pt x="1236048" y="2535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0C76CC-7107-4BBA-8845-80CDD0F00F0C}">
      <dsp:nvSpPr>
        <dsp:cNvPr id="0" name=""/>
        <dsp:cNvSpPr/>
      </dsp:nvSpPr>
      <dsp:spPr>
        <a:xfrm>
          <a:off x="3710706" y="1566633"/>
          <a:ext cx="950806" cy="6338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29271" y="1585198"/>
        <a:ext cx="913676" cy="5967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DC962-9A2B-4C63-9427-9B3A8075CFA8}">
      <dsp:nvSpPr>
        <dsp:cNvPr id="0" name=""/>
        <dsp:cNvSpPr/>
      </dsp:nvSpPr>
      <dsp:spPr>
        <a:xfrm>
          <a:off x="447674" y="0"/>
          <a:ext cx="3767137" cy="37671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地理空间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42370" y="282535"/>
        <a:ext cx="1977746" cy="640413"/>
      </dsp:txXfrm>
    </dsp:sp>
    <dsp:sp modelId="{737DD15A-7214-4387-B335-D91FC050397E}">
      <dsp:nvSpPr>
        <dsp:cNvPr id="0" name=""/>
        <dsp:cNvSpPr/>
      </dsp:nvSpPr>
      <dsp:spPr>
        <a:xfrm>
          <a:off x="918567" y="941784"/>
          <a:ext cx="2825352" cy="28253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省级</a:t>
          </a: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</a:rPr>
            <a:t>区域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32330" y="1648122"/>
        <a:ext cx="1997826" cy="14126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446AC-7138-4912-861E-C032C42E0CFE}">
      <dsp:nvSpPr>
        <dsp:cNvPr id="0" name=""/>
        <dsp:cNvSpPr/>
      </dsp:nvSpPr>
      <dsp:spPr>
        <a:xfrm>
          <a:off x="1174246" y="1102939"/>
          <a:ext cx="2313993" cy="2313993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13122" y="1441815"/>
        <a:ext cx="1636241" cy="1636241"/>
      </dsp:txXfrm>
    </dsp:sp>
    <dsp:sp modelId="{E9B10B42-8393-4994-AB44-0143C83435DD}">
      <dsp:nvSpPr>
        <dsp:cNvPr id="0" name=""/>
        <dsp:cNvSpPr/>
      </dsp:nvSpPr>
      <dsp:spPr>
        <a:xfrm>
          <a:off x="1752745" y="175968"/>
          <a:ext cx="1156996" cy="1156996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22183" y="345406"/>
        <a:ext cx="818120" cy="818120"/>
      </dsp:txXfrm>
    </dsp:sp>
    <dsp:sp modelId="{A1434212-B638-4F09-AD2B-F3016AF7543E}">
      <dsp:nvSpPr>
        <dsp:cNvPr id="0" name=""/>
        <dsp:cNvSpPr/>
      </dsp:nvSpPr>
      <dsp:spPr>
        <a:xfrm>
          <a:off x="3056519" y="2434171"/>
          <a:ext cx="1156996" cy="1156996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交易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(0..m)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25957" y="2603609"/>
        <a:ext cx="818120" cy="818120"/>
      </dsp:txXfrm>
    </dsp:sp>
    <dsp:sp modelId="{D6FEE12F-13C4-4908-8946-7D61BCCDBB71}">
      <dsp:nvSpPr>
        <dsp:cNvPr id="0" name=""/>
        <dsp:cNvSpPr/>
      </dsp:nvSpPr>
      <dsp:spPr>
        <a:xfrm>
          <a:off x="448970" y="2434171"/>
          <a:ext cx="1156996" cy="1156996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站点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(1..n)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8408" y="2603609"/>
        <a:ext cx="818120" cy="8181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4C7D3-B1EF-4A43-A47C-287D0C222A12}">
      <dsp:nvSpPr>
        <dsp:cNvPr id="0" name=""/>
        <dsp:cNvSpPr/>
      </dsp:nvSpPr>
      <dsp:spPr>
        <a:xfrm>
          <a:off x="1685261" y="848726"/>
          <a:ext cx="1293552" cy="862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10519" y="873984"/>
        <a:ext cx="1243036" cy="811852"/>
      </dsp:txXfrm>
    </dsp:sp>
    <dsp:sp modelId="{1FC07699-6B39-4B84-A20A-C76AEC66515E}">
      <dsp:nvSpPr>
        <dsp:cNvPr id="0" name=""/>
        <dsp:cNvSpPr/>
      </dsp:nvSpPr>
      <dsp:spPr>
        <a:xfrm>
          <a:off x="650419" y="1711094"/>
          <a:ext cx="1681617" cy="344947"/>
        </a:xfrm>
        <a:custGeom>
          <a:avLst/>
          <a:gdLst/>
          <a:ahLst/>
          <a:cxnLst/>
          <a:rect l="0" t="0" r="0" b="0"/>
          <a:pathLst>
            <a:path>
              <a:moveTo>
                <a:pt x="1681617" y="0"/>
              </a:moveTo>
              <a:lnTo>
                <a:pt x="1681617" y="172473"/>
              </a:lnTo>
              <a:lnTo>
                <a:pt x="0" y="172473"/>
              </a:lnTo>
              <a:lnTo>
                <a:pt x="0" y="3449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551FE6-51A1-441A-AE05-233692CABC73}">
      <dsp:nvSpPr>
        <dsp:cNvPr id="0" name=""/>
        <dsp:cNvSpPr/>
      </dsp:nvSpPr>
      <dsp:spPr>
        <a:xfrm>
          <a:off x="3643" y="2056042"/>
          <a:ext cx="1293552" cy="862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阶段一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901" y="2081300"/>
        <a:ext cx="1243036" cy="811852"/>
      </dsp:txXfrm>
    </dsp:sp>
    <dsp:sp modelId="{40D7235E-C7CB-48AD-A62B-5659FBDB8CFD}">
      <dsp:nvSpPr>
        <dsp:cNvPr id="0" name=""/>
        <dsp:cNvSpPr/>
      </dsp:nvSpPr>
      <dsp:spPr>
        <a:xfrm>
          <a:off x="2286317" y="1711094"/>
          <a:ext cx="91440" cy="3449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49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EC86B4-AC9C-4D39-B84E-6B4EC01881F6}">
      <dsp:nvSpPr>
        <dsp:cNvPr id="0" name=""/>
        <dsp:cNvSpPr/>
      </dsp:nvSpPr>
      <dsp:spPr>
        <a:xfrm>
          <a:off x="1685261" y="2056042"/>
          <a:ext cx="1293552" cy="862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阶段二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10519" y="2081300"/>
        <a:ext cx="1243036" cy="811852"/>
      </dsp:txXfrm>
    </dsp:sp>
    <dsp:sp modelId="{430BFA15-C574-410F-9237-B91AC1EAFAEA}">
      <dsp:nvSpPr>
        <dsp:cNvPr id="0" name=""/>
        <dsp:cNvSpPr/>
      </dsp:nvSpPr>
      <dsp:spPr>
        <a:xfrm>
          <a:off x="2332037" y="1711094"/>
          <a:ext cx="1681617" cy="3449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473"/>
              </a:lnTo>
              <a:lnTo>
                <a:pt x="1681617" y="172473"/>
              </a:lnTo>
              <a:lnTo>
                <a:pt x="1681617" y="3449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BDD120-0CE5-4DB1-ACD2-FA936A60551D}">
      <dsp:nvSpPr>
        <dsp:cNvPr id="0" name=""/>
        <dsp:cNvSpPr/>
      </dsp:nvSpPr>
      <dsp:spPr>
        <a:xfrm>
          <a:off x="3366879" y="2056042"/>
          <a:ext cx="1293552" cy="862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92137" y="2081300"/>
        <a:ext cx="1243036" cy="81185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D76B2A-241F-4A51-BB16-A702C0BD5299}">
      <dsp:nvSpPr>
        <dsp:cNvPr id="0" name=""/>
        <dsp:cNvSpPr/>
      </dsp:nvSpPr>
      <dsp:spPr>
        <a:xfrm>
          <a:off x="1410596" y="1883568"/>
          <a:ext cx="411761" cy="15692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880" y="0"/>
              </a:lnTo>
              <a:lnTo>
                <a:pt x="205880" y="1569211"/>
              </a:lnTo>
              <a:lnTo>
                <a:pt x="411761" y="156921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75918" y="2627615"/>
        <a:ext cx="81116" cy="81116"/>
      </dsp:txXfrm>
    </dsp:sp>
    <dsp:sp modelId="{7197E683-E0F2-4E4D-A862-45ED961785B0}">
      <dsp:nvSpPr>
        <dsp:cNvPr id="0" name=""/>
        <dsp:cNvSpPr/>
      </dsp:nvSpPr>
      <dsp:spPr>
        <a:xfrm>
          <a:off x="1410596" y="1883568"/>
          <a:ext cx="411761" cy="7846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880" y="0"/>
              </a:lnTo>
              <a:lnTo>
                <a:pt x="205880" y="784605"/>
              </a:lnTo>
              <a:lnTo>
                <a:pt x="411761" y="78460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94324" y="2253719"/>
        <a:ext cx="44304" cy="44304"/>
      </dsp:txXfrm>
    </dsp:sp>
    <dsp:sp modelId="{72498B65-562F-4106-AC4E-DCC9A7861832}">
      <dsp:nvSpPr>
        <dsp:cNvPr id="0" name=""/>
        <dsp:cNvSpPr/>
      </dsp:nvSpPr>
      <dsp:spPr>
        <a:xfrm>
          <a:off x="1410596" y="1837848"/>
          <a:ext cx="4117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761" y="4572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06183" y="1873274"/>
        <a:ext cx="20588" cy="20588"/>
      </dsp:txXfrm>
    </dsp:sp>
    <dsp:sp modelId="{124100CD-6468-422B-9DA1-33653B78AA35}">
      <dsp:nvSpPr>
        <dsp:cNvPr id="0" name=""/>
        <dsp:cNvSpPr/>
      </dsp:nvSpPr>
      <dsp:spPr>
        <a:xfrm>
          <a:off x="1410596" y="1098962"/>
          <a:ext cx="411761" cy="784605"/>
        </a:xfrm>
        <a:custGeom>
          <a:avLst/>
          <a:gdLst/>
          <a:ahLst/>
          <a:cxnLst/>
          <a:rect l="0" t="0" r="0" b="0"/>
          <a:pathLst>
            <a:path>
              <a:moveTo>
                <a:pt x="0" y="784605"/>
              </a:moveTo>
              <a:lnTo>
                <a:pt x="205880" y="784605"/>
              </a:lnTo>
              <a:lnTo>
                <a:pt x="205880" y="0"/>
              </a:lnTo>
              <a:lnTo>
                <a:pt x="411761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94324" y="1469113"/>
        <a:ext cx="44304" cy="44304"/>
      </dsp:txXfrm>
    </dsp:sp>
    <dsp:sp modelId="{EE5EF287-177E-4374-A3DA-8A4C68C291AA}">
      <dsp:nvSpPr>
        <dsp:cNvPr id="0" name=""/>
        <dsp:cNvSpPr/>
      </dsp:nvSpPr>
      <dsp:spPr>
        <a:xfrm>
          <a:off x="1410596" y="314357"/>
          <a:ext cx="411761" cy="1569211"/>
        </a:xfrm>
        <a:custGeom>
          <a:avLst/>
          <a:gdLst/>
          <a:ahLst/>
          <a:cxnLst/>
          <a:rect l="0" t="0" r="0" b="0"/>
          <a:pathLst>
            <a:path>
              <a:moveTo>
                <a:pt x="0" y="1569211"/>
              </a:moveTo>
              <a:lnTo>
                <a:pt x="205880" y="1569211"/>
              </a:lnTo>
              <a:lnTo>
                <a:pt x="205880" y="0"/>
              </a:lnTo>
              <a:lnTo>
                <a:pt x="411761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75918" y="1058404"/>
        <a:ext cx="81116" cy="81116"/>
      </dsp:txXfrm>
    </dsp:sp>
    <dsp:sp modelId="{32A0C671-5DAD-40C1-BFB4-D3EAF208642C}">
      <dsp:nvSpPr>
        <dsp:cNvPr id="0" name=""/>
        <dsp:cNvSpPr/>
      </dsp:nvSpPr>
      <dsp:spPr>
        <a:xfrm rot="16200000">
          <a:off x="-555046" y="1569726"/>
          <a:ext cx="3303602" cy="62768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项目类型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-555046" y="1569726"/>
        <a:ext cx="3303602" cy="627684"/>
      </dsp:txXfrm>
    </dsp:sp>
    <dsp:sp modelId="{8996C18A-0CF6-412A-B4E8-01D1297C6794}">
      <dsp:nvSpPr>
        <dsp:cNvPr id="0" name=""/>
        <dsp:cNvSpPr/>
      </dsp:nvSpPr>
      <dsp:spPr>
        <a:xfrm>
          <a:off x="1822357" y="515"/>
          <a:ext cx="2058805" cy="62768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自助农业项目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22357" y="515"/>
        <a:ext cx="2058805" cy="627684"/>
      </dsp:txXfrm>
    </dsp:sp>
    <dsp:sp modelId="{FF9906B9-6FEE-4819-9260-23926528ED4E}">
      <dsp:nvSpPr>
        <dsp:cNvPr id="0" name=""/>
        <dsp:cNvSpPr/>
      </dsp:nvSpPr>
      <dsp:spPr>
        <a:xfrm>
          <a:off x="1822357" y="785120"/>
          <a:ext cx="2058805" cy="62768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文化旅游项目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22357" y="785120"/>
        <a:ext cx="2058805" cy="627684"/>
      </dsp:txXfrm>
    </dsp:sp>
    <dsp:sp modelId="{715DC75D-B20C-421B-9ABF-8CC6A3970D4E}">
      <dsp:nvSpPr>
        <dsp:cNvPr id="0" name=""/>
        <dsp:cNvSpPr/>
      </dsp:nvSpPr>
      <dsp:spPr>
        <a:xfrm>
          <a:off x="1822357" y="1569726"/>
          <a:ext cx="2058805" cy="62768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绿色能源项目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22357" y="1569726"/>
        <a:ext cx="2058805" cy="627684"/>
      </dsp:txXfrm>
    </dsp:sp>
    <dsp:sp modelId="{2E51F510-A5C9-47FF-B8F4-CFD69DFD5F08}">
      <dsp:nvSpPr>
        <dsp:cNvPr id="0" name=""/>
        <dsp:cNvSpPr/>
      </dsp:nvSpPr>
      <dsp:spPr>
        <a:xfrm>
          <a:off x="1822357" y="2354331"/>
          <a:ext cx="2058805" cy="62768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绿色运输项目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22357" y="2354331"/>
        <a:ext cx="2058805" cy="627684"/>
      </dsp:txXfrm>
    </dsp:sp>
    <dsp:sp modelId="{94AD71B0-80CC-4716-BC45-F17802937242}">
      <dsp:nvSpPr>
        <dsp:cNvPr id="0" name=""/>
        <dsp:cNvSpPr/>
      </dsp:nvSpPr>
      <dsp:spPr>
        <a:xfrm>
          <a:off x="1822357" y="3138937"/>
          <a:ext cx="2058805" cy="62768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22357" y="3138937"/>
        <a:ext cx="2058805" cy="62768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73DE5-4CC1-4D6C-887C-7B69761444F5}">
      <dsp:nvSpPr>
        <dsp:cNvPr id="0" name=""/>
        <dsp:cNvSpPr/>
      </dsp:nvSpPr>
      <dsp:spPr>
        <a:xfrm>
          <a:off x="349686" y="0"/>
          <a:ext cx="3963113" cy="3767137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3F98ABA-D33E-4C8D-8DDB-60E7BCC1E331}">
      <dsp:nvSpPr>
        <dsp:cNvPr id="0" name=""/>
        <dsp:cNvSpPr/>
      </dsp:nvSpPr>
      <dsp:spPr>
        <a:xfrm>
          <a:off x="1366" y="1313947"/>
          <a:ext cx="1423029" cy="113924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１）手动或界面编辑工具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979" y="1369560"/>
        <a:ext cx="1311803" cy="1028016"/>
      </dsp:txXfrm>
    </dsp:sp>
    <dsp:sp modelId="{29B41E04-EAC3-4E1F-A0D5-812C42D3F091}">
      <dsp:nvSpPr>
        <dsp:cNvPr id="0" name=""/>
        <dsp:cNvSpPr/>
      </dsp:nvSpPr>
      <dsp:spPr>
        <a:xfrm>
          <a:off x="1619728" y="1313947"/>
          <a:ext cx="1423029" cy="113924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２）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MPML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文件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75341" y="1369560"/>
        <a:ext cx="1311803" cy="1028016"/>
      </dsp:txXfrm>
    </dsp:sp>
    <dsp:sp modelId="{934A8EA8-7FFD-4339-B848-7F46188F8680}">
      <dsp:nvSpPr>
        <dsp:cNvPr id="0" name=""/>
        <dsp:cNvSpPr/>
      </dsp:nvSpPr>
      <dsp:spPr>
        <a:xfrm>
          <a:off x="3238090" y="1313947"/>
          <a:ext cx="1423029" cy="113924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３）元宇宙引擎创建并运行项目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93703" y="1369560"/>
        <a:ext cx="1311803" cy="1028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pictureOrgChart+Icon">
  <dgm:title val="Picture Organization Chart"/>
  <dgm:desc val="Use to show hierarchical information or reporting relationships in an organization, with corresponding pictures. The assistant shape and the Org Chart hanging layouts are available with this layout."/>
  <dgm:catLst>
    <dgm:cat type="hierarchy" pri="1050"/>
    <dgm:cat type="officeonline" pri="1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Pict1" styleLbl="alignImgPlace1">
              <dgm:alg type="sp"/>
              <dgm:shape xmlns:r="http://schemas.openxmlformats.org/officeDocument/2006/relationships" type="rect" r:blip="" blipPhldr="1">
                <dgm:adjLst/>
              </dgm:shape>
              <dgm:presOf/>
              <dgm:constrLst/>
              <dgm:ruleLst/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3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7CAFC-32BC-43AC-A360-905A0576E602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E886D-6CE1-4543-BE35-688F8C5A0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5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E886D-6CE1-4543-BE35-688F8C5A0C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78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4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25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38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7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14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48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15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06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2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51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29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9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37" r:id="rId1"/>
    <p:sldLayoutId id="2147485038" r:id="rId2"/>
    <p:sldLayoutId id="2147485039" r:id="rId3"/>
    <p:sldLayoutId id="2147485040" r:id="rId4"/>
    <p:sldLayoutId id="2147485041" r:id="rId5"/>
    <p:sldLayoutId id="2147485042" r:id="rId6"/>
    <p:sldLayoutId id="2147485043" r:id="rId7"/>
    <p:sldLayoutId id="2147485044" r:id="rId8"/>
    <p:sldLayoutId id="2147485045" r:id="rId9"/>
    <p:sldLayoutId id="2147485046" r:id="rId10"/>
    <p:sldLayoutId id="214748504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1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3" Type="http://schemas.openxmlformats.org/officeDocument/2006/relationships/diagramLayout" Target="../diagrams/layout19.xml"/><Relationship Id="rId7" Type="http://schemas.openxmlformats.org/officeDocument/2006/relationships/diagramData" Target="../diagrams/data20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5" Type="http://schemas.openxmlformats.org/officeDocument/2006/relationships/diagramColors" Target="../diagrams/colors19.xml"/><Relationship Id="rId10" Type="http://schemas.openxmlformats.org/officeDocument/2006/relationships/diagramColors" Target="../diagrams/colors20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2.xml"/><Relationship Id="rId3" Type="http://schemas.openxmlformats.org/officeDocument/2006/relationships/diagramLayout" Target="../diagrams/layout21.xml"/><Relationship Id="rId7" Type="http://schemas.openxmlformats.org/officeDocument/2006/relationships/diagramData" Target="../diagrams/data22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1.xml"/><Relationship Id="rId11" Type="http://schemas.microsoft.com/office/2007/relationships/diagramDrawing" Target="../diagrams/drawing22.xml"/><Relationship Id="rId5" Type="http://schemas.openxmlformats.org/officeDocument/2006/relationships/diagramColors" Target="../diagrams/colors21.xml"/><Relationship Id="rId10" Type="http://schemas.openxmlformats.org/officeDocument/2006/relationships/diagramColors" Target="../diagrams/colors22.xml"/><Relationship Id="rId4" Type="http://schemas.openxmlformats.org/officeDocument/2006/relationships/diagramQuickStyle" Target="../diagrams/quickStyle21.xml"/><Relationship Id="rId9" Type="http://schemas.openxmlformats.org/officeDocument/2006/relationships/diagramQuickStyle" Target="../diagrams/quickStyle2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1521F09-0D24-4285-9D76-944F3178C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城乡元宇宙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B2307-DEA5-4224-B987-373DF0D16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架构设计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v0.7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2A8C1E-454D-4CE5-BDB5-00E523676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937" y="1197203"/>
            <a:ext cx="761571" cy="70980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81F3E3-BC59-4299-9C50-C453E3DA9815}"/>
              </a:ext>
            </a:extLst>
          </p:cNvPr>
          <p:cNvSpPr txBox="1"/>
          <p:nvPr/>
        </p:nvSpPr>
        <p:spPr>
          <a:xfrm>
            <a:off x="6682013" y="1321270"/>
            <a:ext cx="3341496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金中关信息技术研究院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54DCFB-CC73-414F-A406-AB85038A34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07755" y="434860"/>
            <a:ext cx="735937" cy="70980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FCA8CC-3873-4031-BCEA-2D9CAF71DDA3}"/>
              </a:ext>
            </a:extLst>
          </p:cNvPr>
          <p:cNvSpPr txBox="1"/>
          <p:nvPr/>
        </p:nvSpPr>
        <p:spPr>
          <a:xfrm>
            <a:off x="6682013" y="543539"/>
            <a:ext cx="5205187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中关村中联企业金融投资创新促进会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397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元宇宙项目（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Projects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949678-7C18-4DAC-BCA0-16E01AC845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4744" y="1998663"/>
            <a:ext cx="3767137" cy="3767137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931CD-8D13-4634-91DA-D6E8978C1F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元宇宙项目是现实中的项目，通过在元宇宙里的数字孪生，例如自助生态种植项目、旅游景区，光伏电厂销售项目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项目用来定义业务模型和交易逻辑，相当于元宇宙版的智能合约。因此又称“租约”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入驻企业可以作为甲方在平台上开设项目，通过建模语言及相关操作来定义业务逻辑及租约的细节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乙方参与项目的具体形式称为交易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Graphic 7" descr="Cow">
            <a:extLst>
              <a:ext uri="{FF2B5EF4-FFF2-40B4-BE49-F238E27FC236}">
                <a16:creationId xmlns:a16="http://schemas.microsoft.com/office/drawing/2014/main" id="{9695DA34-F819-469E-BD33-C5E899374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8552" y="3527153"/>
            <a:ext cx="674450" cy="674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Graphic 9" descr="Forest scene">
            <a:extLst>
              <a:ext uri="{FF2B5EF4-FFF2-40B4-BE49-F238E27FC236}">
                <a16:creationId xmlns:a16="http://schemas.microsoft.com/office/drawing/2014/main" id="{EE9E36AB-582F-443F-A2D5-229A52C520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47688" y="2754550"/>
            <a:ext cx="674450" cy="674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Graphic 11" descr="Corn">
            <a:extLst>
              <a:ext uri="{FF2B5EF4-FFF2-40B4-BE49-F238E27FC236}">
                <a16:creationId xmlns:a16="http://schemas.microsoft.com/office/drawing/2014/main" id="{7144722C-B8A7-4C73-811C-A914D99F0B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25060" y="2536587"/>
            <a:ext cx="674450" cy="674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Graphic 13" descr="Grain">
            <a:extLst>
              <a:ext uri="{FF2B5EF4-FFF2-40B4-BE49-F238E27FC236}">
                <a16:creationId xmlns:a16="http://schemas.microsoft.com/office/drawing/2014/main" id="{9CA5A056-622C-4340-9F8C-A66931BA16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34102" y="4309251"/>
            <a:ext cx="674450" cy="674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07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空间区划和站点（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Regions &amp; Sites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E53DAD-7D09-4C25-A5B6-C611E980EE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每个元宇宙平台的地理空间按省份划分成多个区域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企业在创建项目时同时创建若干个对应的落地站点，站点是一个现实数值采集点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省级区域本身也是一个综合站点，它的现实数值来自对境内站点的综合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当需要数值模拟时，按顺序先参考就近站点，然后是所在区域，最后是机器学习的预测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55C551F0-0314-4FE5-98FB-47F66C8EF15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86150047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98C3B23-98C0-43FE-BD1C-38228E09C9F4}"/>
              </a:ext>
            </a:extLst>
          </p:cNvPr>
          <p:cNvSpPr txBox="1"/>
          <p:nvPr/>
        </p:nvSpPr>
        <p:spPr>
          <a:xfrm>
            <a:off x="7114054" y="4761640"/>
            <a:ext cx="737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站点</a:t>
            </a:r>
            <a:endParaRPr lang="en-US" dirty="0"/>
          </a:p>
        </p:txBody>
      </p:sp>
      <p:pic>
        <p:nvPicPr>
          <p:cNvPr id="12" name="Graphic 11" descr="Wireless router">
            <a:extLst>
              <a:ext uri="{FF2B5EF4-FFF2-40B4-BE49-F238E27FC236}">
                <a16:creationId xmlns:a16="http://schemas.microsoft.com/office/drawing/2014/main" id="{6724C1B2-1906-4E1F-951B-D25202B733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86289" y="4147794"/>
            <a:ext cx="702608" cy="702608"/>
          </a:xfrm>
          <a:prstGeom prst="rect">
            <a:avLst/>
          </a:prstGeom>
        </p:spPr>
      </p:pic>
      <p:pic>
        <p:nvPicPr>
          <p:cNvPr id="13" name="Graphic 12" descr="Wireless router">
            <a:extLst>
              <a:ext uri="{FF2B5EF4-FFF2-40B4-BE49-F238E27FC236}">
                <a16:creationId xmlns:a16="http://schemas.microsoft.com/office/drawing/2014/main" id="{33A233D3-9E0C-474C-82FB-29B234E511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20639" y="4178587"/>
            <a:ext cx="702608" cy="702608"/>
          </a:xfrm>
          <a:prstGeom prst="rect">
            <a:avLst/>
          </a:prstGeom>
        </p:spPr>
      </p:pic>
      <p:pic>
        <p:nvPicPr>
          <p:cNvPr id="14" name="Graphic 13" descr="Wireless router">
            <a:extLst>
              <a:ext uri="{FF2B5EF4-FFF2-40B4-BE49-F238E27FC236}">
                <a16:creationId xmlns:a16="http://schemas.microsoft.com/office/drawing/2014/main" id="{CED58DC7-584E-47EF-878D-A3701687BE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92103" y="4178587"/>
            <a:ext cx="702608" cy="7026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6F4248E-A806-4DD0-B0FC-E83B1814E89A}"/>
              </a:ext>
            </a:extLst>
          </p:cNvPr>
          <p:cNvSpPr txBox="1"/>
          <p:nvPr/>
        </p:nvSpPr>
        <p:spPr>
          <a:xfrm>
            <a:off x="8093587" y="4761640"/>
            <a:ext cx="737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站点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F8CC4D-1C3B-4897-8CA3-C536D50A14EC}"/>
              </a:ext>
            </a:extLst>
          </p:cNvPr>
          <p:cNvSpPr txBox="1"/>
          <p:nvPr/>
        </p:nvSpPr>
        <p:spPr>
          <a:xfrm>
            <a:off x="8891088" y="4761640"/>
            <a:ext cx="737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站点</a:t>
            </a:r>
            <a:endParaRPr lang="en-US" dirty="0"/>
          </a:p>
        </p:txBody>
      </p:sp>
      <p:pic>
        <p:nvPicPr>
          <p:cNvPr id="17" name="Graphic 16" descr="Wireless router">
            <a:extLst>
              <a:ext uri="{FF2B5EF4-FFF2-40B4-BE49-F238E27FC236}">
                <a16:creationId xmlns:a16="http://schemas.microsoft.com/office/drawing/2014/main" id="{F9408B1B-9A3E-47E8-A6DC-5481CF1A08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65014" y="2779444"/>
            <a:ext cx="702608" cy="70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22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项目交易和站点（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 Deals &amp; Sites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E53DAD-7D09-4C25-A5B6-C611E980EE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元宇宙空间按省份划分成多个区域，各区域包含了若干个站点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每个站点从属于特定的项目，是一个数据采集点，按时间采集各种相关数值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每个区域本身也是一个特殊的站点，它的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区域性因素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数值取自于是境内站点的数值综合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当需要模拟站点的区域性因素数据时，可能参考就近站点，或者是所在区域，以及机器学习的预测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183601D8-FEA8-4497-B49D-085FBEC8E8E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70289880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883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项目阶段或场景（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Stages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／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Scenes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1734F12-35CE-4283-B1E5-0ABE6E0ABAC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39864840"/>
              </p:ext>
            </p:extLst>
          </p:nvPr>
        </p:nvGraphicFramePr>
        <p:xfrm>
          <a:off x="676275" y="1998663"/>
          <a:ext cx="46640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931CD-8D13-4634-91DA-D6E8978C1F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项目由若干构成阶段；每个阶段代表项目周期中的一个环节，也是交互或模拟的一个场景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阶段有助于用户了解项目和交易的全过程；用户可以从项目产生交易，交易的各阶段代表合约的履行过程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大量真实的交易数据，通过机器学习或能优化行业流程，比如粮食生产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169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项目场景（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Scenes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CC03A-D7F7-46A2-A63D-2005AD0D4E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系统预设了多个场景，供机构在创建项目的时候选择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一个范式定义了一套相似的业务行为和作业场景。比如「传统种植」范式就定义了上空、地面和土壤三层格局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所有项目都按范式来分类，在范式的基础上插入各种元素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范式是由系统内建的，不能由运营团队修改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传统种植、温室栽培、鱼菜共生、生态果园、碳汇林业、田园文化艺术、绿色电力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A6293-1093-9322-EB4D-EA92F4C976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F413F5-4DF4-02E5-0750-15C00765A13B}"/>
              </a:ext>
            </a:extLst>
          </p:cNvPr>
          <p:cNvSpPr/>
          <p:nvPr/>
        </p:nvSpPr>
        <p:spPr>
          <a:xfrm>
            <a:off x="6589337" y="1998135"/>
            <a:ext cx="3940404" cy="29320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EFBE49-1741-B88C-95A5-A2482D675D0F}"/>
              </a:ext>
            </a:extLst>
          </p:cNvPr>
          <p:cNvSpPr/>
          <p:nvPr/>
        </p:nvSpPr>
        <p:spPr>
          <a:xfrm>
            <a:off x="6589337" y="4930218"/>
            <a:ext cx="3940404" cy="8352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Partial sun">
            <a:extLst>
              <a:ext uri="{FF2B5EF4-FFF2-40B4-BE49-F238E27FC236}">
                <a16:creationId xmlns:a16="http://schemas.microsoft.com/office/drawing/2014/main" id="{CC7B8652-2D47-1DC9-D547-5C04E1FB6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2309" y="2066827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51B5E9-EF54-B56D-48BE-1B193DD297C5}"/>
              </a:ext>
            </a:extLst>
          </p:cNvPr>
          <p:cNvSpPr txBox="1"/>
          <p:nvPr/>
        </p:nvSpPr>
        <p:spPr>
          <a:xfrm>
            <a:off x="9759100" y="2339361"/>
            <a:ext cx="770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28℃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0AFBF0-CA6B-8C7A-844A-2138DB3E93C2}"/>
              </a:ext>
            </a:extLst>
          </p:cNvPr>
          <p:cNvSpPr/>
          <p:nvPr/>
        </p:nvSpPr>
        <p:spPr>
          <a:xfrm>
            <a:off x="6732309" y="3271101"/>
            <a:ext cx="2873604" cy="19607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Graphic 14" descr="Plant">
            <a:extLst>
              <a:ext uri="{FF2B5EF4-FFF2-40B4-BE49-F238E27FC236}">
                <a16:creationId xmlns:a16="http://schemas.microsoft.com/office/drawing/2014/main" id="{B37F511A-39B3-9D24-A517-6B73C7B87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89337" y="4247203"/>
            <a:ext cx="914400" cy="914400"/>
          </a:xfrm>
          <a:prstGeom prst="rect">
            <a:avLst/>
          </a:prstGeom>
        </p:spPr>
      </p:pic>
      <p:pic>
        <p:nvPicPr>
          <p:cNvPr id="16" name="Graphic 15" descr="Plant">
            <a:extLst>
              <a:ext uri="{FF2B5EF4-FFF2-40B4-BE49-F238E27FC236}">
                <a16:creationId xmlns:a16="http://schemas.microsoft.com/office/drawing/2014/main" id="{4D21B6D9-8C5D-FF0F-5687-EBD270EB56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9509" y="4246025"/>
            <a:ext cx="914400" cy="914400"/>
          </a:xfrm>
          <a:prstGeom prst="rect">
            <a:avLst/>
          </a:prstGeom>
        </p:spPr>
      </p:pic>
      <p:pic>
        <p:nvPicPr>
          <p:cNvPr id="17" name="Graphic 16" descr="Plant">
            <a:extLst>
              <a:ext uri="{FF2B5EF4-FFF2-40B4-BE49-F238E27FC236}">
                <a16:creationId xmlns:a16="http://schemas.microsoft.com/office/drawing/2014/main" id="{25523B01-F369-0477-094E-50153E8AB1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89681" y="4246025"/>
            <a:ext cx="914400" cy="914400"/>
          </a:xfrm>
          <a:prstGeom prst="rect">
            <a:avLst/>
          </a:prstGeom>
        </p:spPr>
      </p:pic>
      <p:pic>
        <p:nvPicPr>
          <p:cNvPr id="18" name="Graphic 17" descr="Plant">
            <a:extLst>
              <a:ext uri="{FF2B5EF4-FFF2-40B4-BE49-F238E27FC236}">
                <a16:creationId xmlns:a16="http://schemas.microsoft.com/office/drawing/2014/main" id="{4E56F94A-3924-A979-378F-86CDE91C7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3569" y="4246024"/>
            <a:ext cx="914400" cy="914400"/>
          </a:xfrm>
          <a:prstGeom prst="rect">
            <a:avLst/>
          </a:prstGeom>
        </p:spPr>
      </p:pic>
      <p:sp>
        <p:nvSpPr>
          <p:cNvPr id="19" name="Left Brace 18">
            <a:extLst>
              <a:ext uri="{FF2B5EF4-FFF2-40B4-BE49-F238E27FC236}">
                <a16:creationId xmlns:a16="http://schemas.microsoft.com/office/drawing/2014/main" id="{A41EA924-C2B4-4B30-87E8-212FA2614737}"/>
              </a:ext>
            </a:extLst>
          </p:cNvPr>
          <p:cNvSpPr/>
          <p:nvPr/>
        </p:nvSpPr>
        <p:spPr>
          <a:xfrm>
            <a:off x="6096000" y="2066827"/>
            <a:ext cx="356649" cy="275969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BCB7A8B7-321C-F5E3-26E8-311B6249F8A1}"/>
              </a:ext>
            </a:extLst>
          </p:cNvPr>
          <p:cNvSpPr/>
          <p:nvPr/>
        </p:nvSpPr>
        <p:spPr>
          <a:xfrm>
            <a:off x="6067528" y="5053542"/>
            <a:ext cx="356649" cy="71191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B3FAA441-6212-66B1-4EF5-93527ADF7607}"/>
              </a:ext>
            </a:extLst>
          </p:cNvPr>
          <p:cNvSpPr/>
          <p:nvPr/>
        </p:nvSpPr>
        <p:spPr>
          <a:xfrm>
            <a:off x="9756745" y="3354360"/>
            <a:ext cx="285944" cy="176835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CAED26-D4ED-B731-E624-AF010D63F147}"/>
              </a:ext>
            </a:extLst>
          </p:cNvPr>
          <p:cNvSpPr txBox="1"/>
          <p:nvPr/>
        </p:nvSpPr>
        <p:spPr>
          <a:xfrm>
            <a:off x="6732309" y="5345477"/>
            <a:ext cx="738626" cy="376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湿度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D0D84B-DFE3-3702-D526-D01729A64101}"/>
              </a:ext>
            </a:extLst>
          </p:cNvPr>
          <p:cNvSpPr txBox="1"/>
          <p:nvPr/>
        </p:nvSpPr>
        <p:spPr>
          <a:xfrm>
            <a:off x="7734596" y="5348558"/>
            <a:ext cx="738626" cy="376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肥力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98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作业对因素的影响（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Affects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79657-3384-B372-8AE0-26D97B7E1E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29B2F38-511E-4A7A-99AE-0A26E1D3702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1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机器学习</a:t>
                </a:r>
                <a:endParaRPr lang="en-US" altLang="zh-CN" sz="1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因素（基本衡量单位）</a:t>
                </a:r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 F1 F2</a:t>
                </a:r>
              </a:p>
              <a:p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affection = Fi N </a:t>
                </a:r>
              </a:p>
              <a:p>
                <a:endParaRPr 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Impact ratio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𝑚𝑎𝑟𝑔𝑖𝑛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𝑣𝑎𝑙𝑢𝑒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𝑚𝑎𝑟𝑔𝑖𝑛</m:t>
                        </m:r>
                      </m:den>
                    </m:f>
                  </m:oMath>
                </a14:m>
                <a:endParaRPr lang="en-US" altLang="zh-CN" sz="18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a:fld id="{825F15A7-03F4-43D7-82C5-3E23DA2F108C}" type="mathplaceholder">
                      <a:rPr lang="en-US" altLang="zh-CN" sz="18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a:t>Type equation here.</a:t>
                    </a:fld>
                  </m:oMath>
                </a14:m>
                <a:endParaRPr 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29B2F38-511E-4A7A-99AE-0A26E1D370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t="-2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DB059D3-34D1-49A2-ACE7-AAAB39896FE6}"/>
              </a:ext>
            </a:extLst>
          </p:cNvPr>
          <p:cNvCxnSpPr/>
          <p:nvPr/>
        </p:nvCxnSpPr>
        <p:spPr>
          <a:xfrm>
            <a:off x="1545996" y="3883843"/>
            <a:ext cx="324282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EBAE90-1AD8-4C01-BE0B-2F4159811195}"/>
              </a:ext>
            </a:extLst>
          </p:cNvPr>
          <p:cNvCxnSpPr>
            <a:cxnSpLocks/>
          </p:cNvCxnSpPr>
          <p:nvPr/>
        </p:nvCxnSpPr>
        <p:spPr>
          <a:xfrm flipV="1">
            <a:off x="2980441" y="2271511"/>
            <a:ext cx="0" cy="304520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7DD74F0-178F-42E9-BD5F-2A3B307AEBF1}"/>
              </a:ext>
            </a:extLst>
          </p:cNvPr>
          <p:cNvSpPr/>
          <p:nvPr/>
        </p:nvSpPr>
        <p:spPr>
          <a:xfrm>
            <a:off x="2969444" y="2974157"/>
            <a:ext cx="1574276" cy="2248292"/>
          </a:xfrm>
          <a:custGeom>
            <a:avLst/>
            <a:gdLst>
              <a:gd name="connsiteX0" fmla="*/ 0 w 1809947"/>
              <a:gd name="connsiteY0" fmla="*/ 943878 h 2320191"/>
              <a:gd name="connsiteX1" fmla="*/ 603316 w 1809947"/>
              <a:gd name="connsiteY1" fmla="*/ 38905 h 2320191"/>
              <a:gd name="connsiteX2" fmla="*/ 1611984 w 1809947"/>
              <a:gd name="connsiteY2" fmla="*/ 246295 h 2320191"/>
              <a:gd name="connsiteX3" fmla="*/ 1545996 w 1809947"/>
              <a:gd name="connsiteY3" fmla="*/ 981585 h 2320191"/>
              <a:gd name="connsiteX4" fmla="*/ 1809947 w 1809947"/>
              <a:gd name="connsiteY4" fmla="*/ 2320191 h 2320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947" h="2320191">
                <a:moveTo>
                  <a:pt x="0" y="943878"/>
                </a:moveTo>
                <a:cubicBezTo>
                  <a:pt x="167326" y="549523"/>
                  <a:pt x="334652" y="155169"/>
                  <a:pt x="603316" y="38905"/>
                </a:cubicBezTo>
                <a:cubicBezTo>
                  <a:pt x="871980" y="-77359"/>
                  <a:pt x="1454871" y="89182"/>
                  <a:pt x="1611984" y="246295"/>
                </a:cubicBezTo>
                <a:cubicBezTo>
                  <a:pt x="1769097" y="403408"/>
                  <a:pt x="1513002" y="635936"/>
                  <a:pt x="1545996" y="981585"/>
                </a:cubicBezTo>
                <a:cubicBezTo>
                  <a:pt x="1578990" y="1327234"/>
                  <a:pt x="1699968" y="2104946"/>
                  <a:pt x="1809947" y="232019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7FEE8746-54A5-E7C9-E7C7-03E24687B4C4}"/>
              </a:ext>
            </a:extLst>
          </p:cNvPr>
          <p:cNvSpPr/>
          <p:nvPr/>
        </p:nvSpPr>
        <p:spPr>
          <a:xfrm>
            <a:off x="779404" y="2845359"/>
            <a:ext cx="2807432" cy="146382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AD3E65C-1657-049B-99C8-C9DECEA3D767}"/>
              </a:ext>
            </a:extLst>
          </p:cNvPr>
          <p:cNvSpPr/>
          <p:nvPr/>
        </p:nvSpPr>
        <p:spPr>
          <a:xfrm>
            <a:off x="1086330" y="3054192"/>
            <a:ext cx="2266950" cy="1054100"/>
          </a:xfrm>
          <a:custGeom>
            <a:avLst/>
            <a:gdLst>
              <a:gd name="connsiteX0" fmla="*/ 361950 w 2266950"/>
              <a:gd name="connsiteY0" fmla="*/ 450850 h 1054100"/>
              <a:gd name="connsiteX1" fmla="*/ 361950 w 2266950"/>
              <a:gd name="connsiteY1" fmla="*/ 450850 h 1054100"/>
              <a:gd name="connsiteX2" fmla="*/ 463550 w 2266950"/>
              <a:gd name="connsiteY2" fmla="*/ 298450 h 1054100"/>
              <a:gd name="connsiteX3" fmla="*/ 476250 w 2266950"/>
              <a:gd name="connsiteY3" fmla="*/ 279400 h 1054100"/>
              <a:gd name="connsiteX4" fmla="*/ 501650 w 2266950"/>
              <a:gd name="connsiteY4" fmla="*/ 273050 h 1054100"/>
              <a:gd name="connsiteX5" fmla="*/ 552450 w 2266950"/>
              <a:gd name="connsiteY5" fmla="*/ 228600 h 1054100"/>
              <a:gd name="connsiteX6" fmla="*/ 558800 w 2266950"/>
              <a:gd name="connsiteY6" fmla="*/ 209550 h 1054100"/>
              <a:gd name="connsiteX7" fmla="*/ 584200 w 2266950"/>
              <a:gd name="connsiteY7" fmla="*/ 152400 h 1054100"/>
              <a:gd name="connsiteX8" fmla="*/ 850900 w 2266950"/>
              <a:gd name="connsiteY8" fmla="*/ 133350 h 1054100"/>
              <a:gd name="connsiteX9" fmla="*/ 1587500 w 2266950"/>
              <a:gd name="connsiteY9" fmla="*/ 0 h 1054100"/>
              <a:gd name="connsiteX10" fmla="*/ 1898650 w 2266950"/>
              <a:gd name="connsiteY10" fmla="*/ 285750 h 1054100"/>
              <a:gd name="connsiteX11" fmla="*/ 1981200 w 2266950"/>
              <a:gd name="connsiteY11" fmla="*/ 508000 h 1054100"/>
              <a:gd name="connsiteX12" fmla="*/ 2266950 w 2266950"/>
              <a:gd name="connsiteY12" fmla="*/ 717550 h 1054100"/>
              <a:gd name="connsiteX13" fmla="*/ 2108200 w 2266950"/>
              <a:gd name="connsiteY13" fmla="*/ 717550 h 1054100"/>
              <a:gd name="connsiteX14" fmla="*/ 1492250 w 2266950"/>
              <a:gd name="connsiteY14" fmla="*/ 742950 h 1054100"/>
              <a:gd name="connsiteX15" fmla="*/ 1219200 w 2266950"/>
              <a:gd name="connsiteY15" fmla="*/ 800100 h 1054100"/>
              <a:gd name="connsiteX16" fmla="*/ 1225550 w 2266950"/>
              <a:gd name="connsiteY16" fmla="*/ 1054100 h 1054100"/>
              <a:gd name="connsiteX17" fmla="*/ 755650 w 2266950"/>
              <a:gd name="connsiteY17" fmla="*/ 1003300 h 1054100"/>
              <a:gd name="connsiteX18" fmla="*/ 527050 w 2266950"/>
              <a:gd name="connsiteY18" fmla="*/ 749300 h 1054100"/>
              <a:gd name="connsiteX19" fmla="*/ 234950 w 2266950"/>
              <a:gd name="connsiteY19" fmla="*/ 749300 h 1054100"/>
              <a:gd name="connsiteX20" fmla="*/ 120650 w 2266950"/>
              <a:gd name="connsiteY20" fmla="*/ 755650 h 1054100"/>
              <a:gd name="connsiteX21" fmla="*/ 0 w 2266950"/>
              <a:gd name="connsiteY21" fmla="*/ 647700 h 1054100"/>
              <a:gd name="connsiteX22" fmla="*/ 19050 w 2266950"/>
              <a:gd name="connsiteY22" fmla="*/ 590550 h 1054100"/>
              <a:gd name="connsiteX23" fmla="*/ 57150 w 2266950"/>
              <a:gd name="connsiteY23" fmla="*/ 520700 h 1054100"/>
              <a:gd name="connsiteX24" fmla="*/ 361950 w 2266950"/>
              <a:gd name="connsiteY24" fmla="*/ 450850 h 105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266950" h="1054100">
                <a:moveTo>
                  <a:pt x="361950" y="450850"/>
                </a:moveTo>
                <a:lnTo>
                  <a:pt x="361950" y="450850"/>
                </a:lnTo>
                <a:cubicBezTo>
                  <a:pt x="480255" y="257259"/>
                  <a:pt x="388466" y="394986"/>
                  <a:pt x="463550" y="298450"/>
                </a:cubicBezTo>
                <a:cubicBezTo>
                  <a:pt x="468235" y="292426"/>
                  <a:pt x="469900" y="283633"/>
                  <a:pt x="476250" y="279400"/>
                </a:cubicBezTo>
                <a:cubicBezTo>
                  <a:pt x="483512" y="274559"/>
                  <a:pt x="493183" y="275167"/>
                  <a:pt x="501650" y="273050"/>
                </a:cubicBezTo>
                <a:cubicBezTo>
                  <a:pt x="530401" y="215547"/>
                  <a:pt x="491331" y="280988"/>
                  <a:pt x="552450" y="228600"/>
                </a:cubicBezTo>
                <a:cubicBezTo>
                  <a:pt x="557532" y="224244"/>
                  <a:pt x="556226" y="215729"/>
                  <a:pt x="558800" y="209550"/>
                </a:cubicBezTo>
                <a:cubicBezTo>
                  <a:pt x="566818" y="190307"/>
                  <a:pt x="584200" y="152400"/>
                  <a:pt x="584200" y="152400"/>
                </a:cubicBezTo>
                <a:lnTo>
                  <a:pt x="850900" y="133350"/>
                </a:lnTo>
                <a:lnTo>
                  <a:pt x="1587500" y="0"/>
                </a:lnTo>
                <a:lnTo>
                  <a:pt x="1898650" y="285750"/>
                </a:lnTo>
                <a:lnTo>
                  <a:pt x="1981200" y="508000"/>
                </a:lnTo>
                <a:lnTo>
                  <a:pt x="2266950" y="717550"/>
                </a:lnTo>
                <a:lnTo>
                  <a:pt x="2108200" y="717550"/>
                </a:lnTo>
                <a:lnTo>
                  <a:pt x="1492250" y="742950"/>
                </a:lnTo>
                <a:lnTo>
                  <a:pt x="1219200" y="800100"/>
                </a:lnTo>
                <a:lnTo>
                  <a:pt x="1225550" y="1054100"/>
                </a:lnTo>
                <a:lnTo>
                  <a:pt x="755650" y="1003300"/>
                </a:lnTo>
                <a:lnTo>
                  <a:pt x="527050" y="749300"/>
                </a:lnTo>
                <a:lnTo>
                  <a:pt x="234950" y="749300"/>
                </a:lnTo>
                <a:lnTo>
                  <a:pt x="120650" y="755650"/>
                </a:lnTo>
                <a:lnTo>
                  <a:pt x="0" y="647700"/>
                </a:lnTo>
                <a:lnTo>
                  <a:pt x="19050" y="590550"/>
                </a:lnTo>
                <a:lnTo>
                  <a:pt x="57150" y="520700"/>
                </a:lnTo>
                <a:lnTo>
                  <a:pt x="361950" y="450850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970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交易上下文（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Deal Context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29B2F38-511E-4A7A-99AE-0A26E1D3702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因素（基本衡量单位）</a:t>
                </a:r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 F1 F2</a:t>
                </a:r>
              </a:p>
              <a:p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affection = Fi N </a:t>
                </a:r>
              </a:p>
              <a:p>
                <a:endParaRPr 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Impact ratio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𝑚𝑎𝑟𝑔𝑖𝑛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𝑣𝑎𝑙𝑢𝑒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𝑚𝑎𝑟𝑔𝑖𝑛</m:t>
                        </m:r>
                      </m:den>
                    </m:f>
                  </m:oMath>
                </a14:m>
                <a:endParaRPr lang="en-US" altLang="zh-CN" sz="18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a:fld id="{825F15A7-03F4-43D7-82C5-3E23DA2F108C}" type="mathplaceholder">
                      <a:rPr lang="en-US" altLang="zh-CN" sz="1800" i="1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Type equation here.</a:t>
                    </a:fld>
                  </m:oMath>
                </a14:m>
                <a:endParaRPr 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29B2F38-511E-4A7A-99AE-0A26E1D370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t="-2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DB059D3-34D1-49A2-ACE7-AAAB39896FE6}"/>
              </a:ext>
            </a:extLst>
          </p:cNvPr>
          <p:cNvCxnSpPr>
            <a:cxnSpLocks/>
          </p:cNvCxnSpPr>
          <p:nvPr/>
        </p:nvCxnSpPr>
        <p:spPr>
          <a:xfrm>
            <a:off x="675882" y="3668067"/>
            <a:ext cx="3105543" cy="405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EBAE90-1AD8-4C01-BE0B-2F4159811195}"/>
              </a:ext>
            </a:extLst>
          </p:cNvPr>
          <p:cNvCxnSpPr>
            <a:cxnSpLocks/>
          </p:cNvCxnSpPr>
          <p:nvPr/>
        </p:nvCxnSpPr>
        <p:spPr>
          <a:xfrm flipV="1">
            <a:off x="1485900" y="2779571"/>
            <a:ext cx="1556328" cy="154981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4B8BD0-5FB9-56EF-575F-8A77B7BF051C}"/>
              </a:ext>
            </a:extLst>
          </p:cNvPr>
          <p:cNvCxnSpPr>
            <a:cxnSpLocks/>
          </p:cNvCxnSpPr>
          <p:nvPr/>
        </p:nvCxnSpPr>
        <p:spPr>
          <a:xfrm flipV="1">
            <a:off x="2156749" y="2045665"/>
            <a:ext cx="0" cy="270413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11D0BE7-65E1-B889-5154-4DA05A0B32FB}"/>
              </a:ext>
            </a:extLst>
          </p:cNvPr>
          <p:cNvSpPr txBox="1"/>
          <p:nvPr/>
        </p:nvSpPr>
        <p:spPr>
          <a:xfrm>
            <a:off x="2886568" y="3347614"/>
            <a:ext cx="15024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经度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longitude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187ABA-9B24-C4FD-C869-6656C2730E77}"/>
              </a:ext>
            </a:extLst>
          </p:cNvPr>
          <p:cNvSpPr txBox="1"/>
          <p:nvPr/>
        </p:nvSpPr>
        <p:spPr>
          <a:xfrm>
            <a:off x="2979709" y="2333834"/>
            <a:ext cx="11051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纬度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latitude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6E36BB-EE01-7155-2DB9-68B55ECE3152}"/>
              </a:ext>
            </a:extLst>
          </p:cNvPr>
          <p:cNvSpPr txBox="1"/>
          <p:nvPr/>
        </p:nvSpPr>
        <p:spPr>
          <a:xfrm>
            <a:off x="1581548" y="2105969"/>
            <a:ext cx="10444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海拔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altitude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EB8805-3E29-4476-B5F5-D77CC1B48485}"/>
              </a:ext>
            </a:extLst>
          </p:cNvPr>
          <p:cNvSpPr txBox="1"/>
          <p:nvPr/>
        </p:nvSpPr>
        <p:spPr>
          <a:xfrm>
            <a:off x="1167156" y="2898951"/>
            <a:ext cx="11051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地域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FCF109-8A3A-E8E2-3D56-02429E92B7A6}"/>
              </a:ext>
            </a:extLst>
          </p:cNvPr>
          <p:cNvSpPr txBox="1"/>
          <p:nvPr/>
        </p:nvSpPr>
        <p:spPr>
          <a:xfrm>
            <a:off x="1442076" y="3813109"/>
            <a:ext cx="16490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地理因素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2D69114-F557-BA6D-9285-963D146E2FDF}"/>
              </a:ext>
            </a:extLst>
          </p:cNvPr>
          <p:cNvGrpSpPr/>
          <p:nvPr/>
        </p:nvGrpSpPr>
        <p:grpSpPr>
          <a:xfrm>
            <a:off x="2043715" y="4261630"/>
            <a:ext cx="2807432" cy="1463826"/>
            <a:chOff x="2585137" y="4436331"/>
            <a:chExt cx="2807432" cy="146382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D293A97-ECD8-2210-D3B9-FBE5C44E1069}"/>
                </a:ext>
              </a:extLst>
            </p:cNvPr>
            <p:cNvSpPr/>
            <p:nvPr/>
          </p:nvSpPr>
          <p:spPr>
            <a:xfrm>
              <a:off x="2585137" y="4436331"/>
              <a:ext cx="2807432" cy="146382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Parallelogram 27">
              <a:extLst>
                <a:ext uri="{FF2B5EF4-FFF2-40B4-BE49-F238E27FC236}">
                  <a16:creationId xmlns:a16="http://schemas.microsoft.com/office/drawing/2014/main" id="{4C062AD2-FA02-7C8A-93C6-F56449947560}"/>
                </a:ext>
              </a:extLst>
            </p:cNvPr>
            <p:cNvSpPr/>
            <p:nvPr/>
          </p:nvSpPr>
          <p:spPr>
            <a:xfrm>
              <a:off x="3413426" y="4715586"/>
              <a:ext cx="808639" cy="290124"/>
            </a:xfrm>
            <a:prstGeom prst="parallelogram">
              <a:avLst>
                <a:gd name="adj" fmla="val 61114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A24BD6EC-7795-B932-4B58-540EF07AE359}"/>
                </a:ext>
              </a:extLst>
            </p:cNvPr>
            <p:cNvSpPr/>
            <p:nvPr/>
          </p:nvSpPr>
          <p:spPr>
            <a:xfrm>
              <a:off x="3200701" y="5091292"/>
              <a:ext cx="808639" cy="290124"/>
            </a:xfrm>
            <a:prstGeom prst="parallelogram">
              <a:avLst>
                <a:gd name="adj" fmla="val 61114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AEC81AE0-9BC4-1063-585D-4EFD17E71E78}"/>
                </a:ext>
              </a:extLst>
            </p:cNvPr>
            <p:cNvSpPr/>
            <p:nvPr/>
          </p:nvSpPr>
          <p:spPr>
            <a:xfrm>
              <a:off x="4006091" y="4944188"/>
              <a:ext cx="808639" cy="290124"/>
            </a:xfrm>
            <a:prstGeom prst="parallelogram">
              <a:avLst>
                <a:gd name="adj" fmla="val 61114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0FD46C7-6EC4-E6F3-DA76-EDE37B8E154B}"/>
                </a:ext>
              </a:extLst>
            </p:cNvPr>
            <p:cNvSpPr txBox="1"/>
            <p:nvPr/>
          </p:nvSpPr>
          <p:spPr>
            <a:xfrm>
              <a:off x="3332777" y="5358899"/>
              <a:ext cx="164909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项目因素</a:t>
              </a:r>
              <a:endPara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Plus Sign 31">
            <a:extLst>
              <a:ext uri="{FF2B5EF4-FFF2-40B4-BE49-F238E27FC236}">
                <a16:creationId xmlns:a16="http://schemas.microsoft.com/office/drawing/2014/main" id="{2B229FDE-0D32-4335-C7D2-61036D70DC3D}"/>
              </a:ext>
            </a:extLst>
          </p:cNvPr>
          <p:cNvSpPr/>
          <p:nvPr/>
        </p:nvSpPr>
        <p:spPr>
          <a:xfrm>
            <a:off x="1391559" y="4422383"/>
            <a:ext cx="543753" cy="540427"/>
          </a:xfrm>
          <a:prstGeom prst="mathPlu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9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2522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项目类型及规则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18E172-747A-4981-B1E4-537DE0A3B33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11124244"/>
              </p:ext>
            </p:extLst>
          </p:nvPr>
        </p:nvGraphicFramePr>
        <p:xfrm>
          <a:off x="676275" y="1998663"/>
          <a:ext cx="46640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931CD-8D13-4634-91DA-D6E8978C1F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项目的类型不允许天马行空，必须从系统提供的类型中选一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针对项目的业务规则，系统预设置了通用规则集，以及各类型专属规则集，项目的创作者不需要额外的编程，只要在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MPML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文件里引用预设的规则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（有别于其它智能合约体系）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307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KPI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1908D7A-8469-0A89-72F7-AE0EC281DF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F6099173-47A2-8094-58FB-9D0AB176090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36422203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1797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564F-2ADB-4319-8099-10B91E776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38694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项目建模语言（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Metaverse Project Modeling Language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6140D-A192-4696-8DBD-23485C5FA8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元宇宙项目规划语言（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MPML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）是由金中关信息技术研究院研发的，用来定义元宇宙项目的可视化交互以及行为流程的标记语言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元宇宙引擎根据各个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MPML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文档的描述，来建立并且运行项目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MPPL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文档的创作可以通过手动（专业式），或者通过系统提供的编辑界面（傻瓜式）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7A7C43F0-5C3D-47FB-87A1-6C7D79165E6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30779322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302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29661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城乡元宇宙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城乡元宇宙是一个以智慧、健康、碳中和为导向而建设的元宇宙应用系统；该系统可部署成去中心化的元宇宙平台联盟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在平台上，甲方可以创建并发布各类具有空间属性及阶段属性的商业项目；乙方可以模拟评估，签约参与这些商业项目，双方在虚实一比一映射的元宇宙环境中协作完成整个项目流程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城乡元宇宙的研发全部开源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02D02C56-19B2-410B-A7D8-5F26D768A4E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16103778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191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564F-2ADB-4319-8099-10B91E776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66974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项目建模语言的结构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2356FA-1782-EADC-8F1B-B7034B1254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流程标记</a:t>
            </a:r>
            <a:endParaRPr lang="en-US" altLang="zh-CN" dirty="0"/>
          </a:p>
          <a:p>
            <a:r>
              <a:rPr lang="en-US" dirty="0"/>
              <a:t>Stage job</a:t>
            </a:r>
          </a:p>
          <a:p>
            <a:r>
              <a:rPr lang="zh-CN" altLang="en-US" dirty="0"/>
              <a:t>事件处理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25C82-3182-6474-8CD6-C0371CC10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mpml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&lt;view&gt;</a:t>
            </a:r>
            <a:b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&lt;/view&gt;</a:t>
            </a:r>
            <a:b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&lt;process&gt;</a:t>
            </a:r>
            <a:b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&lt;stage&gt;</a:t>
            </a:r>
            <a:b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&lt;/stage&gt;</a:t>
            </a:r>
            <a:b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&lt;/process&gt;</a:t>
            </a:r>
            <a:b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mpml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6726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EE61E-51CD-405E-B941-6A73CBA5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1041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元宇宙引擎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AD532-F4FC-4A50-9DC6-0221292FB0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元宇宙引擎是一个状态机，它组合各种功能部件，形成一个项目及交易的运行环境，称为元空间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引擎按照项目建模文件（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MPML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）的描述，在计算空间里创建项目，展开对项目和交易的跟踪模拟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E8A19B-6B87-F1A4-F130-3BE831352536}"/>
              </a:ext>
            </a:extLst>
          </p:cNvPr>
          <p:cNvSpPr/>
          <p:nvPr/>
        </p:nvSpPr>
        <p:spPr>
          <a:xfrm>
            <a:off x="6919274" y="2828042"/>
            <a:ext cx="1329180" cy="4901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0618F1-F9B2-F79C-018F-98569561549A}"/>
              </a:ext>
            </a:extLst>
          </p:cNvPr>
          <p:cNvSpPr/>
          <p:nvPr/>
        </p:nvSpPr>
        <p:spPr>
          <a:xfrm>
            <a:off x="6919274" y="3539765"/>
            <a:ext cx="1329180" cy="4901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106B30-7668-51ED-ABBE-8D89544862CB}"/>
              </a:ext>
            </a:extLst>
          </p:cNvPr>
          <p:cNvSpPr/>
          <p:nvPr/>
        </p:nvSpPr>
        <p:spPr>
          <a:xfrm>
            <a:off x="6919274" y="2149145"/>
            <a:ext cx="1329180" cy="4901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0B0D1D-5991-B755-7D20-1F945DE5F1E0}"/>
              </a:ext>
            </a:extLst>
          </p:cNvPr>
          <p:cNvSpPr/>
          <p:nvPr/>
        </p:nvSpPr>
        <p:spPr>
          <a:xfrm>
            <a:off x="8472227" y="1957706"/>
            <a:ext cx="1976823" cy="49019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 def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7FAB656-D227-3377-771D-2229AD046B86}"/>
              </a:ext>
            </a:extLst>
          </p:cNvPr>
          <p:cNvSpPr/>
          <p:nvPr/>
        </p:nvSpPr>
        <p:spPr>
          <a:xfrm>
            <a:off x="8472226" y="2938807"/>
            <a:ext cx="1976823" cy="49019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play context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C0A0AF-590E-E7DB-C79E-637EBC53E2D1}"/>
              </a:ext>
            </a:extLst>
          </p:cNvPr>
          <p:cNvSpPr/>
          <p:nvPr/>
        </p:nvSpPr>
        <p:spPr>
          <a:xfrm>
            <a:off x="9880320" y="3784862"/>
            <a:ext cx="2071618" cy="4901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factor lib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A0331768-3281-4552-5381-0D2F003DEE72}"/>
              </a:ext>
            </a:extLst>
          </p:cNvPr>
          <p:cNvSpPr/>
          <p:nvPr/>
        </p:nvSpPr>
        <p:spPr>
          <a:xfrm>
            <a:off x="7235913" y="5330946"/>
            <a:ext cx="2224726" cy="102752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0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564F-2ADB-4319-8099-10B91E776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4"/>
            <a:ext cx="10772775" cy="1338694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项目创建及编辑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6140D-A192-4696-8DBD-23485C5FA8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平台为用户提供操作界面，引导用户按步骤完成项目的创建或修改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上传媒体文件资料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多数情况下，企业可以在平台上创建、发布符合自己要求的项目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对于有数字孪生特点的项目（如水运中船舶的位置），企业需要编写程序，调用元宇宙平台的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5FF711-EE9D-4AFA-A898-4D50955B1A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892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564F-2ADB-4319-8099-10B91E77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0" dirty="0">
                <a:solidFill>
                  <a:srgbClr val="C00000"/>
                </a:solidFill>
              </a:rPr>
              <a:t>媒体格式</a:t>
            </a:r>
            <a:endParaRPr lang="en-US" sz="3200" b="0" dirty="0">
              <a:solidFill>
                <a:srgbClr val="C00000"/>
              </a:solidFill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2901936-5549-45D2-9260-6CAF77CC314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07298537"/>
              </p:ext>
            </p:extLst>
          </p:nvPr>
        </p:nvGraphicFramePr>
        <p:xfrm>
          <a:off x="676275" y="1998663"/>
          <a:ext cx="4664073" cy="4609709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050662">
                  <a:extLst>
                    <a:ext uri="{9D8B030D-6E8A-4147-A177-3AD203B41FA5}">
                      <a16:colId xmlns:a16="http://schemas.microsoft.com/office/drawing/2014/main" val="577168628"/>
                    </a:ext>
                  </a:extLst>
                </a:gridCol>
                <a:gridCol w="2613411">
                  <a:extLst>
                    <a:ext uri="{9D8B030D-6E8A-4147-A177-3AD203B41FA5}">
                      <a16:colId xmlns:a16="http://schemas.microsoft.com/office/drawing/2014/main" val="3842287208"/>
                    </a:ext>
                  </a:extLst>
                </a:gridCol>
              </a:tblGrid>
              <a:tr h="561304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格式</a:t>
                      </a:r>
                      <a:endParaRPr 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199" marR="951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类型</a:t>
                      </a:r>
                      <a:endParaRPr 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199" marR="95199" anchor="ctr"/>
                </a:tc>
                <a:extLst>
                  <a:ext uri="{0D108BD9-81ED-4DB2-BD59-A6C34878D82A}">
                    <a16:rowId xmlns:a16="http://schemas.microsoft.com/office/drawing/2014/main" val="2310893579"/>
                  </a:ext>
                </a:extLst>
              </a:tr>
              <a:tr h="561304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WebP</a:t>
                      </a:r>
                      <a:endParaRPr lang="en-US" dirty="0">
                        <a:latin typeface="+mn-ea"/>
                        <a:ea typeface="+mn-ea"/>
                      </a:endParaRPr>
                    </a:p>
                  </a:txBody>
                  <a:tcPr marL="95199" marR="9519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动画</a:t>
                      </a:r>
                      <a:endParaRPr lang="en-US" dirty="0">
                        <a:latin typeface="+mn-ea"/>
                        <a:ea typeface="+mn-ea"/>
                      </a:endParaRPr>
                    </a:p>
                  </a:txBody>
                  <a:tcPr marL="95199" marR="95199" anchor="ctr"/>
                </a:tc>
                <a:extLst>
                  <a:ext uri="{0D108BD9-81ED-4DB2-BD59-A6C34878D82A}">
                    <a16:rowId xmlns:a16="http://schemas.microsoft.com/office/drawing/2014/main" val="466043213"/>
                  </a:ext>
                </a:extLst>
              </a:tr>
              <a:tr h="561304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SVG</a:t>
                      </a:r>
                      <a:endParaRPr lang="en-US" dirty="0">
                        <a:latin typeface="+mn-ea"/>
                        <a:ea typeface="+mn-ea"/>
                      </a:endParaRPr>
                    </a:p>
                  </a:txBody>
                  <a:tcPr marL="95199" marR="9519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矢量图形</a:t>
                      </a:r>
                      <a:endParaRPr lang="en-US" dirty="0">
                        <a:latin typeface="+mn-ea"/>
                        <a:ea typeface="+mn-ea"/>
                      </a:endParaRPr>
                    </a:p>
                  </a:txBody>
                  <a:tcPr marL="95199" marR="95199" anchor="ctr"/>
                </a:tc>
                <a:extLst>
                  <a:ext uri="{0D108BD9-81ED-4DB2-BD59-A6C34878D82A}">
                    <a16:rowId xmlns:a16="http://schemas.microsoft.com/office/drawing/2014/main" val="267692006"/>
                  </a:ext>
                </a:extLst>
              </a:tr>
              <a:tr h="561304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MP4</a:t>
                      </a:r>
                      <a:endParaRPr lang="en-US" dirty="0">
                        <a:latin typeface="+mn-ea"/>
                        <a:ea typeface="+mn-ea"/>
                      </a:endParaRPr>
                    </a:p>
                  </a:txBody>
                  <a:tcPr marL="95199" marR="9519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视频</a:t>
                      </a:r>
                      <a:endParaRPr lang="en-US" dirty="0">
                        <a:latin typeface="+mn-ea"/>
                        <a:ea typeface="+mn-ea"/>
                      </a:endParaRPr>
                    </a:p>
                  </a:txBody>
                  <a:tcPr marL="95199" marR="95199" anchor="ctr"/>
                </a:tc>
                <a:extLst>
                  <a:ext uri="{0D108BD9-81ED-4DB2-BD59-A6C34878D82A}">
                    <a16:rowId xmlns:a16="http://schemas.microsoft.com/office/drawing/2014/main" val="641043314"/>
                  </a:ext>
                </a:extLst>
              </a:tr>
              <a:tr h="680581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VR</a:t>
                      </a:r>
                      <a:endParaRPr lang="en-US" dirty="0">
                        <a:latin typeface="+mn-ea"/>
                        <a:ea typeface="+mn-ea"/>
                      </a:endParaRPr>
                    </a:p>
                  </a:txBody>
                  <a:tcPr marL="95199" marR="95199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VR180 </a:t>
                      </a:r>
                      <a:r>
                        <a:rPr lang="zh-CN" altLang="en-US" dirty="0"/>
                        <a:t>视频</a:t>
                      </a:r>
                      <a:endParaRPr lang="en-US" dirty="0">
                        <a:latin typeface="+mn-ea"/>
                        <a:ea typeface="+mn-ea"/>
                      </a:endParaRPr>
                    </a:p>
                  </a:txBody>
                  <a:tcPr marL="95199" marR="95199" anchor="ctr"/>
                </a:tc>
                <a:extLst>
                  <a:ext uri="{0D108BD9-81ED-4DB2-BD59-A6C34878D82A}">
                    <a16:rowId xmlns:a16="http://schemas.microsoft.com/office/drawing/2014/main" val="157207323"/>
                  </a:ext>
                </a:extLst>
              </a:tr>
              <a:tr h="56130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OBJ</a:t>
                      </a:r>
                      <a:endParaRPr lang="en-US" dirty="0">
                        <a:latin typeface="+mn-ea"/>
                        <a:ea typeface="+mn-ea"/>
                      </a:endParaRPr>
                    </a:p>
                  </a:txBody>
                  <a:tcPr marL="95199" marR="9519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三维模型</a:t>
                      </a:r>
                      <a:endParaRPr lang="en-US" dirty="0">
                        <a:latin typeface="+mn-ea"/>
                        <a:ea typeface="+mn-ea"/>
                      </a:endParaRPr>
                    </a:p>
                  </a:txBody>
                  <a:tcPr marL="95199" marR="95199" anchor="ctr"/>
                </a:tc>
                <a:extLst>
                  <a:ext uri="{0D108BD9-81ED-4DB2-BD59-A6C34878D82A}">
                    <a16:rowId xmlns:a16="http://schemas.microsoft.com/office/drawing/2014/main" val="3986071102"/>
                  </a:ext>
                </a:extLst>
              </a:tr>
              <a:tr h="56130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JPEG</a:t>
                      </a:r>
                      <a:endParaRPr lang="en-US" dirty="0">
                        <a:latin typeface="+mn-ea"/>
                        <a:ea typeface="+mn-ea"/>
                      </a:endParaRPr>
                    </a:p>
                  </a:txBody>
                  <a:tcPr marL="95199" marR="9519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图片</a:t>
                      </a:r>
                      <a:endParaRPr lang="en-US" dirty="0">
                        <a:latin typeface="+mn-ea"/>
                        <a:ea typeface="+mn-ea"/>
                      </a:endParaRPr>
                    </a:p>
                  </a:txBody>
                  <a:tcPr marL="95199" marR="95199" anchor="ctr"/>
                </a:tc>
                <a:extLst>
                  <a:ext uri="{0D108BD9-81ED-4DB2-BD59-A6C34878D82A}">
                    <a16:rowId xmlns:a16="http://schemas.microsoft.com/office/drawing/2014/main" val="3982690278"/>
                  </a:ext>
                </a:extLst>
              </a:tr>
              <a:tr h="561304">
                <a:tc>
                  <a:txBody>
                    <a:bodyPr/>
                    <a:lstStyle/>
                    <a:p>
                      <a:pPr algn="l"/>
                      <a:endParaRPr lang="en-US">
                        <a:latin typeface="+mn-ea"/>
                        <a:ea typeface="+mn-ea"/>
                      </a:endParaRPr>
                    </a:p>
                  </a:txBody>
                  <a:tcPr marL="95199" marR="95199"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+mn-ea"/>
                        <a:ea typeface="+mn-ea"/>
                      </a:endParaRPr>
                    </a:p>
                  </a:txBody>
                  <a:tcPr marL="95199" marR="95199" anchor="ctr"/>
                </a:tc>
                <a:extLst>
                  <a:ext uri="{0D108BD9-81ED-4DB2-BD59-A6C34878D82A}">
                    <a16:rowId xmlns:a16="http://schemas.microsoft.com/office/drawing/2014/main" val="2546304869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451B0-23CA-4819-A1BD-49E3B89308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为支撑交易公平性，媒体创作应该力求真实，避免因误导用户而引发纠纷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动画的每一帧应当是实物照片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三维模型应当映射实物的结构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dirty="0"/>
              <a:t>VR180</a:t>
            </a:r>
            <a:r>
              <a:rPr lang="zh-CN" altLang="en-US" dirty="0"/>
              <a:t>可以是编辑的实景捕获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564F-2ADB-4319-8099-10B91E77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0" dirty="0">
                <a:solidFill>
                  <a:srgbClr val="C00000"/>
                </a:solidFill>
              </a:rPr>
              <a:t>全视角动图（仿３</a:t>
            </a:r>
            <a:r>
              <a:rPr lang="en-US" altLang="zh-CN" sz="3200" b="0" dirty="0">
                <a:solidFill>
                  <a:srgbClr val="C00000"/>
                </a:solidFill>
              </a:rPr>
              <a:t>D</a:t>
            </a:r>
            <a:r>
              <a:rPr lang="zh-CN" altLang="en-US" sz="3200" b="0" dirty="0">
                <a:solidFill>
                  <a:srgbClr val="C00000"/>
                </a:solidFill>
              </a:rPr>
              <a:t>）</a:t>
            </a:r>
            <a:endParaRPr lang="en-US" sz="3200" b="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451B0-23CA-4819-A1BD-49E3B89308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为捕获并呈现真实、全面、动感的视觉场景（等同三维效果）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采用</a:t>
            </a:r>
            <a:r>
              <a:rPr lang="en-US" altLang="zh-CN" dirty="0"/>
              <a:t>360</a:t>
            </a:r>
            <a:r>
              <a:rPr lang="zh-CN" altLang="en-US" dirty="0"/>
              <a:t>度围绕法，围绕中轴，指向中点，环形轨道拍摄。目标物体可以运动，但往返周期须与围绕拍摄相吻合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大型物体可用无人机，中型物体采用人携带，小型物体用转盘或旋转长臂支架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把得到的录像或照片集转换成</a:t>
            </a:r>
            <a:r>
              <a:rPr lang="en-US" altLang="zh-CN" dirty="0" err="1"/>
              <a:t>WebP</a:t>
            </a:r>
            <a:r>
              <a:rPr lang="zh-CN" altLang="en-US" dirty="0"/>
              <a:t>动画格式，可以在浏览器上自动呈现</a:t>
            </a:r>
            <a:endParaRPr lang="en-US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0E609BE-73A5-47C1-AB1B-E09A31EBB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473" y="1727664"/>
            <a:ext cx="1672471" cy="167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50FE5AD-B6DE-4F79-8303-C673D9829F13}"/>
              </a:ext>
            </a:extLst>
          </p:cNvPr>
          <p:cNvSpPr/>
          <p:nvPr/>
        </p:nvSpPr>
        <p:spPr>
          <a:xfrm>
            <a:off x="1132473" y="2511854"/>
            <a:ext cx="2608941" cy="8362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314D5C9E-62F3-4B1F-ACBA-07474B79D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450" y="3003652"/>
            <a:ext cx="1941063" cy="145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B18A8F0-E445-476A-A00A-CDBF7E663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473" y="3658782"/>
            <a:ext cx="2718668" cy="154241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49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0" dirty="0">
                <a:solidFill>
                  <a:srgbClr val="C00000"/>
                </a:solidFill>
              </a:rPr>
              <a:t>交易和碳积分（</a:t>
            </a:r>
            <a:r>
              <a:rPr lang="en-US" altLang="zh-CN" sz="3200" b="0" dirty="0">
                <a:solidFill>
                  <a:srgbClr val="C00000"/>
                </a:solidFill>
                <a:latin typeface="Arial Narrow" panose="020B0606020202030204" pitchFamily="34" charset="0"/>
              </a:rPr>
              <a:t>Deal &amp; Carbon Credit</a:t>
            </a:r>
            <a:r>
              <a:rPr lang="zh-CN" altLang="en-US" sz="3200" b="0" dirty="0">
                <a:solidFill>
                  <a:srgbClr val="C00000"/>
                </a:solidFill>
              </a:rPr>
              <a:t>）</a:t>
            </a:r>
            <a:endParaRPr lang="en-US" sz="3200" b="0" dirty="0">
              <a:solidFill>
                <a:srgbClr val="C00000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6697861-3CFB-49CA-BD63-849021B27BE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79411171"/>
              </p:ext>
            </p:extLst>
          </p:nvPr>
        </p:nvGraphicFramePr>
        <p:xfrm>
          <a:off x="676275" y="1998663"/>
          <a:ext cx="46640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931CD-8D13-4634-91DA-D6E8978C1F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服务的</a:t>
            </a:r>
            <a:r>
              <a:rPr lang="zh-CN" altLang="en-US" dirty="0">
                <a:solidFill>
                  <a:srgbClr val="0070C0"/>
                </a:solidFill>
              </a:rPr>
              <a:t>交易</a:t>
            </a:r>
            <a:r>
              <a:rPr lang="zh-CN" altLang="en-US" dirty="0"/>
              <a:t>是基于特定项目，由供需双方共同推动的，可以看作是合同的订立和执行过程。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根据项目的定义，交易一般也是分阶段的，是现实交易的数字孪生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有些类型的项目带有固碳系数，其上产生的交易一经完成，就会增加交易参与账户的</a:t>
            </a:r>
            <a:r>
              <a:rPr lang="zh-CN" altLang="en-US" dirty="0">
                <a:solidFill>
                  <a:srgbClr val="0070C0"/>
                </a:solidFill>
              </a:rPr>
              <a:t>碳积分</a:t>
            </a:r>
            <a:endParaRPr lang="en-US" altLang="zh-C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73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0" dirty="0">
                <a:solidFill>
                  <a:srgbClr val="C00000"/>
                </a:solidFill>
              </a:rPr>
              <a:t>碳积分操作</a:t>
            </a:r>
            <a:endParaRPr lang="en-US" sz="3200" b="0" dirty="0">
              <a:solidFill>
                <a:srgbClr val="C0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FFD043-47AC-4935-8B72-157F7FE4C0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任意两个账户之间（包括企业和个人）可在平台上相互划转碳积分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联盟的两个平台上的账户也可以相互划转碳积分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碳积分是以区块链的形式存储的，操作记录具有不可修改性。它的操作使用身份证号（个人）或统一信用代码（企业）来标识账户</a:t>
            </a:r>
            <a:endParaRPr lang="en-US" altLang="zh-C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E3D60B-4A14-41D7-B8B8-84466BA8C7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48450" y="1911927"/>
            <a:ext cx="3437944" cy="3437944"/>
          </a:xfrm>
        </p:spPr>
      </p:pic>
    </p:spTree>
    <p:extLst>
      <p:ext uri="{BB962C8B-B14F-4D97-AF65-F5344CB8AC3E}">
        <p14:creationId xmlns:p14="http://schemas.microsoft.com/office/powerpoint/2010/main" val="297811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0" dirty="0">
                <a:solidFill>
                  <a:srgbClr val="C00000"/>
                </a:solidFill>
              </a:rPr>
              <a:t>价值支付</a:t>
            </a:r>
            <a:endParaRPr lang="en-US" sz="3200" b="0" dirty="0">
              <a:solidFill>
                <a:srgbClr val="C00000"/>
              </a:solidFill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8E932A9-CEBB-4091-9034-B004841BA8A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37486496"/>
              </p:ext>
            </p:extLst>
          </p:nvPr>
        </p:nvGraphicFramePr>
        <p:xfrm>
          <a:off x="676275" y="1998663"/>
          <a:ext cx="46640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2DB90C-5B13-4F64-ADCC-154F78192A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一般项目如果需要接受线上支付，须指定平台提供的某种人民币支付方式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公益性项目可以标明用碳积分作为支付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0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0" dirty="0">
                <a:solidFill>
                  <a:srgbClr val="C00000"/>
                </a:solidFill>
              </a:rPr>
              <a:t>第三方远程</a:t>
            </a:r>
            <a:r>
              <a:rPr lang="en-US" altLang="zh-CN" sz="3200" b="0" dirty="0">
                <a:solidFill>
                  <a:srgbClr val="C00000"/>
                </a:solidFill>
              </a:rPr>
              <a:t>API</a:t>
            </a:r>
            <a:endParaRPr lang="en-US" sz="3200" b="0" dirty="0">
              <a:solidFill>
                <a:srgbClr val="C0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F0FD9-2C17-4BB5-AF8B-CA2E2DC422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远程调用功能必须先开通企业账户，并且以用户（个人账户）的身份发起调用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元宇宙平台上的项目和交易等资源的地址及功能操作符合</a:t>
            </a:r>
            <a:r>
              <a:rPr lang="en-US" altLang="zh-CN" dirty="0"/>
              <a:t>REST</a:t>
            </a:r>
            <a:r>
              <a:rPr lang="zh-CN" altLang="en-US" dirty="0"/>
              <a:t>规范</a:t>
            </a:r>
            <a:endParaRPr lang="en-US" dirty="0"/>
          </a:p>
        </p:txBody>
      </p:sp>
      <p:graphicFrame>
        <p:nvGraphicFramePr>
          <p:cNvPr id="23" name="Content Placeholder 22">
            <a:extLst>
              <a:ext uri="{FF2B5EF4-FFF2-40B4-BE49-F238E27FC236}">
                <a16:creationId xmlns:a16="http://schemas.microsoft.com/office/drawing/2014/main" id="{F2324862-9EE8-4014-AEC9-B53E6463006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23314246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Arrow: Right 23">
            <a:extLst>
              <a:ext uri="{FF2B5EF4-FFF2-40B4-BE49-F238E27FC236}">
                <a16:creationId xmlns:a16="http://schemas.microsoft.com/office/drawing/2014/main" id="{69174FF2-84D5-4B54-86F2-C77850AF2E1B}"/>
              </a:ext>
            </a:extLst>
          </p:cNvPr>
          <p:cNvSpPr/>
          <p:nvPr/>
        </p:nvSpPr>
        <p:spPr>
          <a:xfrm>
            <a:off x="7069864" y="2732335"/>
            <a:ext cx="2375793" cy="86726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0" i="0" dirty="0">
                <a:latin typeface="+mn-ea"/>
              </a:rPr>
              <a:t>① </a:t>
            </a:r>
            <a:r>
              <a:rPr lang="zh-CN" altLang="en-US" sz="1600" dirty="0">
                <a:latin typeface="+mn-ea"/>
              </a:rPr>
              <a:t>获得用户访问令牌</a:t>
            </a:r>
            <a:endParaRPr lang="en-US" sz="1600" dirty="0">
              <a:latin typeface="+mn-ea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7244223-3B58-44BE-BD30-93091947424F}"/>
              </a:ext>
            </a:extLst>
          </p:cNvPr>
          <p:cNvSpPr/>
          <p:nvPr/>
        </p:nvSpPr>
        <p:spPr>
          <a:xfrm>
            <a:off x="7069864" y="3601037"/>
            <a:ext cx="2375793" cy="86726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600" b="0" i="0" dirty="0">
                <a:latin typeface="+mn-ea"/>
              </a:rPr>
              <a:t>② </a:t>
            </a:r>
            <a:r>
              <a:rPr lang="zh-CN" altLang="en-US" sz="1600" dirty="0">
                <a:latin typeface="+mn-ea"/>
              </a:rPr>
              <a:t>发起调用</a:t>
            </a:r>
            <a:endParaRPr 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962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CE09FF6-D0F6-4963-96D8-D2299E8A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zh-CN" altLang="en-US" sz="6000" dirty="0">
                <a:solidFill>
                  <a:srgbClr val="C00000"/>
                </a:solidFill>
              </a:rPr>
              <a:t>③</a:t>
            </a:r>
            <a:r>
              <a:rPr lang="zh-CN" altLang="en-US" sz="4800" dirty="0">
                <a:solidFill>
                  <a:srgbClr val="C00000"/>
                </a:solidFill>
              </a:rPr>
              <a:t> 部署平台</a:t>
            </a:r>
            <a:endParaRPr lang="en-US" sz="4800" dirty="0">
              <a:solidFill>
                <a:srgbClr val="C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EC846D-2E38-4545-BB2A-41430C0D2D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城乡元宇宙系统所部署的节点，可以单独运营，也可以形成节点网络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7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641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城乡元宇宙的设计目标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80CF5-38CA-4EC6-9158-350CD053C5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功能目标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可靠地实现面向租约的业务交易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可靠地实现碳积分的生成和转账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支持种植、养殖、绿电等多种项目类型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降低使用成本，增大适用范围，比如允许低频率的操作配合、灵活的项目执行等等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用户感受远程把控性、教育娱乐性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ACBEB0-7AE2-4CF8-BAA5-733782416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性能目标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2913D67-16B6-4F4F-B74C-38602DE56CA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单节点每月运维成本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≤ 10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万元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单节点同时运行项目数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≤ 3000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每个项目的活跃交易数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≤ 100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228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8B531A9-F85B-4473-AD9B-B99202F57EC7}"/>
              </a:ext>
            </a:extLst>
          </p:cNvPr>
          <p:cNvCxnSpPr>
            <a:cxnSpLocks/>
            <a:stCxn id="22" idx="0"/>
            <a:endCxn id="20" idx="2"/>
          </p:cNvCxnSpPr>
          <p:nvPr/>
        </p:nvCxnSpPr>
        <p:spPr>
          <a:xfrm rot="16200000" flipV="1">
            <a:off x="8444881" y="4161362"/>
            <a:ext cx="884226" cy="32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C235F441-1F16-4AA1-9109-256D36F2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0" dirty="0">
                <a:solidFill>
                  <a:srgbClr val="C00000"/>
                </a:solidFill>
              </a:rPr>
              <a:t>Metaverse Project Object Model</a:t>
            </a:r>
            <a:endParaRPr lang="en-US" sz="3200" b="0" dirty="0">
              <a:solidFill>
                <a:srgbClr val="C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FCEFBD-77D5-4D09-9B62-176EFF4D15AD}"/>
              </a:ext>
            </a:extLst>
          </p:cNvPr>
          <p:cNvSpPr/>
          <p:nvPr/>
        </p:nvSpPr>
        <p:spPr>
          <a:xfrm>
            <a:off x="4191371" y="3281894"/>
            <a:ext cx="1404593" cy="433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projects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B00688-851F-47D3-99DC-D52936009C4F}"/>
              </a:ext>
            </a:extLst>
          </p:cNvPr>
          <p:cNvSpPr/>
          <p:nvPr/>
        </p:nvSpPr>
        <p:spPr>
          <a:xfrm>
            <a:off x="5494650" y="2078657"/>
            <a:ext cx="2245177" cy="4336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project descriptors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78303A-2FE0-450F-89FB-A76E0FE88C06}"/>
              </a:ext>
            </a:extLst>
          </p:cNvPr>
          <p:cNvSpPr/>
          <p:nvPr/>
        </p:nvSpPr>
        <p:spPr>
          <a:xfrm>
            <a:off x="2314653" y="4204732"/>
            <a:ext cx="1404593" cy="433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deal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392ABF-DC2A-4D35-ADE3-4C2A677C5F37}"/>
              </a:ext>
            </a:extLst>
          </p:cNvPr>
          <p:cNvSpPr/>
          <p:nvPr/>
        </p:nvSpPr>
        <p:spPr>
          <a:xfrm>
            <a:off x="8200982" y="4619761"/>
            <a:ext cx="1404594" cy="490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factors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A171BA4-FAD3-4C18-A924-04BE024D9FD9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3016950" y="3715527"/>
            <a:ext cx="1876718" cy="48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DE0FA986-245C-4D35-BF9B-16D49CD2B732}"/>
              </a:ext>
            </a:extLst>
          </p:cNvPr>
          <p:cNvCxnSpPr>
            <a:cxnSpLocks/>
            <a:stCxn id="17" idx="3"/>
            <a:endCxn id="84" idx="0"/>
          </p:cNvCxnSpPr>
          <p:nvPr/>
        </p:nvCxnSpPr>
        <p:spPr>
          <a:xfrm>
            <a:off x="5595964" y="3498711"/>
            <a:ext cx="1238852" cy="7344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06A2F48F-54C0-4E90-8F3C-E1F3902F12E3}"/>
              </a:ext>
            </a:extLst>
          </p:cNvPr>
          <p:cNvSpPr/>
          <p:nvPr/>
        </p:nvSpPr>
        <p:spPr>
          <a:xfrm>
            <a:off x="271778" y="4214340"/>
            <a:ext cx="1404593" cy="433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56D5C5-7CDB-4F4B-90E3-4881A770541C}"/>
              </a:ext>
            </a:extLst>
          </p:cNvPr>
          <p:cNvCxnSpPr>
            <a:cxnSpLocks/>
            <a:stCxn id="19" idx="1"/>
            <a:endCxn id="40" idx="3"/>
          </p:cNvCxnSpPr>
          <p:nvPr/>
        </p:nvCxnSpPr>
        <p:spPr>
          <a:xfrm flipH="1">
            <a:off x="1676371" y="4421549"/>
            <a:ext cx="638282" cy="9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8EC31DA1-6466-48A5-933A-1008735CCCD8}"/>
              </a:ext>
            </a:extLst>
          </p:cNvPr>
          <p:cNvSpPr/>
          <p:nvPr/>
        </p:nvSpPr>
        <p:spPr>
          <a:xfrm>
            <a:off x="4177988" y="4233208"/>
            <a:ext cx="1450159" cy="433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stage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4C2A923-70E2-4914-BA34-D261C5D6DC39}"/>
              </a:ext>
            </a:extLst>
          </p:cNvPr>
          <p:cNvCxnSpPr>
            <a:cxnSpLocks/>
            <a:stCxn id="17" idx="2"/>
            <a:endCxn id="69" idx="0"/>
          </p:cNvCxnSpPr>
          <p:nvPr/>
        </p:nvCxnSpPr>
        <p:spPr>
          <a:xfrm>
            <a:off x="4893668" y="3715527"/>
            <a:ext cx="9400" cy="517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295865E6-A82A-4D85-9EA7-1187F17EBE97}"/>
              </a:ext>
            </a:extLst>
          </p:cNvPr>
          <p:cNvSpPr/>
          <p:nvPr/>
        </p:nvSpPr>
        <p:spPr>
          <a:xfrm>
            <a:off x="6099104" y="3273426"/>
            <a:ext cx="1450159" cy="433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sites</a:t>
            </a:r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0D65CDE-610B-4778-9D48-5649E2C5B7C6}"/>
              </a:ext>
            </a:extLst>
          </p:cNvPr>
          <p:cNvSpPr/>
          <p:nvPr/>
        </p:nvSpPr>
        <p:spPr>
          <a:xfrm>
            <a:off x="6099104" y="4233210"/>
            <a:ext cx="1471423" cy="452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dats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AD7DEC-4697-4188-A758-CA1D81686EAA}"/>
              </a:ext>
            </a:extLst>
          </p:cNvPr>
          <p:cNvSpPr/>
          <p:nvPr/>
        </p:nvSpPr>
        <p:spPr>
          <a:xfrm>
            <a:off x="2314653" y="5202977"/>
            <a:ext cx="1404593" cy="490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EAE7388-2CBF-4134-9930-8E7A64290FC9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6617239" y="2512291"/>
            <a:ext cx="2253469" cy="732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EE4B879-7A27-41F1-9587-770E4CCDF4EC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 flipH="1">
            <a:off x="4893668" y="2512291"/>
            <a:ext cx="1723571" cy="769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F9E0D8D-1377-4604-908B-EE8BFD565D39}"/>
              </a:ext>
            </a:extLst>
          </p:cNvPr>
          <p:cNvSpPr/>
          <p:nvPr/>
        </p:nvSpPr>
        <p:spPr>
          <a:xfrm>
            <a:off x="8168411" y="3244949"/>
            <a:ext cx="1404593" cy="490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factor caps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5C46759-CE67-4873-9DC5-3E8660B42485}"/>
              </a:ext>
            </a:extLst>
          </p:cNvPr>
          <p:cNvSpPr/>
          <p:nvPr/>
        </p:nvSpPr>
        <p:spPr>
          <a:xfrm>
            <a:off x="9885575" y="3253417"/>
            <a:ext cx="1404594" cy="490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job</a:t>
            </a:r>
            <a:r>
              <a:rPr lang="en-US" dirty="0"/>
              <a:t> caps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74C136B-E659-4B77-8962-1372B45DBDC5}"/>
              </a:ext>
            </a:extLst>
          </p:cNvPr>
          <p:cNvCxnSpPr>
            <a:cxnSpLocks/>
          </p:cNvCxnSpPr>
          <p:nvPr/>
        </p:nvCxnSpPr>
        <p:spPr>
          <a:xfrm>
            <a:off x="4904824" y="4685296"/>
            <a:ext cx="5129" cy="829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DDAA61A-FF2B-4D7F-BF5C-B6C1C9392578}"/>
              </a:ext>
            </a:extLst>
          </p:cNvPr>
          <p:cNvCxnSpPr>
            <a:cxnSpLocks/>
            <a:stCxn id="84" idx="3"/>
            <a:endCxn id="22" idx="1"/>
          </p:cNvCxnSpPr>
          <p:nvPr/>
        </p:nvCxnSpPr>
        <p:spPr>
          <a:xfrm>
            <a:off x="7570527" y="4459253"/>
            <a:ext cx="630455" cy="405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96FF367-F2FF-46A6-BB5B-7B02D8EEB46E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>
            <a:off x="3016950" y="4638365"/>
            <a:ext cx="0" cy="564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8C4A9C7A-E277-4F0B-97AB-6BE95A9399D3}"/>
              </a:ext>
            </a:extLst>
          </p:cNvPr>
          <p:cNvSpPr/>
          <p:nvPr/>
        </p:nvSpPr>
        <p:spPr>
          <a:xfrm>
            <a:off x="9950383" y="4619761"/>
            <a:ext cx="1404594" cy="490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jobs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C8AEE24B-3853-4DA0-85AB-D0C3C48B852D}"/>
              </a:ext>
            </a:extLst>
          </p:cNvPr>
          <p:cNvCxnSpPr>
            <a:cxnSpLocks/>
            <a:stCxn id="48" idx="2"/>
          </p:cNvCxnSpPr>
          <p:nvPr/>
        </p:nvCxnSpPr>
        <p:spPr>
          <a:xfrm rot="5400000">
            <a:off x="6938511" y="1865318"/>
            <a:ext cx="1770677" cy="55280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9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35F441-1F16-4AA1-9109-256D36F2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0" dirty="0">
                <a:solidFill>
                  <a:srgbClr val="C00000"/>
                </a:solidFill>
              </a:rPr>
              <a:t>Metaverse Project Object Model</a:t>
            </a:r>
            <a:endParaRPr lang="en-US" sz="3200" b="0" dirty="0">
              <a:solidFill>
                <a:srgbClr val="C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B00688-851F-47D3-99DC-D52936009C4F}"/>
              </a:ext>
            </a:extLst>
          </p:cNvPr>
          <p:cNvSpPr/>
          <p:nvPr/>
        </p:nvSpPr>
        <p:spPr>
          <a:xfrm>
            <a:off x="3765666" y="2053777"/>
            <a:ext cx="4238114" cy="10782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6A2F48F-54C0-4E90-8F3C-E1F3902F12E3}"/>
              </a:ext>
            </a:extLst>
          </p:cNvPr>
          <p:cNvSpPr/>
          <p:nvPr/>
        </p:nvSpPr>
        <p:spPr>
          <a:xfrm>
            <a:off x="1792045" y="5916488"/>
            <a:ext cx="1970625" cy="433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 browsers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572B74-C325-4ED0-9766-958239CE846B}"/>
              </a:ext>
            </a:extLst>
          </p:cNvPr>
          <p:cNvSpPr/>
          <p:nvPr/>
        </p:nvSpPr>
        <p:spPr>
          <a:xfrm>
            <a:off x="3765667" y="3700181"/>
            <a:ext cx="1442620" cy="7249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http</a:t>
            </a:r>
          </a:p>
          <a:p>
            <a:pPr algn="ctr"/>
            <a:r>
              <a:rPr lang="en-US" sz="1600" dirty="0"/>
              <a:t> proxy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7F27A2-0EAB-40E2-897C-A7A47BA9A310}"/>
              </a:ext>
            </a:extLst>
          </p:cNvPr>
          <p:cNvSpPr/>
          <p:nvPr/>
        </p:nvSpPr>
        <p:spPr>
          <a:xfrm>
            <a:off x="7349557" y="5916489"/>
            <a:ext cx="2558226" cy="4336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skygate</a:t>
            </a:r>
            <a:r>
              <a:rPr lang="en-US" sz="1600" dirty="0"/>
              <a:t> programs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D9904C-21F4-448A-A955-D25AE0877954}"/>
              </a:ext>
            </a:extLst>
          </p:cNvPr>
          <p:cNvCxnSpPr>
            <a:cxnSpLocks/>
            <a:stCxn id="24" idx="1"/>
            <a:endCxn id="21" idx="3"/>
          </p:cNvCxnSpPr>
          <p:nvPr/>
        </p:nvCxnSpPr>
        <p:spPr>
          <a:xfrm flipH="1" flipV="1">
            <a:off x="5208287" y="4062637"/>
            <a:ext cx="2141270" cy="207066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BE5A7A4-9655-4484-862C-30950F693898}"/>
              </a:ext>
            </a:extLst>
          </p:cNvPr>
          <p:cNvCxnSpPr>
            <a:cxnSpLocks/>
            <a:stCxn id="40" idx="0"/>
            <a:endCxn id="21" idx="1"/>
          </p:cNvCxnSpPr>
          <p:nvPr/>
        </p:nvCxnSpPr>
        <p:spPr>
          <a:xfrm flipV="1">
            <a:off x="2777358" y="4062637"/>
            <a:ext cx="988309" cy="185385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CAC936D-FC23-40DD-8F4E-FD80B2D96C3D}"/>
              </a:ext>
            </a:extLst>
          </p:cNvPr>
          <p:cNvSpPr txBox="1"/>
          <p:nvPr/>
        </p:nvSpPr>
        <p:spPr>
          <a:xfrm>
            <a:off x="4023835" y="5033458"/>
            <a:ext cx="10365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43034A1-02AB-4D76-B64F-AD9DBEF8DA33}"/>
              </a:ext>
            </a:extLst>
          </p:cNvPr>
          <p:cNvCxnSpPr>
            <a:cxnSpLocks/>
            <a:stCxn id="21" idx="0"/>
            <a:endCxn id="18" idx="2"/>
          </p:cNvCxnSpPr>
          <p:nvPr/>
        </p:nvCxnSpPr>
        <p:spPr>
          <a:xfrm flipV="1">
            <a:off x="4486977" y="3132013"/>
            <a:ext cx="1397746" cy="56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3DF2422-BF65-4660-8746-33D0C2A9E765}"/>
              </a:ext>
            </a:extLst>
          </p:cNvPr>
          <p:cNvSpPr/>
          <p:nvPr/>
        </p:nvSpPr>
        <p:spPr>
          <a:xfrm>
            <a:off x="6650907" y="3670801"/>
            <a:ext cx="1352873" cy="724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websocket</a:t>
            </a:r>
            <a:endParaRPr lang="en-US" sz="1600" dirty="0"/>
          </a:p>
          <a:p>
            <a:pPr algn="ctr"/>
            <a:r>
              <a:rPr lang="en-US" sz="1600" dirty="0"/>
              <a:t>proxy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30AD536-9E5A-46C1-BEA4-96B37E1C28DE}"/>
              </a:ext>
            </a:extLst>
          </p:cNvPr>
          <p:cNvSpPr txBox="1"/>
          <p:nvPr/>
        </p:nvSpPr>
        <p:spPr>
          <a:xfrm>
            <a:off x="6400890" y="4962627"/>
            <a:ext cx="16028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websocket</a:t>
            </a:r>
            <a:endParaRPr lang="en-US" sz="16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7A92EC2-3318-41E0-B2E9-11DEE6D1FE31}"/>
              </a:ext>
            </a:extLst>
          </p:cNvPr>
          <p:cNvCxnSpPr>
            <a:cxnSpLocks/>
            <a:stCxn id="38" idx="3"/>
            <a:endCxn id="24" idx="0"/>
          </p:cNvCxnSpPr>
          <p:nvPr/>
        </p:nvCxnSpPr>
        <p:spPr>
          <a:xfrm>
            <a:off x="8003780" y="4033256"/>
            <a:ext cx="624890" cy="18832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680336F-A4E7-4CFB-A63B-76B0F73BF003}"/>
              </a:ext>
            </a:extLst>
          </p:cNvPr>
          <p:cNvCxnSpPr>
            <a:cxnSpLocks/>
            <a:stCxn id="38" idx="1"/>
            <a:endCxn id="40" idx="3"/>
          </p:cNvCxnSpPr>
          <p:nvPr/>
        </p:nvCxnSpPr>
        <p:spPr>
          <a:xfrm flipH="1">
            <a:off x="3762670" y="4033256"/>
            <a:ext cx="2888237" cy="21000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D19F0C1-92A8-4C6D-A455-5CF69306006C}"/>
              </a:ext>
            </a:extLst>
          </p:cNvPr>
          <p:cNvCxnSpPr>
            <a:cxnSpLocks/>
            <a:stCxn id="18" idx="2"/>
            <a:endCxn id="38" idx="0"/>
          </p:cNvCxnSpPr>
          <p:nvPr/>
        </p:nvCxnSpPr>
        <p:spPr>
          <a:xfrm>
            <a:off x="5884723" y="3132013"/>
            <a:ext cx="1442621" cy="53878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D7A1E1E-AAD4-4EA2-A7D4-A8D85DDAFEEB}"/>
              </a:ext>
            </a:extLst>
          </p:cNvPr>
          <p:cNvSpPr/>
          <p:nvPr/>
        </p:nvSpPr>
        <p:spPr>
          <a:xfrm>
            <a:off x="4901540" y="2325343"/>
            <a:ext cx="1067820" cy="357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schemes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DDA5BF-4658-49A8-BB2B-E017FAFC19B9}"/>
              </a:ext>
            </a:extLst>
          </p:cNvPr>
          <p:cNvSpPr/>
          <p:nvPr/>
        </p:nvSpPr>
        <p:spPr>
          <a:xfrm>
            <a:off x="5918750" y="2455305"/>
            <a:ext cx="1067820" cy="357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projects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A36754-F458-490F-8C7B-E82D33CF614F}"/>
              </a:ext>
            </a:extLst>
          </p:cNvPr>
          <p:cNvSpPr/>
          <p:nvPr/>
        </p:nvSpPr>
        <p:spPr>
          <a:xfrm>
            <a:off x="6793433" y="2638717"/>
            <a:ext cx="1067820" cy="357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deals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029FE6-3CA2-45AA-97F8-308F68C3E530}"/>
              </a:ext>
            </a:extLst>
          </p:cNvPr>
          <p:cNvSpPr txBox="1"/>
          <p:nvPr/>
        </p:nvSpPr>
        <p:spPr>
          <a:xfrm>
            <a:off x="5561910" y="3207040"/>
            <a:ext cx="10365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5D79B9EE-F832-40E6-B3F0-311E0439DD5E}"/>
              </a:ext>
            </a:extLst>
          </p:cNvPr>
          <p:cNvSpPr/>
          <p:nvPr/>
        </p:nvSpPr>
        <p:spPr>
          <a:xfrm>
            <a:off x="7496437" y="2511632"/>
            <a:ext cx="436080" cy="22560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Terminator 26">
            <a:extLst>
              <a:ext uri="{FF2B5EF4-FFF2-40B4-BE49-F238E27FC236}">
                <a16:creationId xmlns:a16="http://schemas.microsoft.com/office/drawing/2014/main" id="{B162F842-6703-4931-A572-50D68A300C55}"/>
              </a:ext>
            </a:extLst>
          </p:cNvPr>
          <p:cNvSpPr/>
          <p:nvPr/>
        </p:nvSpPr>
        <p:spPr>
          <a:xfrm>
            <a:off x="6743964" y="2267473"/>
            <a:ext cx="436080" cy="22560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Terminator 27">
            <a:extLst>
              <a:ext uri="{FF2B5EF4-FFF2-40B4-BE49-F238E27FC236}">
                <a16:creationId xmlns:a16="http://schemas.microsoft.com/office/drawing/2014/main" id="{1D261EC6-7D2B-49B4-8208-5523CDF5672C}"/>
              </a:ext>
            </a:extLst>
          </p:cNvPr>
          <p:cNvSpPr/>
          <p:nvPr/>
        </p:nvSpPr>
        <p:spPr>
          <a:xfrm>
            <a:off x="5693326" y="2128210"/>
            <a:ext cx="436080" cy="22560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85BA07-2C42-4097-B03C-444B6540ECDD}"/>
              </a:ext>
            </a:extLst>
          </p:cNvPr>
          <p:cNvSpPr txBox="1"/>
          <p:nvPr/>
        </p:nvSpPr>
        <p:spPr>
          <a:xfrm>
            <a:off x="6570523" y="1804353"/>
            <a:ext cx="944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post</a:t>
            </a:r>
            <a:endParaRPr lang="en-US" dirty="0"/>
          </a:p>
        </p:txBody>
      </p:sp>
      <p:sp>
        <p:nvSpPr>
          <p:cNvPr id="32" name="Flowchart: Terminator 31">
            <a:extLst>
              <a:ext uri="{FF2B5EF4-FFF2-40B4-BE49-F238E27FC236}">
                <a16:creationId xmlns:a16="http://schemas.microsoft.com/office/drawing/2014/main" id="{8BEAA346-1B4E-4909-A94D-A96943802588}"/>
              </a:ext>
            </a:extLst>
          </p:cNvPr>
          <p:cNvSpPr/>
          <p:nvPr/>
        </p:nvSpPr>
        <p:spPr>
          <a:xfrm>
            <a:off x="3600912" y="2146687"/>
            <a:ext cx="436080" cy="22560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43C71C-5D05-4815-AA5D-3AF0F440C67E}"/>
              </a:ext>
            </a:extLst>
          </p:cNvPr>
          <p:cNvSpPr txBox="1"/>
          <p:nvPr/>
        </p:nvSpPr>
        <p:spPr>
          <a:xfrm>
            <a:off x="3935710" y="2722483"/>
            <a:ext cx="1462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22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35F441-1F16-4AA1-9109-256D36F2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0" dirty="0">
                <a:solidFill>
                  <a:srgbClr val="C00000"/>
                </a:solidFill>
                <a:latin typeface="+mn-ea"/>
                <a:ea typeface="+mn-ea"/>
              </a:rPr>
              <a:t>Metaverse Project Object Model</a:t>
            </a:r>
            <a:endParaRPr lang="en-US" sz="3200" b="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1F4B46-AADB-4CAA-920E-49141EC1E668}"/>
              </a:ext>
            </a:extLst>
          </p:cNvPr>
          <p:cNvGrpSpPr/>
          <p:nvPr/>
        </p:nvGrpSpPr>
        <p:grpSpPr>
          <a:xfrm>
            <a:off x="5296738" y="1978278"/>
            <a:ext cx="3087554" cy="2814745"/>
            <a:chOff x="8036911" y="976857"/>
            <a:chExt cx="3266584" cy="2814745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603BF00-0220-47D1-B773-E638EDAA8CCD}"/>
                </a:ext>
              </a:extLst>
            </p:cNvPr>
            <p:cNvSpPr/>
            <p:nvPr/>
          </p:nvSpPr>
          <p:spPr>
            <a:xfrm>
              <a:off x="8036911" y="976857"/>
              <a:ext cx="3266584" cy="28147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latin typeface="+mn-ea"/>
                </a:rPr>
                <a:t>project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3C23F3A-F670-40CE-B811-178ECC652090}"/>
                </a:ext>
              </a:extLst>
            </p:cNvPr>
            <p:cNvSpPr/>
            <p:nvPr/>
          </p:nvSpPr>
          <p:spPr>
            <a:xfrm>
              <a:off x="8153025" y="2294294"/>
              <a:ext cx="1324803" cy="3660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+mn-ea"/>
                </a:rPr>
                <a:t>stage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1E234ED-EAAC-45FE-BA9C-2E5B9C438ADA}"/>
                </a:ext>
              </a:extLst>
            </p:cNvPr>
            <p:cNvSpPr/>
            <p:nvPr/>
          </p:nvSpPr>
          <p:spPr>
            <a:xfrm>
              <a:off x="9827321" y="1546066"/>
              <a:ext cx="1251615" cy="3376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+mn-ea"/>
                </a:rPr>
                <a:t>factor ref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60A7AD7-C120-4DE3-A9CC-A2D0FC035CFB}"/>
                </a:ext>
              </a:extLst>
            </p:cNvPr>
            <p:cNvSpPr/>
            <p:nvPr/>
          </p:nvSpPr>
          <p:spPr>
            <a:xfrm>
              <a:off x="9806756" y="2046616"/>
              <a:ext cx="1272180" cy="3376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+mn-ea"/>
                </a:rPr>
                <a:t>factor ref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DF2F4CF-2622-4096-B09D-500FD08AD225}"/>
                </a:ext>
              </a:extLst>
            </p:cNvPr>
            <p:cNvSpPr/>
            <p:nvPr/>
          </p:nvSpPr>
          <p:spPr>
            <a:xfrm>
              <a:off x="9806756" y="2581496"/>
              <a:ext cx="1272180" cy="3376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+mn-ea"/>
                </a:rPr>
                <a:t>job ref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1D98665-B9B2-4C44-99DA-2A2B9150FA2A}"/>
                </a:ext>
              </a:extLst>
            </p:cNvPr>
            <p:cNvSpPr/>
            <p:nvPr/>
          </p:nvSpPr>
          <p:spPr>
            <a:xfrm>
              <a:off x="9798600" y="3016495"/>
              <a:ext cx="1272180" cy="3376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+mn-ea"/>
                </a:rPr>
                <a:t>job ref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D96FA7F-46FB-4246-AABF-78BF6B38D756}"/>
              </a:ext>
            </a:extLst>
          </p:cNvPr>
          <p:cNvGrpSpPr/>
          <p:nvPr/>
        </p:nvGrpSpPr>
        <p:grpSpPr>
          <a:xfrm>
            <a:off x="1660752" y="1978278"/>
            <a:ext cx="3266584" cy="3626646"/>
            <a:chOff x="3714523" y="2270424"/>
            <a:chExt cx="3266584" cy="362664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DAB42EF-1D85-4010-98E2-E5F8E012833E}"/>
                </a:ext>
              </a:extLst>
            </p:cNvPr>
            <p:cNvSpPr/>
            <p:nvPr/>
          </p:nvSpPr>
          <p:spPr>
            <a:xfrm>
              <a:off x="3714523" y="2270424"/>
              <a:ext cx="3266584" cy="36266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latin typeface="+mn-ea"/>
                </a:rPr>
                <a:t>scheme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F985FDF-E87F-4A07-8A71-DC107AB0FE1C}"/>
                </a:ext>
              </a:extLst>
            </p:cNvPr>
            <p:cNvSpPr/>
            <p:nvPr/>
          </p:nvSpPr>
          <p:spPr>
            <a:xfrm>
              <a:off x="4083926" y="3167457"/>
              <a:ext cx="1254481" cy="2373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+mn-ea"/>
                </a:rPr>
                <a:t>factor cap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D5B4DDF-29D8-4B37-986E-371A0EF69541}"/>
                </a:ext>
              </a:extLst>
            </p:cNvPr>
            <p:cNvSpPr/>
            <p:nvPr/>
          </p:nvSpPr>
          <p:spPr>
            <a:xfrm>
              <a:off x="4166605" y="5169440"/>
              <a:ext cx="2179230" cy="4457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+mn-ea"/>
                </a:rPr>
                <a:t>actioner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02FEC2C-DA11-4878-BEA7-758EBCB3BE21}"/>
                </a:ext>
              </a:extLst>
            </p:cNvPr>
            <p:cNvSpPr/>
            <p:nvPr/>
          </p:nvSpPr>
          <p:spPr>
            <a:xfrm>
              <a:off x="5704484" y="2833837"/>
              <a:ext cx="993224" cy="2373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+mn-ea"/>
                </a:rPr>
                <a:t>factor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30B5675-7DFF-4ADA-BFB5-DC0D18C0C7D7}"/>
                </a:ext>
              </a:extLst>
            </p:cNvPr>
            <p:cNvSpPr/>
            <p:nvPr/>
          </p:nvSpPr>
          <p:spPr>
            <a:xfrm>
              <a:off x="5707809" y="3167458"/>
              <a:ext cx="993224" cy="2373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+mn-ea"/>
                </a:rPr>
                <a:t>factor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8EC395F-2B31-4015-A233-F25FFB999AC5}"/>
                </a:ext>
              </a:extLst>
            </p:cNvPr>
            <p:cNvSpPr/>
            <p:nvPr/>
          </p:nvSpPr>
          <p:spPr>
            <a:xfrm>
              <a:off x="5704484" y="3501079"/>
              <a:ext cx="993224" cy="2373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+mn-ea"/>
                </a:rPr>
                <a:t>factor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5FDDADE-B34C-4929-8E6A-17AAD89DC0B3}"/>
                </a:ext>
              </a:extLst>
            </p:cNvPr>
            <p:cNvSpPr/>
            <p:nvPr/>
          </p:nvSpPr>
          <p:spPr>
            <a:xfrm>
              <a:off x="4083926" y="4294907"/>
              <a:ext cx="1254481" cy="2373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+mn-ea"/>
                </a:rPr>
                <a:t>job cap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A980A52-D421-4A0E-B803-7B55E0778C43}"/>
                </a:ext>
              </a:extLst>
            </p:cNvPr>
            <p:cNvSpPr/>
            <p:nvPr/>
          </p:nvSpPr>
          <p:spPr>
            <a:xfrm>
              <a:off x="5704484" y="3961287"/>
              <a:ext cx="993224" cy="2373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+mn-ea"/>
                </a:rPr>
                <a:t>job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0C329D6-8589-4D72-B9ED-BD821897A0AF}"/>
                </a:ext>
              </a:extLst>
            </p:cNvPr>
            <p:cNvSpPr/>
            <p:nvPr/>
          </p:nvSpPr>
          <p:spPr>
            <a:xfrm>
              <a:off x="5707809" y="4294908"/>
              <a:ext cx="993224" cy="2373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+mn-ea"/>
                </a:rPr>
                <a:t>job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5C12023-01A3-4BDB-AA34-86227492F598}"/>
                </a:ext>
              </a:extLst>
            </p:cNvPr>
            <p:cNvSpPr/>
            <p:nvPr/>
          </p:nvSpPr>
          <p:spPr>
            <a:xfrm>
              <a:off x="5704484" y="4628529"/>
              <a:ext cx="993224" cy="2373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+mn-ea"/>
                </a:rPr>
                <a:t>job</a:t>
              </a:r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3E5CA711-2A9A-4336-B640-DBBC26D47339}"/>
              </a:ext>
            </a:extLst>
          </p:cNvPr>
          <p:cNvSpPr/>
          <p:nvPr/>
        </p:nvSpPr>
        <p:spPr>
          <a:xfrm>
            <a:off x="8647861" y="1978278"/>
            <a:ext cx="2151902" cy="18675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>
                <a:latin typeface="+mn-ea"/>
              </a:rPr>
              <a:t>deal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BFF4B56-59B3-4477-908A-79C537893C37}"/>
              </a:ext>
            </a:extLst>
          </p:cNvPr>
          <p:cNvSpPr/>
          <p:nvPr/>
        </p:nvSpPr>
        <p:spPr>
          <a:xfrm>
            <a:off x="8835669" y="2681963"/>
            <a:ext cx="888143" cy="366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n-ea"/>
              </a:rPr>
              <a:t>step</a:t>
            </a:r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201EEE18-671D-4CF2-B476-72737DB29EA1}"/>
              </a:ext>
            </a:extLst>
          </p:cNvPr>
          <p:cNvSpPr/>
          <p:nvPr/>
        </p:nvSpPr>
        <p:spPr>
          <a:xfrm>
            <a:off x="9723812" y="4402159"/>
            <a:ext cx="807436" cy="55582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jsonb</a:t>
            </a:r>
            <a:endParaRPr lang="en-US" sz="1600" dirty="0"/>
          </a:p>
        </p:txBody>
      </p:sp>
      <p:sp>
        <p:nvSpPr>
          <p:cNvPr id="61" name="Flowchart: Document 60">
            <a:extLst>
              <a:ext uri="{FF2B5EF4-FFF2-40B4-BE49-F238E27FC236}">
                <a16:creationId xmlns:a16="http://schemas.microsoft.com/office/drawing/2014/main" id="{906B0C7F-006C-4877-A7B0-40911AFA6F6A}"/>
              </a:ext>
            </a:extLst>
          </p:cNvPr>
          <p:cNvSpPr/>
          <p:nvPr/>
        </p:nvSpPr>
        <p:spPr>
          <a:xfrm>
            <a:off x="7090303" y="5222602"/>
            <a:ext cx="807436" cy="55582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xml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BD8D05-9E7B-41FC-903C-03A5ADC9EBE5}"/>
              </a:ext>
            </a:extLst>
          </p:cNvPr>
          <p:cNvCxnSpPr>
            <a:endCxn id="61" idx="0"/>
          </p:cNvCxnSpPr>
          <p:nvPr/>
        </p:nvCxnSpPr>
        <p:spPr>
          <a:xfrm>
            <a:off x="7296511" y="4793023"/>
            <a:ext cx="197510" cy="4295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5C7DCB4-BD86-4593-BC71-A0F50849B156}"/>
              </a:ext>
            </a:extLst>
          </p:cNvPr>
          <p:cNvCxnSpPr>
            <a:cxnSpLocks/>
            <a:stCxn id="57" idx="2"/>
            <a:endCxn id="5" idx="0"/>
          </p:cNvCxnSpPr>
          <p:nvPr/>
        </p:nvCxnSpPr>
        <p:spPr>
          <a:xfrm>
            <a:off x="9723812" y="3845859"/>
            <a:ext cx="403718" cy="5563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75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35F441-1F16-4AA1-9109-256D36F2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0" dirty="0" err="1">
                <a:solidFill>
                  <a:srgbClr val="C00000"/>
                </a:solidFill>
              </a:rPr>
              <a:t>SkyGate</a:t>
            </a:r>
            <a:r>
              <a:rPr lang="en-US" altLang="zh-CN" sz="3200" b="0" dirty="0">
                <a:solidFill>
                  <a:srgbClr val="C00000"/>
                </a:solidFill>
              </a:rPr>
              <a:t> Object Model</a:t>
            </a:r>
            <a:endParaRPr lang="en-US" sz="3200" b="0" dirty="0">
              <a:solidFill>
                <a:srgbClr val="C00000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11716AB-B8C9-43EC-B94B-35CB619169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316691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554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35F441-1F16-4AA1-9109-256D36F2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0" dirty="0">
                <a:solidFill>
                  <a:srgbClr val="C00000"/>
                </a:solidFill>
              </a:rPr>
              <a:t>Nodal Object Model</a:t>
            </a:r>
            <a:endParaRPr lang="en-US" sz="3200" b="0" dirty="0">
              <a:solidFill>
                <a:srgbClr val="C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B951CB-7E53-45D5-9C48-04F89047C500}"/>
              </a:ext>
            </a:extLst>
          </p:cNvPr>
          <p:cNvSpPr/>
          <p:nvPr/>
        </p:nvSpPr>
        <p:spPr>
          <a:xfrm>
            <a:off x="6166587" y="4007326"/>
            <a:ext cx="1850325" cy="605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nsolas" panose="020B0609020204030204" pitchFamily="49" charset="0"/>
              </a:rPr>
              <a:t>NodeContext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FD7743-CDC4-4409-A84F-F2DF44751798}"/>
              </a:ext>
            </a:extLst>
          </p:cNvPr>
          <p:cNvSpPr/>
          <p:nvPr/>
        </p:nvSpPr>
        <p:spPr>
          <a:xfrm>
            <a:off x="2139986" y="2596216"/>
            <a:ext cx="1361916" cy="814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Home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26790A-8586-4F81-B269-C6709E1F811A}"/>
              </a:ext>
            </a:extLst>
          </p:cNvPr>
          <p:cNvSpPr/>
          <p:nvPr/>
        </p:nvSpPr>
        <p:spPr>
          <a:xfrm>
            <a:off x="4652379" y="2611369"/>
            <a:ext cx="1443621" cy="639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Peer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7B44CEC-4897-4868-94DB-4A6BF3946894}"/>
              </a:ext>
            </a:extLst>
          </p:cNvPr>
          <p:cNvSpPr/>
          <p:nvPr/>
        </p:nvSpPr>
        <p:spPr>
          <a:xfrm>
            <a:off x="4182859" y="3054265"/>
            <a:ext cx="1443621" cy="639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nsolas" panose="020B0609020204030204" pitchFamily="49" charset="0"/>
              </a:rPr>
              <a:t>NodeClient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FA1FFD9A-7B87-4BE6-86E8-DE23DDF0417D}"/>
              </a:ext>
            </a:extLst>
          </p:cNvPr>
          <p:cNvSpPr/>
          <p:nvPr/>
        </p:nvSpPr>
        <p:spPr>
          <a:xfrm>
            <a:off x="4303022" y="4116096"/>
            <a:ext cx="1062446" cy="38753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peers_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84B4A4-C9F4-4EFF-9463-9E78E0269BB0}"/>
              </a:ext>
            </a:extLst>
          </p:cNvPr>
          <p:cNvCxnSpPr>
            <a:cxnSpLocks/>
            <a:stCxn id="25" idx="3"/>
            <a:endCxn id="34" idx="1"/>
          </p:cNvCxnSpPr>
          <p:nvPr/>
        </p:nvCxnSpPr>
        <p:spPr>
          <a:xfrm>
            <a:off x="3501902" y="3003537"/>
            <a:ext cx="680957" cy="37070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B4D050B-E2CE-4565-8AA3-07DA0A12CE92}"/>
              </a:ext>
            </a:extLst>
          </p:cNvPr>
          <p:cNvSpPr/>
          <p:nvPr/>
        </p:nvSpPr>
        <p:spPr>
          <a:xfrm>
            <a:off x="2139987" y="3693886"/>
            <a:ext cx="1361916" cy="814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Application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1B10010-898D-4C9B-8EC8-3832253072F6}"/>
              </a:ext>
            </a:extLst>
          </p:cNvPr>
          <p:cNvCxnSpPr>
            <a:cxnSpLocks/>
            <a:stCxn id="15" idx="0"/>
            <a:endCxn id="25" idx="2"/>
          </p:cNvCxnSpPr>
          <p:nvPr/>
        </p:nvCxnSpPr>
        <p:spPr>
          <a:xfrm flipH="1" flipV="1">
            <a:off x="2820944" y="3410857"/>
            <a:ext cx="1" cy="28302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C1E68CA-083C-4837-9B79-BA3D8298719A}"/>
              </a:ext>
            </a:extLst>
          </p:cNvPr>
          <p:cNvSpPr/>
          <p:nvPr/>
        </p:nvSpPr>
        <p:spPr>
          <a:xfrm>
            <a:off x="3361054" y="4886261"/>
            <a:ext cx="1443621" cy="639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nsolas" panose="020B0609020204030204" pitchFamily="49" charset="0"/>
              </a:rPr>
              <a:t>NodeService</a:t>
            </a:r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21492D-DA68-4B28-AB49-9A27F3325789}"/>
              </a:ext>
            </a:extLst>
          </p:cNvPr>
          <p:cNvCxnSpPr>
            <a:cxnSpLocks/>
            <a:stCxn id="15" idx="2"/>
            <a:endCxn id="24" idx="1"/>
          </p:cNvCxnSpPr>
          <p:nvPr/>
        </p:nvCxnSpPr>
        <p:spPr>
          <a:xfrm>
            <a:off x="2820945" y="4508527"/>
            <a:ext cx="540109" cy="69770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FFC16B-CD5D-40A8-BD16-A11F7269C036}"/>
              </a:ext>
            </a:extLst>
          </p:cNvPr>
          <p:cNvCxnSpPr>
            <a:cxnSpLocks/>
            <a:stCxn id="23" idx="1"/>
            <a:endCxn id="34" idx="3"/>
          </p:cNvCxnSpPr>
          <p:nvPr/>
        </p:nvCxnSpPr>
        <p:spPr>
          <a:xfrm flipH="1" flipV="1">
            <a:off x="5626480" y="3374238"/>
            <a:ext cx="540107" cy="93562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79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86CFC8-8633-430B-97F5-3D9C689E0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基础框架及实施</a:t>
            </a:r>
            <a:endParaRPr lang="en-US" sz="7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F0546F-B798-4855-BBA8-90748B1A96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品链框架＋品端程序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055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864A4A-4D4A-4820-A98E-17A4FD10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开源项目和应用体系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2B0606D4-2E74-4EEF-B5FC-3740C4BDDE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Arrow: Down 1">
            <a:extLst>
              <a:ext uri="{FF2B5EF4-FFF2-40B4-BE49-F238E27FC236}">
                <a16:creationId xmlns:a16="http://schemas.microsoft.com/office/drawing/2014/main" id="{0EC3C8DF-D231-4662-9A08-6B51D9AE7A0D}"/>
              </a:ext>
            </a:extLst>
          </p:cNvPr>
          <p:cNvSpPr/>
          <p:nvPr/>
        </p:nvSpPr>
        <p:spPr>
          <a:xfrm>
            <a:off x="1641029" y="3162993"/>
            <a:ext cx="490450" cy="53201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91F82586-2EE0-498D-A9E5-FFC2337E218A}"/>
              </a:ext>
            </a:extLst>
          </p:cNvPr>
          <p:cNvSpPr/>
          <p:nvPr/>
        </p:nvSpPr>
        <p:spPr>
          <a:xfrm>
            <a:off x="1641029" y="4254731"/>
            <a:ext cx="490450" cy="53201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8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864A4A-4D4A-4820-A98E-17A4FD10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品链框架和品端程序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6C509AA2-3A72-40EC-9143-52642A8E6E0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B0DC2D26-1C90-4885-99D3-FFF03DEF3A5C}"/>
              </a:ext>
            </a:extLst>
          </p:cNvPr>
          <p:cNvSpPr/>
          <p:nvPr/>
        </p:nvSpPr>
        <p:spPr>
          <a:xfrm>
            <a:off x="5527040" y="3735475"/>
            <a:ext cx="1036320" cy="3805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品链框架</a:t>
            </a:r>
            <a:endParaRPr lang="en-US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F3B294-CDE5-4319-B392-6130D584D437}"/>
              </a:ext>
            </a:extLst>
          </p:cNvPr>
          <p:cNvSpPr/>
          <p:nvPr/>
        </p:nvSpPr>
        <p:spPr>
          <a:xfrm>
            <a:off x="5534977" y="2473842"/>
            <a:ext cx="1036320" cy="3805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品链框架</a:t>
            </a:r>
            <a:endParaRPr lang="en-US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E48E37-AFC1-490E-B587-C936CE9B38B7}"/>
              </a:ext>
            </a:extLst>
          </p:cNvPr>
          <p:cNvSpPr/>
          <p:nvPr/>
        </p:nvSpPr>
        <p:spPr>
          <a:xfrm>
            <a:off x="4579937" y="5238408"/>
            <a:ext cx="1036320" cy="3805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品端程序</a:t>
            </a:r>
            <a:endParaRPr lang="en-US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3CEFC1-9FED-4CE5-BF05-5D4137B5EB5B}"/>
              </a:ext>
            </a:extLst>
          </p:cNvPr>
          <p:cNvSpPr/>
          <p:nvPr/>
        </p:nvSpPr>
        <p:spPr>
          <a:xfrm>
            <a:off x="6500177" y="5238407"/>
            <a:ext cx="1036320" cy="3805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品端程序</a:t>
            </a:r>
            <a:endParaRPr lang="en-US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833CB1-856A-4536-A2FC-8832BFD7D46C}"/>
              </a:ext>
            </a:extLst>
          </p:cNvPr>
          <p:cNvSpPr/>
          <p:nvPr/>
        </p:nvSpPr>
        <p:spPr>
          <a:xfrm>
            <a:off x="8427085" y="5238406"/>
            <a:ext cx="1036320" cy="3805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品端程序</a:t>
            </a:r>
            <a:endParaRPr lang="en-US" sz="1400" dirty="0"/>
          </a:p>
        </p:txBody>
      </p:sp>
      <p:sp>
        <p:nvSpPr>
          <p:cNvPr id="28" name="Callout: Bent Line with Accent Bar 27">
            <a:extLst>
              <a:ext uri="{FF2B5EF4-FFF2-40B4-BE49-F238E27FC236}">
                <a16:creationId xmlns:a16="http://schemas.microsoft.com/office/drawing/2014/main" id="{E1CD9841-5DB7-4E86-B92B-0129DCC21C6A}"/>
              </a:ext>
            </a:extLst>
          </p:cNvPr>
          <p:cNvSpPr/>
          <p:nvPr/>
        </p:nvSpPr>
        <p:spPr>
          <a:xfrm>
            <a:off x="7620000" y="2011363"/>
            <a:ext cx="2795451" cy="517856"/>
          </a:xfrm>
          <a:prstGeom prst="accentCallout2">
            <a:avLst>
              <a:gd name="adj1" fmla="val 17909"/>
              <a:gd name="adj2" fmla="val -5529"/>
              <a:gd name="adj3" fmla="val 18750"/>
              <a:gd name="adj4" fmla="val -16667"/>
              <a:gd name="adj5" fmla="val 127635"/>
              <a:gd name="adj6" fmla="val -4182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多中心化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区块链应用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allout: Bent Line with Accent Bar 28">
            <a:extLst>
              <a:ext uri="{FF2B5EF4-FFF2-40B4-BE49-F238E27FC236}">
                <a16:creationId xmlns:a16="http://schemas.microsoft.com/office/drawing/2014/main" id="{C2C6DDF6-C3E0-4019-AA65-EB784A91DBD9}"/>
              </a:ext>
            </a:extLst>
          </p:cNvPr>
          <p:cNvSpPr/>
          <p:nvPr/>
        </p:nvSpPr>
        <p:spPr>
          <a:xfrm>
            <a:off x="1140823" y="3762103"/>
            <a:ext cx="3557270" cy="650684"/>
          </a:xfrm>
          <a:prstGeom prst="accentCallout2">
            <a:avLst>
              <a:gd name="adj1" fmla="val 53637"/>
              <a:gd name="adj2" fmla="val 90084"/>
              <a:gd name="adj3" fmla="val 59831"/>
              <a:gd name="adj4" fmla="val 95186"/>
              <a:gd name="adj5" fmla="val 189856"/>
              <a:gd name="adj6" fmla="val 9960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业务终端及物联网关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Cloud 29">
            <a:extLst>
              <a:ext uri="{FF2B5EF4-FFF2-40B4-BE49-F238E27FC236}">
                <a16:creationId xmlns:a16="http://schemas.microsoft.com/office/drawing/2014/main" id="{D8D34881-C0DF-454E-9203-030F3E2B6D98}"/>
              </a:ext>
            </a:extLst>
          </p:cNvPr>
          <p:cNvSpPr/>
          <p:nvPr/>
        </p:nvSpPr>
        <p:spPr>
          <a:xfrm>
            <a:off x="5616257" y="4328048"/>
            <a:ext cx="850232" cy="471195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6282F39A-C269-4273-AB8B-758C93CE6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2"/>
            <a:ext cx="10772775" cy="1355394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品链区块链引擎（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Nodal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AD532-F4FC-4A50-9DC6-0221292FB0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品链区块链是有监管的联盟链。它不是加密货币，而是一个分布式账本和资源互通机制：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简单的联盟管理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积分账户（个人及机构）及转账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跨平台资源互通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实现两段式提交协议（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Two-phase commit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）保证分布式交易的数据一致性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基于联盟的信任，不需要“挖矿”；高性能的区块链网络，毫秒级的交易延迟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id="{8F998EA1-A3E8-46D1-8955-F90DBA4011AC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" name="Flowchart: Magnetic Disk 28">
            <a:extLst>
              <a:ext uri="{FF2B5EF4-FFF2-40B4-BE49-F238E27FC236}">
                <a16:creationId xmlns:a16="http://schemas.microsoft.com/office/drawing/2014/main" id="{55DA51F6-9EEC-4DFF-BE07-3213B83DEA90}"/>
              </a:ext>
            </a:extLst>
          </p:cNvPr>
          <p:cNvSpPr/>
          <p:nvPr/>
        </p:nvSpPr>
        <p:spPr>
          <a:xfrm>
            <a:off x="6672275" y="4328160"/>
            <a:ext cx="980440" cy="32512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积分账户</a:t>
            </a:r>
            <a:endParaRPr lang="en-US" sz="105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5D1CEA42-D9C1-4EC8-8740-93375FB277C6}"/>
              </a:ext>
            </a:extLst>
          </p:cNvPr>
          <p:cNvSpPr/>
          <p:nvPr/>
        </p:nvSpPr>
        <p:spPr>
          <a:xfrm>
            <a:off x="9037117" y="4328156"/>
            <a:ext cx="980440" cy="32512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积分账户</a:t>
            </a:r>
            <a:endParaRPr lang="en-US" sz="105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9F811E94-90D7-49A3-AC41-A1F7D0FF414B}"/>
              </a:ext>
            </a:extLst>
          </p:cNvPr>
          <p:cNvSpPr/>
          <p:nvPr/>
        </p:nvSpPr>
        <p:spPr>
          <a:xfrm>
            <a:off x="6672275" y="3906520"/>
            <a:ext cx="980440" cy="48768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C1395A10-1D18-4C2B-AEC7-49C07A3C2822}"/>
              </a:ext>
            </a:extLst>
          </p:cNvPr>
          <p:cNvSpPr/>
          <p:nvPr/>
        </p:nvSpPr>
        <p:spPr>
          <a:xfrm>
            <a:off x="9037117" y="3906519"/>
            <a:ext cx="980440" cy="487681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1AD08F2-0458-47E4-949A-030E1CCCBB76}"/>
              </a:ext>
            </a:extLst>
          </p:cNvPr>
          <p:cNvSpPr/>
          <p:nvPr/>
        </p:nvSpPr>
        <p:spPr>
          <a:xfrm>
            <a:off x="7117080" y="2910840"/>
            <a:ext cx="452120" cy="3657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accent1"/>
                </a:solidFill>
              </a:rPr>
              <a:t>资源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44D5076-BC51-420C-915B-E8B653C9A5F3}"/>
              </a:ext>
            </a:extLst>
          </p:cNvPr>
          <p:cNvSpPr/>
          <p:nvPr/>
        </p:nvSpPr>
        <p:spPr>
          <a:xfrm>
            <a:off x="9032037" y="2910840"/>
            <a:ext cx="452120" cy="3657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accent1"/>
                </a:solidFill>
              </a:rPr>
              <a:t>资源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71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80067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品链服务器引擎（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品链主要基于ＨＴＴＰ协议，并且提供了一些扩展的功能，以便支持元宇宙相关的语义</a:t>
            </a:r>
          </a:p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它还实现了缓存和代理的功能，这样可以得到性能优化和灵活部署的效果</a:t>
            </a:r>
          </a:p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品链使用了微软开源的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Kestrel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</a:p>
          <a:p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A14D1D-DCF5-41DF-832F-DF84E8CE32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5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86CFC8-8633-430B-97F5-3D9C689E0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元宇宙应用系统</a:t>
            </a:r>
            <a:endParaRPr 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F0546F-B798-4855-BBA8-90748B1A96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面向租约的项目管理、交易、协同，以及碳汇记账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420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35F441-1F16-4AA1-9109-256D36F24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183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品端程序的应用设备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78991E-59DB-4F89-A8D1-CD045197D894}"/>
              </a:ext>
            </a:extLst>
          </p:cNvPr>
          <p:cNvGrpSpPr/>
          <p:nvPr/>
        </p:nvGrpSpPr>
        <p:grpSpPr>
          <a:xfrm>
            <a:off x="1234487" y="2677713"/>
            <a:ext cx="2508138" cy="2730945"/>
            <a:chOff x="2100301" y="2688144"/>
            <a:chExt cx="2508138" cy="2730945"/>
          </a:xfrm>
        </p:grpSpPr>
        <p:sp>
          <p:nvSpPr>
            <p:cNvPr id="18" name="Flowchart: Process 17">
              <a:extLst>
                <a:ext uri="{FF2B5EF4-FFF2-40B4-BE49-F238E27FC236}">
                  <a16:creationId xmlns:a16="http://schemas.microsoft.com/office/drawing/2014/main" id="{2369333E-6136-4EBB-915C-7A1C1041CF47}"/>
                </a:ext>
              </a:extLst>
            </p:cNvPr>
            <p:cNvSpPr/>
            <p:nvPr/>
          </p:nvSpPr>
          <p:spPr>
            <a:xfrm>
              <a:off x="2779080" y="3831772"/>
              <a:ext cx="533400" cy="132606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Flowchart: Process 23">
              <a:extLst>
                <a:ext uri="{FF2B5EF4-FFF2-40B4-BE49-F238E27FC236}">
                  <a16:creationId xmlns:a16="http://schemas.microsoft.com/office/drawing/2014/main" id="{F4E3130F-B74C-479A-9E81-D5B581493F50}"/>
                </a:ext>
              </a:extLst>
            </p:cNvPr>
            <p:cNvSpPr/>
            <p:nvPr/>
          </p:nvSpPr>
          <p:spPr>
            <a:xfrm>
              <a:off x="2100301" y="2688144"/>
              <a:ext cx="1881051" cy="1169998"/>
            </a:xfrm>
            <a:prstGeom prst="flowChartProcess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用户界面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Flowchart: Process 24">
              <a:extLst>
                <a:ext uri="{FF2B5EF4-FFF2-40B4-BE49-F238E27FC236}">
                  <a16:creationId xmlns:a16="http://schemas.microsoft.com/office/drawing/2014/main" id="{FF512A70-D499-4413-A19B-C578E2E9814E}"/>
                </a:ext>
              </a:extLst>
            </p:cNvPr>
            <p:cNvSpPr/>
            <p:nvPr/>
          </p:nvSpPr>
          <p:spPr>
            <a:xfrm>
              <a:off x="2100302" y="5035911"/>
              <a:ext cx="1881051" cy="383178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串口台秤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Flowchart: Process 29">
              <a:extLst>
                <a:ext uri="{FF2B5EF4-FFF2-40B4-BE49-F238E27FC236}">
                  <a16:creationId xmlns:a16="http://schemas.microsoft.com/office/drawing/2014/main" id="{05AD291C-8E4D-4354-B6B6-14BE39CB7622}"/>
                </a:ext>
              </a:extLst>
            </p:cNvPr>
            <p:cNvSpPr/>
            <p:nvPr/>
          </p:nvSpPr>
          <p:spPr>
            <a:xfrm>
              <a:off x="2100301" y="4918789"/>
              <a:ext cx="1881051" cy="74023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Flowchart: Process 31">
              <a:extLst>
                <a:ext uri="{FF2B5EF4-FFF2-40B4-BE49-F238E27FC236}">
                  <a16:creationId xmlns:a16="http://schemas.microsoft.com/office/drawing/2014/main" id="{7B535E4D-88AD-461F-BD1B-648D4BA5DC7B}"/>
                </a:ext>
              </a:extLst>
            </p:cNvPr>
            <p:cNvSpPr/>
            <p:nvPr/>
          </p:nvSpPr>
          <p:spPr>
            <a:xfrm>
              <a:off x="2771625" y="4242821"/>
              <a:ext cx="540855" cy="383178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Circle: Hollow 5">
              <a:extLst>
                <a:ext uri="{FF2B5EF4-FFF2-40B4-BE49-F238E27FC236}">
                  <a16:creationId xmlns:a16="http://schemas.microsoft.com/office/drawing/2014/main" id="{55E6D667-0BCE-4AE0-8056-8AF4183FF774}"/>
                </a:ext>
              </a:extLst>
            </p:cNvPr>
            <p:cNvSpPr/>
            <p:nvPr/>
          </p:nvSpPr>
          <p:spPr>
            <a:xfrm>
              <a:off x="2947004" y="3945231"/>
              <a:ext cx="187643" cy="153220"/>
            </a:xfrm>
            <a:prstGeom prst="don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5417C8C-1345-4815-8383-82BC885A5F62}"/>
                </a:ext>
              </a:extLst>
            </p:cNvPr>
            <p:cNvSpPr txBox="1"/>
            <p:nvPr/>
          </p:nvSpPr>
          <p:spPr>
            <a:xfrm>
              <a:off x="2219684" y="4197078"/>
              <a:ext cx="63380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串口打印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E01752F-E997-4037-807A-F79EC0258FFF}"/>
                </a:ext>
              </a:extLst>
            </p:cNvPr>
            <p:cNvSpPr txBox="1"/>
            <p:nvPr/>
          </p:nvSpPr>
          <p:spPr>
            <a:xfrm>
              <a:off x="3354264" y="4064339"/>
              <a:ext cx="125417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摄像头（识物）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8EB1AEF-8295-451E-A9EA-08CCE88406BA}"/>
              </a:ext>
            </a:extLst>
          </p:cNvPr>
          <p:cNvSpPr txBox="1"/>
          <p:nvPr/>
        </p:nvSpPr>
        <p:spPr>
          <a:xfrm>
            <a:off x="7111933" y="2154743"/>
            <a:ext cx="19645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）工作站</a:t>
            </a:r>
            <a:endParaRPr 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61FF53-31F8-4AE1-B3E2-23301E8C681D}"/>
              </a:ext>
            </a:extLst>
          </p:cNvPr>
          <p:cNvSpPr txBox="1"/>
          <p:nvPr/>
        </p:nvSpPr>
        <p:spPr>
          <a:xfrm>
            <a:off x="1151006" y="5463241"/>
            <a:ext cx="19645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）智能秤</a:t>
            </a:r>
            <a:endParaRPr 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23B6FB-F3F2-4912-8943-DC54132D00C5}"/>
              </a:ext>
            </a:extLst>
          </p:cNvPr>
          <p:cNvGrpSpPr/>
          <p:nvPr/>
        </p:nvGrpSpPr>
        <p:grpSpPr>
          <a:xfrm>
            <a:off x="4289746" y="2052017"/>
            <a:ext cx="4040393" cy="1791875"/>
            <a:chOff x="4812596" y="2016286"/>
            <a:chExt cx="4040393" cy="1791875"/>
          </a:xfrm>
        </p:grpSpPr>
        <p:sp>
          <p:nvSpPr>
            <p:cNvPr id="61" name="Flowchart: Process 60">
              <a:extLst>
                <a:ext uri="{FF2B5EF4-FFF2-40B4-BE49-F238E27FC236}">
                  <a16:creationId xmlns:a16="http://schemas.microsoft.com/office/drawing/2014/main" id="{EDA24D65-7170-449F-B503-50A966BF2AE5}"/>
                </a:ext>
              </a:extLst>
            </p:cNvPr>
            <p:cNvSpPr/>
            <p:nvPr/>
          </p:nvSpPr>
          <p:spPr>
            <a:xfrm>
              <a:off x="4812596" y="2016286"/>
              <a:ext cx="2361110" cy="1791875"/>
            </a:xfrm>
            <a:prstGeom prst="flowChartProcess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LED 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大屏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Flowchart: Process 36">
              <a:extLst>
                <a:ext uri="{FF2B5EF4-FFF2-40B4-BE49-F238E27FC236}">
                  <a16:creationId xmlns:a16="http://schemas.microsoft.com/office/drawing/2014/main" id="{B2EE4957-1F50-4727-9411-FB52DC935239}"/>
                </a:ext>
              </a:extLst>
            </p:cNvPr>
            <p:cNvSpPr/>
            <p:nvPr/>
          </p:nvSpPr>
          <p:spPr>
            <a:xfrm>
              <a:off x="6152172" y="2363509"/>
              <a:ext cx="1281352" cy="881173"/>
            </a:xfrm>
            <a:prstGeom prst="flowChartProcess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用户界面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48015499-2672-4603-9CD6-BFA429B8A174}"/>
                </a:ext>
              </a:extLst>
            </p:cNvPr>
            <p:cNvSpPr/>
            <p:nvPr/>
          </p:nvSpPr>
          <p:spPr>
            <a:xfrm>
              <a:off x="6022138" y="3244682"/>
              <a:ext cx="1526906" cy="197563"/>
            </a:xfrm>
            <a:prstGeom prst="trapezoid">
              <a:avLst>
                <a:gd name="adj" fmla="val 68911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Flowchart: Process 40">
              <a:extLst>
                <a:ext uri="{FF2B5EF4-FFF2-40B4-BE49-F238E27FC236}">
                  <a16:creationId xmlns:a16="http://schemas.microsoft.com/office/drawing/2014/main" id="{E8470185-FBC1-4441-936B-496F40307998}"/>
                </a:ext>
              </a:extLst>
            </p:cNvPr>
            <p:cNvSpPr/>
            <p:nvPr/>
          </p:nvSpPr>
          <p:spPr>
            <a:xfrm>
              <a:off x="7856311" y="3075175"/>
              <a:ext cx="996678" cy="307777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串口设备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172F722D-B2F7-4595-AAD7-A91C9EFB8FB9}"/>
                </a:ext>
              </a:extLst>
            </p:cNvPr>
            <p:cNvCxnSpPr>
              <a:cxnSpLocks/>
              <a:stCxn id="10" idx="3"/>
              <a:endCxn id="41" idx="2"/>
            </p:cNvCxnSpPr>
            <p:nvPr/>
          </p:nvCxnSpPr>
          <p:spPr>
            <a:xfrm>
              <a:off x="7480973" y="3343464"/>
              <a:ext cx="873677" cy="39488"/>
            </a:xfrm>
            <a:prstGeom prst="bentConnector4">
              <a:avLst>
                <a:gd name="adj1" fmla="val 17585"/>
                <a:gd name="adj2" fmla="val 52453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7955680-F2CE-4D07-AFC4-92ACD428D8EA}"/>
              </a:ext>
            </a:extLst>
          </p:cNvPr>
          <p:cNvGrpSpPr/>
          <p:nvPr/>
        </p:nvGrpSpPr>
        <p:grpSpPr>
          <a:xfrm>
            <a:off x="6892519" y="4155384"/>
            <a:ext cx="4253562" cy="1714940"/>
            <a:chOff x="6594136" y="4220888"/>
            <a:chExt cx="4253562" cy="171494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0C81CEC-07D6-4871-AE44-AD3C68425ABE}"/>
                </a:ext>
              </a:extLst>
            </p:cNvPr>
            <p:cNvSpPr txBox="1"/>
            <p:nvPr/>
          </p:nvSpPr>
          <p:spPr>
            <a:xfrm>
              <a:off x="10038633" y="4738791"/>
              <a:ext cx="80906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ZigBee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Flowchart: Process 45">
              <a:extLst>
                <a:ext uri="{FF2B5EF4-FFF2-40B4-BE49-F238E27FC236}">
                  <a16:creationId xmlns:a16="http://schemas.microsoft.com/office/drawing/2014/main" id="{15292EB0-EE2D-443E-94E4-6C8951412C21}"/>
                </a:ext>
              </a:extLst>
            </p:cNvPr>
            <p:cNvSpPr/>
            <p:nvPr/>
          </p:nvSpPr>
          <p:spPr>
            <a:xfrm>
              <a:off x="8506930" y="4610528"/>
              <a:ext cx="1245645" cy="778133"/>
            </a:xfrm>
            <a:prstGeom prst="flowChartProcess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用户界面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Flowchart: Process 46">
              <a:extLst>
                <a:ext uri="{FF2B5EF4-FFF2-40B4-BE49-F238E27FC236}">
                  <a16:creationId xmlns:a16="http://schemas.microsoft.com/office/drawing/2014/main" id="{DA285370-508C-498D-B0DB-BB9FB0AD2C3E}"/>
                </a:ext>
              </a:extLst>
            </p:cNvPr>
            <p:cNvSpPr/>
            <p:nvPr/>
          </p:nvSpPr>
          <p:spPr>
            <a:xfrm>
              <a:off x="9886053" y="4661054"/>
              <a:ext cx="77206" cy="443779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Flowchart: Process 47">
              <a:extLst>
                <a:ext uri="{FF2B5EF4-FFF2-40B4-BE49-F238E27FC236}">
                  <a16:creationId xmlns:a16="http://schemas.microsoft.com/office/drawing/2014/main" id="{AC1B8D82-8CF9-4C01-871B-5924A2107165}"/>
                </a:ext>
              </a:extLst>
            </p:cNvPr>
            <p:cNvSpPr/>
            <p:nvPr/>
          </p:nvSpPr>
          <p:spPr>
            <a:xfrm>
              <a:off x="9773338" y="5012497"/>
              <a:ext cx="112715" cy="92336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8F73551-BBBD-4588-8D64-3031E8F103B3}"/>
                </a:ext>
              </a:extLst>
            </p:cNvPr>
            <p:cNvSpPr txBox="1"/>
            <p:nvPr/>
          </p:nvSpPr>
          <p:spPr>
            <a:xfrm>
              <a:off x="6594136" y="4768761"/>
              <a:ext cx="191279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）物联网关</a:t>
              </a:r>
              <a:endParaRPr 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Flowchart: Process 52">
              <a:extLst>
                <a:ext uri="{FF2B5EF4-FFF2-40B4-BE49-F238E27FC236}">
                  <a16:creationId xmlns:a16="http://schemas.microsoft.com/office/drawing/2014/main" id="{6331794B-CEBD-4A20-8765-FF8EDAE425E0}"/>
                </a:ext>
              </a:extLst>
            </p:cNvPr>
            <p:cNvSpPr/>
            <p:nvPr/>
          </p:nvSpPr>
          <p:spPr>
            <a:xfrm flipH="1">
              <a:off x="8544635" y="4220888"/>
              <a:ext cx="72414" cy="383178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1556C69-D31E-4BB0-84D2-F0E72C46936C}"/>
                </a:ext>
              </a:extLst>
            </p:cNvPr>
            <p:cNvSpPr txBox="1"/>
            <p:nvPr/>
          </p:nvSpPr>
          <p:spPr>
            <a:xfrm>
              <a:off x="8617049" y="4260000"/>
              <a:ext cx="50835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LTE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5FAF346-4246-4FC3-84F1-E885A1931CBC}"/>
                </a:ext>
              </a:extLst>
            </p:cNvPr>
            <p:cNvGrpSpPr/>
            <p:nvPr/>
          </p:nvGrpSpPr>
          <p:grpSpPr>
            <a:xfrm>
              <a:off x="9886053" y="5320274"/>
              <a:ext cx="754427" cy="615554"/>
              <a:chOff x="8686799" y="5786665"/>
              <a:chExt cx="754427" cy="615554"/>
            </a:xfrm>
          </p:grpSpPr>
          <p:sp>
            <p:nvSpPr>
              <p:cNvPr id="56" name="Flowchart: Process 55">
                <a:extLst>
                  <a:ext uri="{FF2B5EF4-FFF2-40B4-BE49-F238E27FC236}">
                    <a16:creationId xmlns:a16="http://schemas.microsoft.com/office/drawing/2014/main" id="{DC1FBA20-2ED3-4CD7-AC0A-1EC39D85E93F}"/>
                  </a:ext>
                </a:extLst>
              </p:cNvPr>
              <p:cNvSpPr/>
              <p:nvPr/>
            </p:nvSpPr>
            <p:spPr>
              <a:xfrm>
                <a:off x="8686799" y="6094442"/>
                <a:ext cx="754427" cy="307777"/>
              </a:xfrm>
              <a:prstGeom prst="flowChartProcess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采集器</a:t>
                </a:r>
                <a:endParaRPr 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Flowchart: Process 56">
                <a:extLst>
                  <a:ext uri="{FF2B5EF4-FFF2-40B4-BE49-F238E27FC236}">
                    <a16:creationId xmlns:a16="http://schemas.microsoft.com/office/drawing/2014/main" id="{F8B1DA7C-9AAF-47E4-AB88-5F330889B5E6}"/>
                  </a:ext>
                </a:extLst>
              </p:cNvPr>
              <p:cNvSpPr/>
              <p:nvPr/>
            </p:nvSpPr>
            <p:spPr>
              <a:xfrm>
                <a:off x="8699013" y="5786665"/>
                <a:ext cx="77206" cy="307777"/>
              </a:xfrm>
              <a:prstGeom prst="flowChartProcess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0" name="Flowchart: Process 59">
              <a:extLst>
                <a:ext uri="{FF2B5EF4-FFF2-40B4-BE49-F238E27FC236}">
                  <a16:creationId xmlns:a16="http://schemas.microsoft.com/office/drawing/2014/main" id="{11733014-1F31-4E09-B582-476FDDA280AC}"/>
                </a:ext>
              </a:extLst>
            </p:cNvPr>
            <p:cNvSpPr/>
            <p:nvPr/>
          </p:nvSpPr>
          <p:spPr>
            <a:xfrm>
              <a:off x="7418628" y="5542550"/>
              <a:ext cx="985771" cy="393278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串口设备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8AB97275-F6BB-4E14-8322-31E595B2DA3C}"/>
                </a:ext>
              </a:extLst>
            </p:cNvPr>
            <p:cNvCxnSpPr>
              <a:cxnSpLocks/>
              <a:stCxn id="60" idx="3"/>
              <a:endCxn id="46" idx="2"/>
            </p:cNvCxnSpPr>
            <p:nvPr/>
          </p:nvCxnSpPr>
          <p:spPr>
            <a:xfrm flipV="1">
              <a:off x="8404399" y="5388661"/>
              <a:ext cx="725354" cy="350528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984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6A6E23A-0153-4D88-AC2E-48480DA08A4C}"/>
              </a:ext>
            </a:extLst>
          </p:cNvPr>
          <p:cNvSpPr/>
          <p:nvPr/>
        </p:nvSpPr>
        <p:spPr>
          <a:xfrm>
            <a:off x="1261872" y="1828800"/>
            <a:ext cx="4479732" cy="435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310FEC-A897-458A-B5A5-8277ADA6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0" dirty="0">
                <a:solidFill>
                  <a:srgbClr val="C00000"/>
                </a:solidFill>
              </a:rPr>
              <a:t>平台和节点</a:t>
            </a:r>
            <a:r>
              <a:rPr lang="zh-CN" altLang="en-US" sz="3200" b="0" dirty="0">
                <a:solidFill>
                  <a:srgbClr val="C00000"/>
                </a:solidFill>
                <a:latin typeface="Arial Narrow" panose="020B0606020202030204" pitchFamily="34" charset="0"/>
              </a:rPr>
              <a:t>（</a:t>
            </a:r>
            <a:r>
              <a:rPr lang="en-US" altLang="zh-CN" sz="3200" b="0" dirty="0">
                <a:solidFill>
                  <a:srgbClr val="C00000"/>
                </a:solidFill>
                <a:latin typeface="Arial Narrow" panose="020B0606020202030204" pitchFamily="34" charset="0"/>
              </a:rPr>
              <a:t>Platform &amp; Node</a:t>
            </a:r>
            <a:r>
              <a:rPr lang="zh-CN" altLang="en-US" sz="3200" b="0" dirty="0">
                <a:solidFill>
                  <a:srgbClr val="C00000"/>
                </a:solidFill>
                <a:latin typeface="Arial Narrow" panose="020B0606020202030204" pitchFamily="34" charset="0"/>
              </a:rPr>
              <a:t>）</a:t>
            </a:r>
            <a:endParaRPr lang="en-US" sz="3200" b="0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116E386-B70D-4D06-9CE7-C5003788A0B3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676275" y="1998663"/>
          <a:ext cx="46640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6B8F7-5E59-4A76-B486-BFECBF74DE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元宇宙系统的一个独立运维的部署称为一个平台；平台可以作为一个节点与其它平台联盟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平台的云后端由元宇宙服务器、媒体服务器和代理服务器组成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一个节点对业务量的支撑能力有一定的局限，一般由业务内容、软硬件配置、架构优化等因素决定</a:t>
            </a:r>
            <a:endParaRPr lang="en-US" dirty="0"/>
          </a:p>
        </p:txBody>
      </p:sp>
      <p:sp>
        <p:nvSpPr>
          <p:cNvPr id="19" name="Thought Bubble: Cloud 18">
            <a:extLst>
              <a:ext uri="{FF2B5EF4-FFF2-40B4-BE49-F238E27FC236}">
                <a16:creationId xmlns:a16="http://schemas.microsoft.com/office/drawing/2014/main" id="{0E99131E-5BEA-4A82-95EA-D0E294EA7160}"/>
              </a:ext>
            </a:extLst>
          </p:cNvPr>
          <p:cNvSpPr/>
          <p:nvPr/>
        </p:nvSpPr>
        <p:spPr>
          <a:xfrm>
            <a:off x="2987151" y="4117424"/>
            <a:ext cx="1046374" cy="606161"/>
          </a:xfrm>
          <a:prstGeom prst="cloudCallout">
            <a:avLst>
              <a:gd name="adj1" fmla="val -2833"/>
              <a:gd name="adj2" fmla="val 198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A9624156-1B26-4E7F-B680-CBB80DD78BA9}"/>
              </a:ext>
            </a:extLst>
          </p:cNvPr>
          <p:cNvSpPr/>
          <p:nvPr/>
        </p:nvSpPr>
        <p:spPr>
          <a:xfrm>
            <a:off x="3089268" y="2333008"/>
            <a:ext cx="838302" cy="48902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D0A23E-D45F-4BA2-A15A-CEAA9834A9D7}"/>
              </a:ext>
            </a:extLst>
          </p:cNvPr>
          <p:cNvGrpSpPr/>
          <p:nvPr/>
        </p:nvGrpSpPr>
        <p:grpSpPr>
          <a:xfrm>
            <a:off x="4396713" y="2415142"/>
            <a:ext cx="918430" cy="900876"/>
            <a:chOff x="1439242" y="584181"/>
            <a:chExt cx="1754300" cy="900876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CF80C5A-F7E9-4FFE-BE79-597D46B9E0F2}"/>
                </a:ext>
              </a:extLst>
            </p:cNvPr>
            <p:cNvSpPr/>
            <p:nvPr/>
          </p:nvSpPr>
          <p:spPr>
            <a:xfrm>
              <a:off x="1439242" y="584181"/>
              <a:ext cx="1601247" cy="900876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C8EA2E9E-43C4-4D91-9D24-44E4C970C792}"/>
                </a:ext>
              </a:extLst>
            </p:cNvPr>
            <p:cNvSpPr txBox="1"/>
            <p:nvPr/>
          </p:nvSpPr>
          <p:spPr>
            <a:xfrm>
              <a:off x="1465628" y="610567"/>
              <a:ext cx="1727914" cy="8481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b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latin typeface="+mn-ea"/>
                  <a:ea typeface="+mn-ea"/>
                </a:rPr>
                <a:t>媒体</a:t>
              </a:r>
              <a:br>
                <a:rPr lang="en-US" altLang="zh-CN" sz="1600" kern="1200" dirty="0">
                  <a:latin typeface="+mn-ea"/>
                  <a:ea typeface="+mn-ea"/>
                </a:rPr>
              </a:br>
              <a:r>
                <a:rPr lang="zh-CN" altLang="en-US" sz="1600" kern="1200" dirty="0">
                  <a:latin typeface="+mn-ea"/>
                  <a:ea typeface="+mn-ea"/>
                </a:rPr>
                <a:t>服务器</a:t>
              </a:r>
              <a:endParaRPr lang="en-US" sz="1600" kern="1200" dirty="0">
                <a:latin typeface="+mn-ea"/>
                <a:ea typeface="+mn-ea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DF8853-19D0-40F8-B5C6-09B8FAAD45A5}"/>
              </a:ext>
            </a:extLst>
          </p:cNvPr>
          <p:cNvGrpSpPr/>
          <p:nvPr/>
        </p:nvGrpSpPr>
        <p:grpSpPr>
          <a:xfrm>
            <a:off x="1786154" y="2415142"/>
            <a:ext cx="918430" cy="900876"/>
            <a:chOff x="1439242" y="584181"/>
            <a:chExt cx="1754300" cy="900876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C5035C1-9119-4526-ABE6-32F6FD488767}"/>
                </a:ext>
              </a:extLst>
            </p:cNvPr>
            <p:cNvSpPr/>
            <p:nvPr/>
          </p:nvSpPr>
          <p:spPr>
            <a:xfrm>
              <a:off x="1439242" y="584181"/>
              <a:ext cx="1601247" cy="900876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0A2E3DCE-9819-4B5F-9590-FC0B297C5D47}"/>
                </a:ext>
              </a:extLst>
            </p:cNvPr>
            <p:cNvSpPr txBox="1"/>
            <p:nvPr/>
          </p:nvSpPr>
          <p:spPr>
            <a:xfrm>
              <a:off x="1465628" y="610567"/>
              <a:ext cx="1727914" cy="8481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b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latin typeface="+mn-ea"/>
                  <a:ea typeface="+mn-ea"/>
                </a:rPr>
                <a:t>媒体</a:t>
              </a:r>
              <a:br>
                <a:rPr lang="en-US" altLang="zh-CN" sz="1600" kern="1200" dirty="0">
                  <a:latin typeface="+mn-ea"/>
                  <a:ea typeface="+mn-ea"/>
                </a:rPr>
              </a:br>
              <a:r>
                <a:rPr lang="zh-CN" altLang="en-US" sz="1600" kern="1200" dirty="0">
                  <a:latin typeface="+mn-ea"/>
                  <a:ea typeface="+mn-ea"/>
                </a:rPr>
                <a:t>服务器</a:t>
              </a:r>
              <a:endParaRPr lang="en-US" sz="1600" kern="1200" dirty="0">
                <a:latin typeface="+mn-ea"/>
                <a:ea typeface="+mn-ea"/>
              </a:endParaRPr>
            </a:p>
          </p:txBody>
        </p:sp>
      </p:grpSp>
      <p:sp>
        <p:nvSpPr>
          <p:cNvPr id="16" name="Cylinder 15">
            <a:extLst>
              <a:ext uri="{FF2B5EF4-FFF2-40B4-BE49-F238E27FC236}">
                <a16:creationId xmlns:a16="http://schemas.microsoft.com/office/drawing/2014/main" id="{00B320EF-C9F5-4D1B-9655-4802C7B48084}"/>
              </a:ext>
            </a:extLst>
          </p:cNvPr>
          <p:cNvSpPr/>
          <p:nvPr/>
        </p:nvSpPr>
        <p:spPr>
          <a:xfrm>
            <a:off x="1967150" y="2361045"/>
            <a:ext cx="507536" cy="28781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7B3B8FB4-33F9-437B-A59A-DD0A81432F46}"/>
              </a:ext>
            </a:extLst>
          </p:cNvPr>
          <p:cNvSpPr/>
          <p:nvPr/>
        </p:nvSpPr>
        <p:spPr>
          <a:xfrm>
            <a:off x="4580819" y="2362106"/>
            <a:ext cx="507536" cy="28781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6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D519CCDD-C8AC-470A-8648-1C1476E40B92}"/>
              </a:ext>
            </a:extLst>
          </p:cNvPr>
          <p:cNvSpPr/>
          <p:nvPr/>
        </p:nvSpPr>
        <p:spPr>
          <a:xfrm>
            <a:off x="3314267" y="1828800"/>
            <a:ext cx="4479732" cy="435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5EE61E-51CD-405E-B941-6A73CBA5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0" dirty="0">
                <a:solidFill>
                  <a:srgbClr val="C00000"/>
                </a:solidFill>
              </a:rPr>
              <a:t>节点的云后端和边缘端</a:t>
            </a:r>
            <a:r>
              <a:rPr lang="zh-CN" altLang="en-US" sz="3200" b="0" dirty="0">
                <a:solidFill>
                  <a:srgbClr val="C00000"/>
                </a:solidFill>
                <a:latin typeface="Arial Narrow" panose="020B0606020202030204" pitchFamily="34" charset="0"/>
              </a:rPr>
              <a:t>（</a:t>
            </a:r>
            <a:r>
              <a:rPr lang="en-US" altLang="zh-CN" sz="3200" b="0" dirty="0">
                <a:solidFill>
                  <a:srgbClr val="C00000"/>
                </a:solidFill>
                <a:latin typeface="Arial Narrow" panose="020B0606020202030204" pitchFamily="34" charset="0"/>
              </a:rPr>
              <a:t>Cloud Backend &amp; Edge</a:t>
            </a:r>
            <a:r>
              <a:rPr lang="zh-CN" altLang="en-US" sz="3200" b="0" dirty="0">
                <a:solidFill>
                  <a:srgbClr val="C00000"/>
                </a:solidFill>
                <a:latin typeface="Arial Narrow" panose="020B0606020202030204" pitchFamily="34" charset="0"/>
              </a:rPr>
              <a:t>）</a:t>
            </a:r>
            <a:endParaRPr lang="en-US" sz="3200" b="0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5699003C-8150-4B51-A647-8FE24AD1B77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hought Bubble: Cloud 18">
            <a:extLst>
              <a:ext uri="{FF2B5EF4-FFF2-40B4-BE49-F238E27FC236}">
                <a16:creationId xmlns:a16="http://schemas.microsoft.com/office/drawing/2014/main" id="{340811EE-FEAB-4184-914F-386B87F1F74F}"/>
              </a:ext>
            </a:extLst>
          </p:cNvPr>
          <p:cNvSpPr/>
          <p:nvPr/>
        </p:nvSpPr>
        <p:spPr>
          <a:xfrm>
            <a:off x="5012267" y="3589866"/>
            <a:ext cx="1083733" cy="621320"/>
          </a:xfrm>
          <a:prstGeom prst="cloudCallout">
            <a:avLst>
              <a:gd name="adj1" fmla="val 7774"/>
              <a:gd name="adj2" fmla="val -13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8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35F441-1F16-4AA1-9109-256D36F2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0" dirty="0">
                <a:solidFill>
                  <a:srgbClr val="C00000"/>
                </a:solidFill>
              </a:rPr>
              <a:t>平台联盟</a:t>
            </a:r>
            <a:endParaRPr lang="en-US" sz="3200" b="0" dirty="0">
              <a:solidFill>
                <a:srgbClr val="C0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B46AA6-A89B-4E8C-80B9-FFEC44F495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品链支撑的平台可以两两结成联盟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区块链碳积分会在联盟的平台间冗余存储，在开户平台缺失时也能恢复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结盟的时，先由一方发起结盟请求，对方确认后，双方交换加解密密钥，作为今后互通时的数据确证工具</a:t>
            </a:r>
            <a:endParaRPr lang="en-US" altLang="zh-CN" dirty="0"/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1F2C741D-E10D-4FE8-810F-CA6EE982E846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095999" y="1823218"/>
          <a:ext cx="2642647" cy="2645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2" name="Content Placeholder 20">
            <a:extLst>
              <a:ext uri="{FF2B5EF4-FFF2-40B4-BE49-F238E27FC236}">
                <a16:creationId xmlns:a16="http://schemas.microsoft.com/office/drawing/2014/main" id="{54489505-AB2B-4836-A00A-DC96A36C493C}"/>
              </a:ext>
            </a:extLst>
          </p:cNvPr>
          <p:cNvGraphicFramePr>
            <a:graphicFrameLocks/>
          </p:cNvGraphicFramePr>
          <p:nvPr/>
        </p:nvGraphicFramePr>
        <p:xfrm>
          <a:off x="7795967" y="3544478"/>
          <a:ext cx="2667786" cy="2635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89B5F1-8D44-421C-88C4-EA6E1B3272F3}"/>
              </a:ext>
            </a:extLst>
          </p:cNvPr>
          <p:cNvCxnSpPr>
            <a:cxnSpLocks/>
          </p:cNvCxnSpPr>
          <p:nvPr/>
        </p:nvCxnSpPr>
        <p:spPr>
          <a:xfrm>
            <a:off x="7678507" y="3429000"/>
            <a:ext cx="1173260" cy="11312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9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35F441-1F16-4AA1-9109-256D36F2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0" dirty="0">
                <a:solidFill>
                  <a:srgbClr val="C00000"/>
                </a:solidFill>
              </a:rPr>
              <a:t>元宇宙互通协议</a:t>
            </a:r>
            <a:r>
              <a:rPr lang="zh-CN" altLang="en-US" sz="3200" b="0" dirty="0">
                <a:solidFill>
                  <a:srgbClr val="C00000"/>
                </a:solidFill>
                <a:latin typeface="Arial Narrow" panose="020B0606020202030204" pitchFamily="34" charset="0"/>
              </a:rPr>
              <a:t>（</a:t>
            </a:r>
            <a:r>
              <a:rPr lang="en-US" altLang="zh-CN" sz="3200" b="0" dirty="0">
                <a:solidFill>
                  <a:srgbClr val="C00000"/>
                </a:solidFill>
                <a:latin typeface="Arial Narrow" panose="020B0606020202030204" pitchFamily="34" charset="0"/>
              </a:rPr>
              <a:t>Open Metaverse Interoperability</a:t>
            </a:r>
            <a:r>
              <a:rPr lang="zh-CN" altLang="en-US" sz="3200" b="0" dirty="0">
                <a:solidFill>
                  <a:srgbClr val="C00000"/>
                </a:solidFill>
                <a:latin typeface="Arial Narrow" panose="020B0606020202030204" pitchFamily="34" charset="0"/>
              </a:rPr>
              <a:t>）</a:t>
            </a:r>
            <a:endParaRPr lang="en-US" sz="3200" b="0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B46AA6-A89B-4E8C-80B9-FFEC44F495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OMI</a:t>
            </a:r>
            <a:r>
              <a:rPr lang="zh-CN" altLang="en-US" dirty="0"/>
              <a:t>是金中关研究院发起的开源协议研发项目，是一套易于实现的、让不同元宇宙平台互连互通的协议</a:t>
            </a: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任一元宇宙云平台可以成为</a:t>
            </a:r>
            <a:r>
              <a:rPr lang="zh-CN" altLang="en-US" dirty="0">
                <a:solidFill>
                  <a:srgbClr val="0070C0"/>
                </a:solidFill>
              </a:rPr>
              <a:t>节点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0070C0"/>
                </a:solidFill>
              </a:rPr>
              <a:t>集节点</a:t>
            </a:r>
            <a:r>
              <a:rPr lang="zh-CN" altLang="en-US" dirty="0"/>
              <a:t>的功能，并且以此身份现有的某一个去中心化的平台网络中</a:t>
            </a: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城乡元宇宙的在体系内的互通就是协议的一个实现</a:t>
            </a: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协议建立在ＨＴＴＰ基础上，其功能包含目录探索、上下文规范、用户授权等等</a:t>
            </a:r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1F2C741D-E10D-4FE8-810F-CA6EE982E846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095999" y="1823218"/>
          <a:ext cx="2642647" cy="2645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2" name="Content Placeholder 20">
            <a:extLst>
              <a:ext uri="{FF2B5EF4-FFF2-40B4-BE49-F238E27FC236}">
                <a16:creationId xmlns:a16="http://schemas.microsoft.com/office/drawing/2014/main" id="{54489505-AB2B-4836-A00A-DC96A36C493C}"/>
              </a:ext>
            </a:extLst>
          </p:cNvPr>
          <p:cNvGraphicFramePr>
            <a:graphicFrameLocks/>
          </p:cNvGraphicFramePr>
          <p:nvPr/>
        </p:nvGraphicFramePr>
        <p:xfrm>
          <a:off x="7795967" y="3544478"/>
          <a:ext cx="2667786" cy="2635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89B5F1-8D44-421C-88C4-EA6E1B3272F3}"/>
              </a:ext>
            </a:extLst>
          </p:cNvPr>
          <p:cNvCxnSpPr>
            <a:cxnSpLocks/>
          </p:cNvCxnSpPr>
          <p:nvPr/>
        </p:nvCxnSpPr>
        <p:spPr>
          <a:xfrm>
            <a:off x="7678507" y="3429000"/>
            <a:ext cx="1173260" cy="11312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17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35F441-1F16-4AA1-9109-256D36F2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0" dirty="0">
                <a:solidFill>
                  <a:srgbClr val="C00000"/>
                </a:solidFill>
              </a:rPr>
              <a:t>附：平台模式类比</a:t>
            </a:r>
            <a:endParaRPr lang="en-US" sz="3200" b="0" dirty="0">
              <a:solidFill>
                <a:srgbClr val="C00000"/>
              </a:solidFill>
            </a:endParaRP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3A120BA0-F9B7-4BEF-9E53-0D173EB9863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6275" y="2011363"/>
          <a:ext cx="10753725" cy="40346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84575">
                  <a:extLst>
                    <a:ext uri="{9D8B030D-6E8A-4147-A177-3AD203B41FA5}">
                      <a16:colId xmlns:a16="http://schemas.microsoft.com/office/drawing/2014/main" val="3544413828"/>
                    </a:ext>
                  </a:extLst>
                </a:gridCol>
                <a:gridCol w="3584575">
                  <a:extLst>
                    <a:ext uri="{9D8B030D-6E8A-4147-A177-3AD203B41FA5}">
                      <a16:colId xmlns:a16="http://schemas.microsoft.com/office/drawing/2014/main" val="734299729"/>
                    </a:ext>
                  </a:extLst>
                </a:gridCol>
                <a:gridCol w="3584575">
                  <a:extLst>
                    <a:ext uri="{9D8B030D-6E8A-4147-A177-3AD203B41FA5}">
                      <a16:colId xmlns:a16="http://schemas.microsoft.com/office/drawing/2014/main" val="1699438310"/>
                    </a:ext>
                  </a:extLst>
                </a:gridCol>
              </a:tblGrid>
              <a:tr h="672445">
                <a:tc>
                  <a:txBody>
                    <a:bodyPr/>
                    <a:lstStyle/>
                    <a:p>
                      <a:r>
                        <a:rPr lang="zh-CN" altLang="en-US" dirty="0"/>
                        <a:t>无中心化</a:t>
                      </a:r>
                      <a:endParaRPr lang="en-US" dirty="0"/>
                    </a:p>
                  </a:txBody>
                  <a:tcPr marL="114410" marR="11441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多中心化</a:t>
                      </a:r>
                      <a:endParaRPr lang="en-US" dirty="0"/>
                    </a:p>
                  </a:txBody>
                  <a:tcPr marL="114410" marR="11441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中心化</a:t>
                      </a:r>
                      <a:endParaRPr lang="en-US" dirty="0"/>
                    </a:p>
                  </a:txBody>
                  <a:tcPr marL="114410" marR="114410"/>
                </a:tc>
                <a:extLst>
                  <a:ext uri="{0D108BD9-81ED-4DB2-BD59-A6C34878D82A}">
                    <a16:rowId xmlns:a16="http://schemas.microsoft.com/office/drawing/2014/main" val="2266204722"/>
                  </a:ext>
                </a:extLst>
              </a:tr>
              <a:tr h="6724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4410" marR="11441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4410" marR="11441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4410" marR="114410"/>
                </a:tc>
                <a:extLst>
                  <a:ext uri="{0D108BD9-81ED-4DB2-BD59-A6C34878D82A}">
                    <a16:rowId xmlns:a16="http://schemas.microsoft.com/office/drawing/2014/main" val="1709836789"/>
                  </a:ext>
                </a:extLst>
              </a:tr>
              <a:tr h="6724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4410" marR="11441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4410" marR="11441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4410" marR="114410"/>
                </a:tc>
                <a:extLst>
                  <a:ext uri="{0D108BD9-81ED-4DB2-BD59-A6C34878D82A}">
                    <a16:rowId xmlns:a16="http://schemas.microsoft.com/office/drawing/2014/main" val="4199516320"/>
                  </a:ext>
                </a:extLst>
              </a:tr>
              <a:tr h="6724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4410" marR="11441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4410" marR="11441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4410" marR="114410"/>
                </a:tc>
                <a:extLst>
                  <a:ext uri="{0D108BD9-81ED-4DB2-BD59-A6C34878D82A}">
                    <a16:rowId xmlns:a16="http://schemas.microsoft.com/office/drawing/2014/main" val="4004744108"/>
                  </a:ext>
                </a:extLst>
              </a:tr>
              <a:tr h="6724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4410" marR="11441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4410" marR="11441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4410" marR="114410"/>
                </a:tc>
                <a:extLst>
                  <a:ext uri="{0D108BD9-81ED-4DB2-BD59-A6C34878D82A}">
                    <a16:rowId xmlns:a16="http://schemas.microsoft.com/office/drawing/2014/main" val="3843204926"/>
                  </a:ext>
                </a:extLst>
              </a:tr>
              <a:tr h="6724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4410" marR="11441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4410" marR="11441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4410" marR="114410"/>
                </a:tc>
                <a:extLst>
                  <a:ext uri="{0D108BD9-81ED-4DB2-BD59-A6C34878D82A}">
                    <a16:rowId xmlns:a16="http://schemas.microsoft.com/office/drawing/2014/main" val="2804620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12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35F441-1F16-4AA1-9109-256D36F2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0" dirty="0">
                <a:solidFill>
                  <a:srgbClr val="C00000"/>
                </a:solidFill>
              </a:rPr>
              <a:t>农业对接</a:t>
            </a:r>
            <a:endParaRPr lang="en-US" sz="3200" b="0" dirty="0">
              <a:solidFill>
                <a:srgbClr val="C00000"/>
              </a:soli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57887A2-954D-41A3-9476-4F2DD0FE5E02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676275" y="1998663"/>
          <a:ext cx="46640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AD3B9-016E-40FF-A38D-1EAD8D7DDF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4C515E-A0B4-4667-ACB2-7B32B1FB1972}"/>
              </a:ext>
            </a:extLst>
          </p:cNvPr>
          <p:cNvSpPr/>
          <p:nvPr/>
        </p:nvSpPr>
        <p:spPr>
          <a:xfrm>
            <a:off x="3331028" y="2248644"/>
            <a:ext cx="602062" cy="2090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物联网关</a:t>
            </a:r>
            <a:endParaRPr lang="en-US" sz="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7516CC-B32D-4B99-8659-23B9EFCE4051}"/>
              </a:ext>
            </a:extLst>
          </p:cNvPr>
          <p:cNvSpPr/>
          <p:nvPr/>
        </p:nvSpPr>
        <p:spPr>
          <a:xfrm>
            <a:off x="3272971" y="3142341"/>
            <a:ext cx="799439" cy="2960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项目数字模型</a:t>
            </a:r>
            <a:endParaRPr 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4604F2-A1AA-416F-814E-A645DAE8F5D3}"/>
              </a:ext>
            </a:extLst>
          </p:cNvPr>
          <p:cNvSpPr txBox="1"/>
          <p:nvPr/>
        </p:nvSpPr>
        <p:spPr>
          <a:xfrm>
            <a:off x="3682999" y="4474980"/>
            <a:ext cx="10994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互通协议</a:t>
            </a:r>
            <a:endParaRPr 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BD24E6-A80A-4202-B069-4C9263B2FB66}"/>
              </a:ext>
            </a:extLst>
          </p:cNvPr>
          <p:cNvSpPr txBox="1"/>
          <p:nvPr/>
        </p:nvSpPr>
        <p:spPr>
          <a:xfrm>
            <a:off x="2331582" y="3679709"/>
            <a:ext cx="10994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互通协议</a:t>
            </a:r>
            <a:endParaRPr 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FBA44E-8442-41A8-BC86-ABAF40B005D1}"/>
              </a:ext>
            </a:extLst>
          </p:cNvPr>
          <p:cNvSpPr txBox="1"/>
          <p:nvPr/>
        </p:nvSpPr>
        <p:spPr>
          <a:xfrm>
            <a:off x="2881310" y="2520508"/>
            <a:ext cx="10994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REST API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D835B5-6CEE-4E74-B808-1AC786CA00E1}"/>
              </a:ext>
            </a:extLst>
          </p:cNvPr>
          <p:cNvSpPr txBox="1"/>
          <p:nvPr/>
        </p:nvSpPr>
        <p:spPr>
          <a:xfrm>
            <a:off x="3963271" y="2589887"/>
            <a:ext cx="10994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REST API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F295D1-0058-4073-AB17-4EA0D914C758}"/>
              </a:ext>
            </a:extLst>
          </p:cNvPr>
          <p:cNvSpPr txBox="1"/>
          <p:nvPr/>
        </p:nvSpPr>
        <p:spPr>
          <a:xfrm>
            <a:off x="4500558" y="3626429"/>
            <a:ext cx="10994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REST API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4502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462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系统的业务特点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E833525-A73F-469A-8B72-617B7468E5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7883935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472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625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系统的架构特点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E833525-A73F-469A-8B72-617B7468E5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535255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072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入驻机构和用户（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Orgs &amp; Users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18E172-747A-4981-B1E4-537DE0A3B33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83783899"/>
              </p:ext>
            </p:extLst>
          </p:nvPr>
        </p:nvGraphicFramePr>
        <p:xfrm>
          <a:off x="676275" y="1998663"/>
          <a:ext cx="46640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931CD-8D13-4634-91DA-D6E8978C1F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机构是在平台上创建并运营项目、开展业务的主体；机构入驻前须经过平台的资历审核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用户在平台上进行访问及操作，既可以是个人业务，又可能作为某机构的成员代表该机构来处理事务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上报数据的物联网关的主体也是用户，代表所在机构的操作背景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5606AE-2798-406E-8DA9-2B61FE485E57}"/>
              </a:ext>
            </a:extLst>
          </p:cNvPr>
          <p:cNvCxnSpPr>
            <a:cxnSpLocks/>
          </p:cNvCxnSpPr>
          <p:nvPr/>
        </p:nvCxnSpPr>
        <p:spPr>
          <a:xfrm flipH="1">
            <a:off x="2891379" y="3873731"/>
            <a:ext cx="2278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88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元空间因素及其状态集（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Factors &amp; Statuses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CC03A-D7F7-46A2-A63D-2005AD0D4E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元素是对应现实当中的一个具象或抽象的事物，在项目中可视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一个因素有若干个状态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引用位变量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52C73-A4B6-BC34-D395-A72E44E26F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8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元空间作业及其状态集（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Labors &amp; Statuses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072C3-0F98-085C-585F-47CB8BDB00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引用位变量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CBE54F-79B0-462D-ADD0-F708A64B49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作业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作业量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作业组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9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17809</TotalTime>
  <Words>4217</Words>
  <Application>Microsoft Office PowerPoint</Application>
  <PresentationFormat>Widescreen</PresentationFormat>
  <Paragraphs>431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宋体</vt:lpstr>
      <vt:lpstr>微软雅黑</vt:lpstr>
      <vt:lpstr>Arial</vt:lpstr>
      <vt:lpstr>Arial Narrow</vt:lpstr>
      <vt:lpstr>Calibri</vt:lpstr>
      <vt:lpstr>Calibri Light</vt:lpstr>
      <vt:lpstr>Cambria Math</vt:lpstr>
      <vt:lpstr>Consolas</vt:lpstr>
      <vt:lpstr>Metropolitan</vt:lpstr>
      <vt:lpstr>城乡元宇宙</vt:lpstr>
      <vt:lpstr>城乡元宇宙</vt:lpstr>
      <vt:lpstr>城乡元宇宙的设计目标</vt:lpstr>
      <vt:lpstr>① 元宇宙应用系统</vt:lpstr>
      <vt:lpstr>系统的业务特点</vt:lpstr>
      <vt:lpstr>系统的架构特点</vt:lpstr>
      <vt:lpstr>入驻机构和用户（Orgs &amp; Users）</vt:lpstr>
      <vt:lpstr>元空间因素及其状态集（Factors &amp; Statuses）</vt:lpstr>
      <vt:lpstr>元空间作业及其状态集（Labors &amp; Statuses）</vt:lpstr>
      <vt:lpstr>元宇宙项目（Projects）</vt:lpstr>
      <vt:lpstr>空间区划和站点（Regions &amp; Sites）</vt:lpstr>
      <vt:lpstr>项目交易和站点（ Deals &amp; Sites ）</vt:lpstr>
      <vt:lpstr>项目阶段或场景（Stages／Scenes）</vt:lpstr>
      <vt:lpstr>项目场景（Scenes）</vt:lpstr>
      <vt:lpstr>作业对因素的影响（Affects）</vt:lpstr>
      <vt:lpstr>交易上下文（Deal Context）</vt:lpstr>
      <vt:lpstr>项目类型及规则</vt:lpstr>
      <vt:lpstr>项目KPI</vt:lpstr>
      <vt:lpstr>项目建模语言（Metaverse Project Modeling Language）</vt:lpstr>
      <vt:lpstr>项目建模语言的结构</vt:lpstr>
      <vt:lpstr>元宇宙引擎</vt:lpstr>
      <vt:lpstr>项目创建及编辑</vt:lpstr>
      <vt:lpstr>媒体格式</vt:lpstr>
      <vt:lpstr>全视角动图（仿３D）</vt:lpstr>
      <vt:lpstr>交易和碳积分（Deal &amp; Carbon Credit）</vt:lpstr>
      <vt:lpstr>碳积分操作</vt:lpstr>
      <vt:lpstr>价值支付</vt:lpstr>
      <vt:lpstr>第三方远程API</vt:lpstr>
      <vt:lpstr>③ 部署平台</vt:lpstr>
      <vt:lpstr>Metaverse Project Object Model</vt:lpstr>
      <vt:lpstr>Metaverse Project Object Model</vt:lpstr>
      <vt:lpstr>Metaverse Project Object Model</vt:lpstr>
      <vt:lpstr>SkyGate Object Model</vt:lpstr>
      <vt:lpstr>Nodal Object Model</vt:lpstr>
      <vt:lpstr>② 基础框架及实施</vt:lpstr>
      <vt:lpstr>开源项目和应用体系</vt:lpstr>
      <vt:lpstr>品链框架和品端程序</vt:lpstr>
      <vt:lpstr>品链区块链引擎（Nodal）</vt:lpstr>
      <vt:lpstr>品链服务器引擎（Web）</vt:lpstr>
      <vt:lpstr>品端程序的应用设备</vt:lpstr>
      <vt:lpstr>平台和节点（Platform &amp; Node）</vt:lpstr>
      <vt:lpstr>节点的云后端和边缘端（Cloud Backend &amp; Edge）</vt:lpstr>
      <vt:lpstr>平台联盟</vt:lpstr>
      <vt:lpstr>元宇宙互通协议（Open Metaverse Interoperability）</vt:lpstr>
      <vt:lpstr>附：平台模式类比</vt:lpstr>
      <vt:lpstr>农业对接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城乡振兴元宇宙</dc:title>
  <dc:creator>Huang Michael</dc:creator>
  <cp:lastModifiedBy>Huang Michael</cp:lastModifiedBy>
  <cp:revision>1515</cp:revision>
  <dcterms:created xsi:type="dcterms:W3CDTF">2022-02-15T23:48:21Z</dcterms:created>
  <dcterms:modified xsi:type="dcterms:W3CDTF">2022-05-05T07:27:22Z</dcterms:modified>
</cp:coreProperties>
</file>