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5" r:id="rId1"/>
  </p:sldMasterIdLst>
  <p:notesMasterIdLst>
    <p:notesMasterId r:id="rId40"/>
  </p:notesMasterIdLst>
  <p:sldIdLst>
    <p:sldId id="265" r:id="rId2"/>
    <p:sldId id="273" r:id="rId3"/>
    <p:sldId id="268" r:id="rId4"/>
    <p:sldId id="263" r:id="rId5"/>
    <p:sldId id="294" r:id="rId6"/>
    <p:sldId id="300" r:id="rId7"/>
    <p:sldId id="308" r:id="rId8"/>
    <p:sldId id="309" r:id="rId9"/>
    <p:sldId id="286" r:id="rId10"/>
    <p:sldId id="298" r:id="rId11"/>
    <p:sldId id="311" r:id="rId12"/>
    <p:sldId id="312" r:id="rId13"/>
    <p:sldId id="299" r:id="rId14"/>
    <p:sldId id="288" r:id="rId15"/>
    <p:sldId id="295" r:id="rId16"/>
    <p:sldId id="291" r:id="rId17"/>
    <p:sldId id="287" r:id="rId18"/>
    <p:sldId id="296" r:id="rId19"/>
    <p:sldId id="297" r:id="rId20"/>
    <p:sldId id="264" r:id="rId21"/>
    <p:sldId id="274" r:id="rId22"/>
    <p:sldId id="303" r:id="rId23"/>
    <p:sldId id="304" r:id="rId24"/>
    <p:sldId id="292" r:id="rId25"/>
    <p:sldId id="285" r:id="rId26"/>
    <p:sldId id="271" r:id="rId27"/>
    <p:sldId id="280" r:id="rId28"/>
    <p:sldId id="310" r:id="rId29"/>
    <p:sldId id="284" r:id="rId30"/>
    <p:sldId id="281" r:id="rId31"/>
    <p:sldId id="282" r:id="rId32"/>
    <p:sldId id="283" r:id="rId33"/>
    <p:sldId id="305" r:id="rId34"/>
    <p:sldId id="307" r:id="rId35"/>
    <p:sldId id="293" r:id="rId36"/>
    <p:sldId id="275" r:id="rId37"/>
    <p:sldId id="289" r:id="rId38"/>
    <p:sldId id="29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102"/>
    <a:srgbClr val="7C8186"/>
    <a:srgbClr val="F0506E"/>
    <a:srgbClr val="7FB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0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1DF5B-5029-4C1A-AE43-641532421C8E}" type="doc">
      <dgm:prSet loTypeId="urn:microsoft.com/office/officeart/2005/8/layout/cycle4" loCatId="relationship" qsTypeId="urn:microsoft.com/office/officeart/2005/8/quickstyle/simple2" qsCatId="simple" csTypeId="urn:microsoft.com/office/officeart/2005/8/colors/colorful3" csCatId="colorful" phldr="1"/>
      <dgm:spPr/>
    </dgm:pt>
    <dgm:pt modelId="{A1B88509-7228-4D39-949E-883533508726}">
      <dgm:prSet phldrT="[Text]"/>
      <dgm:spPr/>
      <dgm:t>
        <a:bodyPr/>
        <a:lstStyle/>
        <a:p>
          <a:r>
            <a:rPr lang="zh-CN" altLang="en-US" dirty="0"/>
            <a:t>行业架构参考</a:t>
          </a:r>
          <a:endParaRPr lang="en-US" dirty="0"/>
        </a:p>
      </dgm:t>
    </dgm:pt>
    <dgm:pt modelId="{9FAEFB02-CC4E-4143-8476-BD92F713022F}" type="parTrans" cxnId="{3FC7AC4D-B2F2-4A36-8CC0-538F0838208F}">
      <dgm:prSet/>
      <dgm:spPr/>
      <dgm:t>
        <a:bodyPr/>
        <a:lstStyle/>
        <a:p>
          <a:endParaRPr lang="en-US"/>
        </a:p>
      </dgm:t>
    </dgm:pt>
    <dgm:pt modelId="{E3C4A2FA-1180-48B1-ACED-BE8AD8308BC8}" type="sibTrans" cxnId="{3FC7AC4D-B2F2-4A36-8CC0-538F0838208F}">
      <dgm:prSet/>
      <dgm:spPr/>
      <dgm:t>
        <a:bodyPr/>
        <a:lstStyle/>
        <a:p>
          <a:endParaRPr lang="en-US"/>
        </a:p>
      </dgm:t>
    </dgm:pt>
    <dgm:pt modelId="{5C61E040-AE70-4633-A708-BDA1833D585B}">
      <dgm:prSet phldrT="[Text]"/>
      <dgm:spPr/>
      <dgm:t>
        <a:bodyPr/>
        <a:lstStyle/>
        <a:p>
          <a:r>
            <a:rPr lang="zh-CN" altLang="en-US" dirty="0"/>
            <a:t>品链框架范例</a:t>
          </a:r>
          <a:endParaRPr lang="en-US" dirty="0"/>
        </a:p>
      </dgm:t>
    </dgm:pt>
    <dgm:pt modelId="{99E11CC2-8DC1-4865-AC52-60CA56CDF0ED}" type="parTrans" cxnId="{3FC54C12-E575-4CC6-878D-5040D340FE13}">
      <dgm:prSet/>
      <dgm:spPr/>
      <dgm:t>
        <a:bodyPr/>
        <a:lstStyle/>
        <a:p>
          <a:endParaRPr lang="en-US"/>
        </a:p>
      </dgm:t>
    </dgm:pt>
    <dgm:pt modelId="{369F698C-6931-4705-AF3C-29B89FE1EDBF}" type="sibTrans" cxnId="{3FC54C12-E575-4CC6-878D-5040D340FE13}">
      <dgm:prSet/>
      <dgm:spPr/>
      <dgm:t>
        <a:bodyPr/>
        <a:lstStyle/>
        <a:p>
          <a:endParaRPr lang="en-US"/>
        </a:p>
      </dgm:t>
    </dgm:pt>
    <dgm:pt modelId="{3E1379A8-03AE-4560-9CAC-234975E3282D}">
      <dgm:prSet phldrT="[Text]"/>
      <dgm:spPr/>
      <dgm:t>
        <a:bodyPr/>
        <a:lstStyle/>
        <a:p>
          <a:r>
            <a:rPr lang="zh-CN" altLang="en-US" dirty="0"/>
            <a:t>抽象便于复用</a:t>
          </a:r>
          <a:endParaRPr lang="en-US" dirty="0"/>
        </a:p>
      </dgm:t>
    </dgm:pt>
    <dgm:pt modelId="{085A800E-2E7C-4E3D-905F-121B2B499E4E}" type="parTrans" cxnId="{11B5DEF3-0CEC-42AF-A27F-87CA3DD63887}">
      <dgm:prSet/>
      <dgm:spPr/>
      <dgm:t>
        <a:bodyPr/>
        <a:lstStyle/>
        <a:p>
          <a:endParaRPr lang="en-US"/>
        </a:p>
      </dgm:t>
    </dgm:pt>
    <dgm:pt modelId="{8AE7FA89-A495-4A30-9004-17A9AC324A50}" type="sibTrans" cxnId="{11B5DEF3-0CEC-42AF-A27F-87CA3DD63887}">
      <dgm:prSet/>
      <dgm:spPr/>
      <dgm:t>
        <a:bodyPr/>
        <a:lstStyle/>
        <a:p>
          <a:endParaRPr lang="en-US"/>
        </a:p>
      </dgm:t>
    </dgm:pt>
    <dgm:pt modelId="{B8DAA4A8-AA17-466A-A7B2-DD367F49DEDF}">
      <dgm:prSet phldrT="[Text]"/>
      <dgm:spPr/>
      <dgm:t>
        <a:bodyPr/>
        <a:lstStyle/>
        <a:p>
          <a:r>
            <a:rPr lang="zh-CN" altLang="en-US" dirty="0"/>
            <a:t>降低难度和风险</a:t>
          </a:r>
          <a:endParaRPr lang="en-US" dirty="0"/>
        </a:p>
      </dgm:t>
    </dgm:pt>
    <dgm:pt modelId="{553A8A4A-8A23-451C-9B24-1800C138FF1D}" type="parTrans" cxnId="{CDC116A5-A6DF-47D6-A7F0-36814C2AA77F}">
      <dgm:prSet/>
      <dgm:spPr/>
      <dgm:t>
        <a:bodyPr/>
        <a:lstStyle/>
        <a:p>
          <a:endParaRPr lang="en-US"/>
        </a:p>
      </dgm:t>
    </dgm:pt>
    <dgm:pt modelId="{8387D957-5C6E-4A64-AEB7-D643FA8EC40B}" type="sibTrans" cxnId="{CDC116A5-A6DF-47D6-A7F0-36814C2AA77F}">
      <dgm:prSet/>
      <dgm:spPr/>
      <dgm:t>
        <a:bodyPr/>
        <a:lstStyle/>
        <a:p>
          <a:endParaRPr lang="en-US"/>
        </a:p>
      </dgm:t>
    </dgm:pt>
    <dgm:pt modelId="{3DBC6E7E-B0F4-43E5-8DD0-79EB258B8730}" type="pres">
      <dgm:prSet presAssocID="{0A11DF5B-5029-4C1A-AE43-641532421C8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5E14599-AEDF-4678-8BDA-CA85BC9FEB05}" type="pres">
      <dgm:prSet presAssocID="{0A11DF5B-5029-4C1A-AE43-641532421C8E}" presName="children" presStyleCnt="0"/>
      <dgm:spPr/>
    </dgm:pt>
    <dgm:pt modelId="{C7EBFB77-AE07-494B-9605-65404AF94FA3}" type="pres">
      <dgm:prSet presAssocID="{0A11DF5B-5029-4C1A-AE43-641532421C8E}" presName="childPlaceholder" presStyleCnt="0"/>
      <dgm:spPr/>
    </dgm:pt>
    <dgm:pt modelId="{C4E22379-052F-474C-9AB1-E06179405F6E}" type="pres">
      <dgm:prSet presAssocID="{0A11DF5B-5029-4C1A-AE43-641532421C8E}" presName="circle" presStyleCnt="0"/>
      <dgm:spPr/>
    </dgm:pt>
    <dgm:pt modelId="{763CC597-F729-4E16-BF38-495837C9BB3D}" type="pres">
      <dgm:prSet presAssocID="{0A11DF5B-5029-4C1A-AE43-641532421C8E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04174CDC-92AD-47E0-8C54-D3EB5709D1B1}" type="pres">
      <dgm:prSet presAssocID="{0A11DF5B-5029-4C1A-AE43-641532421C8E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A1772565-A715-40B2-81EF-063D2AD2781D}" type="pres">
      <dgm:prSet presAssocID="{0A11DF5B-5029-4C1A-AE43-641532421C8E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BAE24664-0871-4179-A4FF-A32571E43A40}" type="pres">
      <dgm:prSet presAssocID="{0A11DF5B-5029-4C1A-AE43-641532421C8E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8A4BB9F3-5CA2-4E34-B971-355611D68D09}" type="pres">
      <dgm:prSet presAssocID="{0A11DF5B-5029-4C1A-AE43-641532421C8E}" presName="quadrantPlaceholder" presStyleCnt="0"/>
      <dgm:spPr/>
    </dgm:pt>
    <dgm:pt modelId="{8534BBBA-8B72-49C7-A632-768AC3D2D280}" type="pres">
      <dgm:prSet presAssocID="{0A11DF5B-5029-4C1A-AE43-641532421C8E}" presName="center1" presStyleLbl="fgShp" presStyleIdx="0" presStyleCnt="2"/>
      <dgm:spPr/>
    </dgm:pt>
    <dgm:pt modelId="{CD61B925-5974-4829-90C7-72407E297F40}" type="pres">
      <dgm:prSet presAssocID="{0A11DF5B-5029-4C1A-AE43-641532421C8E}" presName="center2" presStyleLbl="fgShp" presStyleIdx="1" presStyleCnt="2"/>
      <dgm:spPr/>
    </dgm:pt>
  </dgm:ptLst>
  <dgm:cxnLst>
    <dgm:cxn modelId="{3FC54C12-E575-4CC6-878D-5040D340FE13}" srcId="{0A11DF5B-5029-4C1A-AE43-641532421C8E}" destId="{5C61E040-AE70-4633-A708-BDA1833D585B}" srcOrd="1" destOrd="0" parTransId="{99E11CC2-8DC1-4865-AC52-60CA56CDF0ED}" sibTransId="{369F698C-6931-4705-AF3C-29B89FE1EDBF}"/>
    <dgm:cxn modelId="{C45EE241-F18E-4B9D-B88F-425E17E2212D}" type="presOf" srcId="{0A11DF5B-5029-4C1A-AE43-641532421C8E}" destId="{3DBC6E7E-B0F4-43E5-8DD0-79EB258B8730}" srcOrd="0" destOrd="0" presId="urn:microsoft.com/office/officeart/2005/8/layout/cycle4"/>
    <dgm:cxn modelId="{3FC7AC4D-B2F2-4A36-8CC0-538F0838208F}" srcId="{0A11DF5B-5029-4C1A-AE43-641532421C8E}" destId="{A1B88509-7228-4D39-949E-883533508726}" srcOrd="0" destOrd="0" parTransId="{9FAEFB02-CC4E-4143-8476-BD92F713022F}" sibTransId="{E3C4A2FA-1180-48B1-ACED-BE8AD8308BC8}"/>
    <dgm:cxn modelId="{FF193CA1-A764-4FC7-85F1-0BD4B8113610}" type="presOf" srcId="{B8DAA4A8-AA17-466A-A7B2-DD367F49DEDF}" destId="{A1772565-A715-40B2-81EF-063D2AD2781D}" srcOrd="0" destOrd="0" presId="urn:microsoft.com/office/officeart/2005/8/layout/cycle4"/>
    <dgm:cxn modelId="{CDC116A5-A6DF-47D6-A7F0-36814C2AA77F}" srcId="{0A11DF5B-5029-4C1A-AE43-641532421C8E}" destId="{B8DAA4A8-AA17-466A-A7B2-DD367F49DEDF}" srcOrd="2" destOrd="0" parTransId="{553A8A4A-8A23-451C-9B24-1800C138FF1D}" sibTransId="{8387D957-5C6E-4A64-AEB7-D643FA8EC40B}"/>
    <dgm:cxn modelId="{8E748DA8-AC9A-4752-A19C-57E002AF4B82}" type="presOf" srcId="{5C61E040-AE70-4633-A708-BDA1833D585B}" destId="{04174CDC-92AD-47E0-8C54-D3EB5709D1B1}" srcOrd="0" destOrd="0" presId="urn:microsoft.com/office/officeart/2005/8/layout/cycle4"/>
    <dgm:cxn modelId="{D54A22C4-2F28-4644-A4A0-3CC7CB4444F0}" type="presOf" srcId="{A1B88509-7228-4D39-949E-883533508726}" destId="{763CC597-F729-4E16-BF38-495837C9BB3D}" srcOrd="0" destOrd="0" presId="urn:microsoft.com/office/officeart/2005/8/layout/cycle4"/>
    <dgm:cxn modelId="{6D84D3D8-037F-429B-87F2-BE0B64E1DEC0}" type="presOf" srcId="{3E1379A8-03AE-4560-9CAC-234975E3282D}" destId="{BAE24664-0871-4179-A4FF-A32571E43A40}" srcOrd="0" destOrd="0" presId="urn:microsoft.com/office/officeart/2005/8/layout/cycle4"/>
    <dgm:cxn modelId="{11B5DEF3-0CEC-42AF-A27F-87CA3DD63887}" srcId="{0A11DF5B-5029-4C1A-AE43-641532421C8E}" destId="{3E1379A8-03AE-4560-9CAC-234975E3282D}" srcOrd="3" destOrd="0" parTransId="{085A800E-2E7C-4E3D-905F-121B2B499E4E}" sibTransId="{8AE7FA89-A495-4A30-9004-17A9AC324A50}"/>
    <dgm:cxn modelId="{99B4CC34-3B9E-4D2A-8BE1-1E9252B7F5B6}" type="presParOf" srcId="{3DBC6E7E-B0F4-43E5-8DD0-79EB258B8730}" destId="{85E14599-AEDF-4678-8BDA-CA85BC9FEB05}" srcOrd="0" destOrd="0" presId="urn:microsoft.com/office/officeart/2005/8/layout/cycle4"/>
    <dgm:cxn modelId="{FA2C1435-7558-4C90-A20F-3E1ACAE13B69}" type="presParOf" srcId="{85E14599-AEDF-4678-8BDA-CA85BC9FEB05}" destId="{C7EBFB77-AE07-494B-9605-65404AF94FA3}" srcOrd="0" destOrd="0" presId="urn:microsoft.com/office/officeart/2005/8/layout/cycle4"/>
    <dgm:cxn modelId="{C15F9282-DB10-416F-BE02-555D3AFB9C6F}" type="presParOf" srcId="{3DBC6E7E-B0F4-43E5-8DD0-79EB258B8730}" destId="{C4E22379-052F-474C-9AB1-E06179405F6E}" srcOrd="1" destOrd="0" presId="urn:microsoft.com/office/officeart/2005/8/layout/cycle4"/>
    <dgm:cxn modelId="{545C949C-9774-405C-9087-6F81AC495636}" type="presParOf" srcId="{C4E22379-052F-474C-9AB1-E06179405F6E}" destId="{763CC597-F729-4E16-BF38-495837C9BB3D}" srcOrd="0" destOrd="0" presId="urn:microsoft.com/office/officeart/2005/8/layout/cycle4"/>
    <dgm:cxn modelId="{1548E8EE-3E71-4B63-AA8A-C0D96149BD7F}" type="presParOf" srcId="{C4E22379-052F-474C-9AB1-E06179405F6E}" destId="{04174CDC-92AD-47E0-8C54-D3EB5709D1B1}" srcOrd="1" destOrd="0" presId="urn:microsoft.com/office/officeart/2005/8/layout/cycle4"/>
    <dgm:cxn modelId="{C8C1CB50-DBEC-4A9E-B881-D18A100F9E5B}" type="presParOf" srcId="{C4E22379-052F-474C-9AB1-E06179405F6E}" destId="{A1772565-A715-40B2-81EF-063D2AD2781D}" srcOrd="2" destOrd="0" presId="urn:microsoft.com/office/officeart/2005/8/layout/cycle4"/>
    <dgm:cxn modelId="{6AA6064C-274F-48E1-A747-E2DE0B6FD14A}" type="presParOf" srcId="{C4E22379-052F-474C-9AB1-E06179405F6E}" destId="{BAE24664-0871-4179-A4FF-A32571E43A40}" srcOrd="3" destOrd="0" presId="urn:microsoft.com/office/officeart/2005/8/layout/cycle4"/>
    <dgm:cxn modelId="{61310636-A46C-4143-99B8-EF4D57F5B35E}" type="presParOf" srcId="{C4E22379-052F-474C-9AB1-E06179405F6E}" destId="{8A4BB9F3-5CA2-4E34-B971-355611D68D09}" srcOrd="4" destOrd="0" presId="urn:microsoft.com/office/officeart/2005/8/layout/cycle4"/>
    <dgm:cxn modelId="{7E674455-EF71-4B07-A7A2-A54DA3B2892C}" type="presParOf" srcId="{3DBC6E7E-B0F4-43E5-8DD0-79EB258B8730}" destId="{8534BBBA-8B72-49C7-A632-768AC3D2D280}" srcOrd="2" destOrd="0" presId="urn:microsoft.com/office/officeart/2005/8/layout/cycle4"/>
    <dgm:cxn modelId="{FE64819A-05C2-452D-8513-D58444DFEFDB}" type="presParOf" srcId="{3DBC6E7E-B0F4-43E5-8DD0-79EB258B8730}" destId="{CD61B925-5974-4829-90C7-72407E297F4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4FD5EA-819C-4425-9C9C-6219DE06044A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63C42D-D97B-4AF8-B710-B5963704C826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7492C4-9BD5-43EE-ADDD-EF3D82F4C016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20A6AF0-7207-45C4-ABEB-0D84DA4A04DC}" type="pres">
      <dgm:prSet presAssocID="{8F23D980-C083-4FBE-A0D3-11910FAFC52A}" presName="hierFlow" presStyleCnt="0"/>
      <dgm:spPr/>
    </dgm:pt>
    <dgm:pt modelId="{AECD1891-2E47-4D78-8EF6-DBC3C4242EA9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B8B2CFD-56E9-4AC8-8DDE-C318C71AB0C3}" type="pres">
      <dgm:prSet presAssocID="{5363C42D-D97B-4AF8-B710-B5963704C826}" presName="Name14" presStyleCnt="0"/>
      <dgm:spPr/>
    </dgm:pt>
    <dgm:pt modelId="{FEA505C2-F30D-4312-833F-9A2948880100}" type="pres">
      <dgm:prSet presAssocID="{5363C42D-D97B-4AF8-B710-B5963704C826}" presName="level1Shape" presStyleLbl="node0" presStyleIdx="0" presStyleCnt="1" custScaleY="71140" custLinFactY="-33856" custLinFactNeighborY="-100000">
        <dgm:presLayoutVars>
          <dgm:chPref val="3"/>
        </dgm:presLayoutVars>
      </dgm:prSet>
      <dgm:spPr/>
    </dgm:pt>
    <dgm:pt modelId="{C65D8D64-ED03-44BD-8E02-82B08B401FF4}" type="pres">
      <dgm:prSet presAssocID="{5363C42D-D97B-4AF8-B710-B5963704C826}" presName="hierChild2" presStyleCnt="0"/>
      <dgm:spPr/>
    </dgm:pt>
    <dgm:pt modelId="{42A5388C-3159-4829-8BB6-F3429F72AB50}" type="pres">
      <dgm:prSet presAssocID="{517DFC95-747A-4B80-9902-C78CE39941D5}" presName="Name19" presStyleLbl="parChTrans1D2" presStyleIdx="0" presStyleCnt="1"/>
      <dgm:spPr/>
    </dgm:pt>
    <dgm:pt modelId="{1F828ED4-C58C-4EDD-9D09-B6A63DD5B44E}" type="pres">
      <dgm:prSet presAssocID="{B14FD5EA-819C-4425-9C9C-6219DE06044A}" presName="Name21" presStyleCnt="0"/>
      <dgm:spPr/>
    </dgm:pt>
    <dgm:pt modelId="{1947FDDE-AE02-4671-B8F7-6D3EE630E809}" type="pres">
      <dgm:prSet presAssocID="{B14FD5EA-819C-4425-9C9C-6219DE06044A}" presName="level2Shape" presStyleLbl="node2" presStyleIdx="0" presStyleCnt="1" custScaleY="52381" custLinFactNeighborY="-40035"/>
      <dgm:spPr/>
    </dgm:pt>
    <dgm:pt modelId="{9CD735DC-0822-4C57-A088-1F98DA0C2DE3}" type="pres">
      <dgm:prSet presAssocID="{B14FD5EA-819C-4425-9C9C-6219DE06044A}" presName="hierChild3" presStyleCnt="0"/>
      <dgm:spPr/>
    </dgm:pt>
    <dgm:pt modelId="{A6F67894-373E-4D76-ACE7-21B5ED6499D2}" type="pres">
      <dgm:prSet presAssocID="{BF45E4B6-7026-407D-8C42-A41909B24331}" presName="Name19" presStyleLbl="parChTrans1D3" presStyleIdx="0" presStyleCnt="1"/>
      <dgm:spPr/>
    </dgm:pt>
    <dgm:pt modelId="{85AB95DA-8112-40D2-8442-1748F8F0A539}" type="pres">
      <dgm:prSet presAssocID="{81DF7E61-9212-4CF2-853C-A59AC0ED9DD4}" presName="Name21" presStyleCnt="0"/>
      <dgm:spPr/>
    </dgm:pt>
    <dgm:pt modelId="{AB47B3F4-AC62-4DE1-8AE5-3737F91055AB}" type="pres">
      <dgm:prSet presAssocID="{81DF7E61-9212-4CF2-853C-A59AC0ED9DD4}" presName="level2Shape" presStyleLbl="node3" presStyleIdx="0" presStyleCnt="1" custScaleY="43108" custLinFactNeighborY="26877"/>
      <dgm:spPr/>
    </dgm:pt>
    <dgm:pt modelId="{28F3EC75-A8C7-4B51-8560-521D3FFFF943}" type="pres">
      <dgm:prSet presAssocID="{81DF7E61-9212-4CF2-853C-A59AC0ED9DD4}" presName="hierChild3" presStyleCnt="0"/>
      <dgm:spPr/>
    </dgm:pt>
    <dgm:pt modelId="{077B59BF-7D8B-4B27-99E8-94B3F04C580C}" type="pres">
      <dgm:prSet presAssocID="{8F23D980-C083-4FBE-A0D3-11910FAFC52A}" presName="bgShapesFlow" presStyleCnt="0"/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CCCC601A-AFC7-49AD-A5E3-4A148DFC209C}" type="presOf" srcId="{BF45E4B6-7026-407D-8C42-A41909B24331}" destId="{A6F67894-373E-4D76-ACE7-21B5ED6499D2}" srcOrd="0" destOrd="0" presId="urn:microsoft.com/office/officeart/2005/8/layout/hierarchy6"/>
    <dgm:cxn modelId="{7875C125-C7DA-4F80-BC78-623ED728265A}" type="presOf" srcId="{B14FD5EA-819C-4425-9C9C-6219DE06044A}" destId="{1947FDDE-AE02-4671-B8F7-6D3EE630E809}" srcOrd="0" destOrd="0" presId="urn:microsoft.com/office/officeart/2005/8/layout/hierarchy6"/>
    <dgm:cxn modelId="{AAAB2764-AB8E-45F5-BF0C-1F845EC83A71}" type="presOf" srcId="{8F23D980-C083-4FBE-A0D3-11910FAFC52A}" destId="{EF7492C4-9BD5-43EE-ADDD-EF3D82F4C016}" srcOrd="0" destOrd="0" presId="urn:microsoft.com/office/officeart/2005/8/layout/hierarchy6"/>
    <dgm:cxn modelId="{38009C64-7DE8-4ACF-9DF4-AAB56FDD949A}" type="presOf" srcId="{5363C42D-D97B-4AF8-B710-B5963704C826}" destId="{FEA505C2-F30D-4312-833F-9A2948880100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0A729CBD-90CA-460D-A4F4-2D0156424506}" type="presOf" srcId="{517DFC95-747A-4B80-9902-C78CE39941D5}" destId="{42A5388C-3159-4829-8BB6-F3429F72AB50}" srcOrd="0" destOrd="0" presId="urn:microsoft.com/office/officeart/2005/8/layout/hierarchy6"/>
    <dgm:cxn modelId="{5F84BFEB-5EAF-43B7-9CBF-E1DB21169A93}" type="presOf" srcId="{81DF7E61-9212-4CF2-853C-A59AC0ED9DD4}" destId="{AB47B3F4-AC62-4DE1-8AE5-3737F91055AB}" srcOrd="0" destOrd="0" presId="urn:microsoft.com/office/officeart/2005/8/layout/hierarchy6"/>
    <dgm:cxn modelId="{8C0EF596-D857-4576-A71E-0DD00EF194BD}" type="presParOf" srcId="{EF7492C4-9BD5-43EE-ADDD-EF3D82F4C016}" destId="{F20A6AF0-7207-45C4-ABEB-0D84DA4A04DC}" srcOrd="0" destOrd="0" presId="urn:microsoft.com/office/officeart/2005/8/layout/hierarchy6"/>
    <dgm:cxn modelId="{90C3FA95-6741-421A-8431-4FB10E97FEED}" type="presParOf" srcId="{F20A6AF0-7207-45C4-ABEB-0D84DA4A04DC}" destId="{AECD1891-2E47-4D78-8EF6-DBC3C4242EA9}" srcOrd="0" destOrd="0" presId="urn:microsoft.com/office/officeart/2005/8/layout/hierarchy6"/>
    <dgm:cxn modelId="{591CB93F-7CBB-4222-97D7-81874E5FD971}" type="presParOf" srcId="{AECD1891-2E47-4D78-8EF6-DBC3C4242EA9}" destId="{2B8B2CFD-56E9-4AC8-8DDE-C318C71AB0C3}" srcOrd="0" destOrd="0" presId="urn:microsoft.com/office/officeart/2005/8/layout/hierarchy6"/>
    <dgm:cxn modelId="{54F06B4A-FE19-4D74-98E6-C1CB16E4B437}" type="presParOf" srcId="{2B8B2CFD-56E9-4AC8-8DDE-C318C71AB0C3}" destId="{FEA505C2-F30D-4312-833F-9A2948880100}" srcOrd="0" destOrd="0" presId="urn:microsoft.com/office/officeart/2005/8/layout/hierarchy6"/>
    <dgm:cxn modelId="{6953AA0A-B687-44F5-BA5B-3E27239601A1}" type="presParOf" srcId="{2B8B2CFD-56E9-4AC8-8DDE-C318C71AB0C3}" destId="{C65D8D64-ED03-44BD-8E02-82B08B401FF4}" srcOrd="1" destOrd="0" presId="urn:microsoft.com/office/officeart/2005/8/layout/hierarchy6"/>
    <dgm:cxn modelId="{32289B79-0285-403D-BA65-74694F04A1BD}" type="presParOf" srcId="{C65D8D64-ED03-44BD-8E02-82B08B401FF4}" destId="{42A5388C-3159-4829-8BB6-F3429F72AB50}" srcOrd="0" destOrd="0" presId="urn:microsoft.com/office/officeart/2005/8/layout/hierarchy6"/>
    <dgm:cxn modelId="{4078BC30-C3B1-4894-9F62-BC598E330D0F}" type="presParOf" srcId="{C65D8D64-ED03-44BD-8E02-82B08B401FF4}" destId="{1F828ED4-C58C-4EDD-9D09-B6A63DD5B44E}" srcOrd="1" destOrd="0" presId="urn:microsoft.com/office/officeart/2005/8/layout/hierarchy6"/>
    <dgm:cxn modelId="{A51765FB-490A-4B13-AAE1-794C66EE543D}" type="presParOf" srcId="{1F828ED4-C58C-4EDD-9D09-B6A63DD5B44E}" destId="{1947FDDE-AE02-4671-B8F7-6D3EE630E809}" srcOrd="0" destOrd="0" presId="urn:microsoft.com/office/officeart/2005/8/layout/hierarchy6"/>
    <dgm:cxn modelId="{A0923970-B420-47FF-88BB-0F1DB1685C75}" type="presParOf" srcId="{1F828ED4-C58C-4EDD-9D09-B6A63DD5B44E}" destId="{9CD735DC-0822-4C57-A088-1F98DA0C2DE3}" srcOrd="1" destOrd="0" presId="urn:microsoft.com/office/officeart/2005/8/layout/hierarchy6"/>
    <dgm:cxn modelId="{93919218-4013-45D2-A3C6-B076E5BB9FFB}" type="presParOf" srcId="{9CD735DC-0822-4C57-A088-1F98DA0C2DE3}" destId="{A6F67894-373E-4D76-ACE7-21B5ED6499D2}" srcOrd="0" destOrd="0" presId="urn:microsoft.com/office/officeart/2005/8/layout/hierarchy6"/>
    <dgm:cxn modelId="{CAECE914-08A5-4ECB-94C6-11A6DFD55D71}" type="presParOf" srcId="{9CD735DC-0822-4C57-A088-1F98DA0C2DE3}" destId="{85AB95DA-8112-40D2-8442-1748F8F0A539}" srcOrd="1" destOrd="0" presId="urn:microsoft.com/office/officeart/2005/8/layout/hierarchy6"/>
    <dgm:cxn modelId="{49A58D47-06BA-417A-A7C2-462C782DFB55}" type="presParOf" srcId="{85AB95DA-8112-40D2-8442-1748F8F0A539}" destId="{AB47B3F4-AC62-4DE1-8AE5-3737F91055AB}" srcOrd="0" destOrd="0" presId="urn:microsoft.com/office/officeart/2005/8/layout/hierarchy6"/>
    <dgm:cxn modelId="{A2258CE1-03F0-4121-9EA4-215ECD5C8086}" type="presParOf" srcId="{85AB95DA-8112-40D2-8442-1748F8F0A539}" destId="{28F3EC75-A8C7-4B51-8560-521D3FFFF943}" srcOrd="1" destOrd="0" presId="urn:microsoft.com/office/officeart/2005/8/layout/hierarchy6"/>
    <dgm:cxn modelId="{969B66B3-244E-444C-BD8C-9D0CF4E2C2A9}" type="presParOf" srcId="{EF7492C4-9BD5-43EE-ADDD-EF3D82F4C016}" destId="{077B59BF-7D8B-4B27-99E8-94B3F04C58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4FD5EA-819C-4425-9C9C-6219DE06044A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63C42D-D97B-4AF8-B710-B5963704C826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ctr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E0DC38-D669-4571-807B-9C6BD596F765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F81C05-8442-4B71-A415-8633D874AED9}" type="parTrans" cxnId="{5DF1C5A5-60A6-4238-A216-3A558052787D}">
      <dgm:prSet/>
      <dgm:spPr/>
      <dgm:t>
        <a:bodyPr/>
        <a:lstStyle/>
        <a:p>
          <a:endParaRPr lang="en-US" sz="1200"/>
        </a:p>
      </dgm:t>
    </dgm:pt>
    <dgm:pt modelId="{C9FC081F-2EBD-46AC-91B8-F9EF89126254}" type="sibTrans" cxnId="{5DF1C5A5-60A6-4238-A216-3A558052787D}">
      <dgm:prSet/>
      <dgm:spPr/>
      <dgm:t>
        <a:bodyPr/>
        <a:lstStyle/>
        <a:p>
          <a:endParaRPr lang="en-US" sz="1200"/>
        </a:p>
      </dgm:t>
    </dgm:pt>
    <dgm:pt modelId="{3EAFAA5C-5E36-41E5-ABA1-11B318CDA441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AD16F0-77ED-4B7F-A20B-A0A104CB7F3C}" type="parTrans" cxnId="{BC920262-C04C-4842-BB7D-4B8AF36B501E}">
      <dgm:prSet/>
      <dgm:spPr/>
      <dgm:t>
        <a:bodyPr/>
        <a:lstStyle/>
        <a:p>
          <a:endParaRPr lang="en-US" sz="1200"/>
        </a:p>
      </dgm:t>
    </dgm:pt>
    <dgm:pt modelId="{317A6092-52E0-46CC-94E7-8E8AE9FD6FCC}" type="sibTrans" cxnId="{BC920262-C04C-4842-BB7D-4B8AF36B501E}">
      <dgm:prSet/>
      <dgm:spPr/>
      <dgm:t>
        <a:bodyPr/>
        <a:lstStyle/>
        <a:p>
          <a:endParaRPr lang="en-US" sz="1200"/>
        </a:p>
      </dgm:t>
    </dgm:pt>
    <dgm:pt modelId="{2CD5C422-7CD9-41AB-B726-F5A484A67B33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083228-4CEC-428F-A4BC-25DBC4E354B0}" type="parTrans" cxnId="{982FD0D8-45EE-4F05-A4D1-6E80D632D6BC}">
      <dgm:prSet/>
      <dgm:spPr/>
      <dgm:t>
        <a:bodyPr/>
        <a:lstStyle/>
        <a:p>
          <a:endParaRPr lang="en-US" sz="1200"/>
        </a:p>
      </dgm:t>
    </dgm:pt>
    <dgm:pt modelId="{83BED43B-3040-4A7F-A842-2D40167313CF}" type="sibTrans" cxnId="{982FD0D8-45EE-4F05-A4D1-6E80D632D6BC}">
      <dgm:prSet/>
      <dgm:spPr/>
      <dgm:t>
        <a:bodyPr/>
        <a:lstStyle/>
        <a:p>
          <a:endParaRPr lang="en-US" sz="1200"/>
        </a:p>
      </dgm:t>
    </dgm:pt>
    <dgm:pt modelId="{EF7492C4-9BD5-43EE-ADDD-EF3D82F4C016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20A6AF0-7207-45C4-ABEB-0D84DA4A04DC}" type="pres">
      <dgm:prSet presAssocID="{8F23D980-C083-4FBE-A0D3-11910FAFC52A}" presName="hierFlow" presStyleCnt="0"/>
      <dgm:spPr/>
    </dgm:pt>
    <dgm:pt modelId="{AECD1891-2E47-4D78-8EF6-DBC3C4242EA9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B223D65-8AA4-4286-9D37-966A012C650B}" type="pres">
      <dgm:prSet presAssocID="{2CD5C422-7CD9-41AB-B726-F5A484A67B33}" presName="Name14" presStyleCnt="0"/>
      <dgm:spPr/>
    </dgm:pt>
    <dgm:pt modelId="{19B37077-F6DC-446E-9FCA-C32E79B73396}" type="pres">
      <dgm:prSet presAssocID="{2CD5C422-7CD9-41AB-B726-F5A484A67B33}" presName="level1Shape" presStyleLbl="node0" presStyleIdx="0" presStyleCnt="1" custScaleX="94671" custScaleY="64617" custLinFactNeighborY="-22783">
        <dgm:presLayoutVars>
          <dgm:chPref val="3"/>
        </dgm:presLayoutVars>
      </dgm:prSet>
      <dgm:spPr/>
    </dgm:pt>
    <dgm:pt modelId="{8627648B-33C8-4BB3-AFAE-E66DC7D3464B}" type="pres">
      <dgm:prSet presAssocID="{2CD5C422-7CD9-41AB-B726-F5A484A67B33}" presName="hierChild2" presStyleCnt="0"/>
      <dgm:spPr/>
    </dgm:pt>
    <dgm:pt modelId="{BFFBAD9D-F7BD-40EF-911A-5EE3A07C9948}" type="pres">
      <dgm:prSet presAssocID="{3CF18FC5-3998-4F6E-8773-E2EF65DAE299}" presName="Name19" presStyleLbl="parChTrans1D2" presStyleIdx="0" presStyleCnt="1"/>
      <dgm:spPr/>
    </dgm:pt>
    <dgm:pt modelId="{0781E05B-2422-4D17-B056-7F81435437FF}" type="pres">
      <dgm:prSet presAssocID="{5363C42D-D97B-4AF8-B710-B5963704C826}" presName="Name21" presStyleCnt="0"/>
      <dgm:spPr/>
    </dgm:pt>
    <dgm:pt modelId="{5A3D9B17-F71B-478C-B7B6-AD6B831A017A}" type="pres">
      <dgm:prSet presAssocID="{5363C42D-D97B-4AF8-B710-B5963704C826}" presName="level2Shape" presStyleLbl="node2" presStyleIdx="0" presStyleCnt="1" custScaleY="88617" custLinFactNeighborY="-39403"/>
      <dgm:spPr/>
    </dgm:pt>
    <dgm:pt modelId="{1CD93182-3521-420B-A609-6D4E6BAC6528}" type="pres">
      <dgm:prSet presAssocID="{5363C42D-D97B-4AF8-B710-B5963704C826}" presName="hierChild3" presStyleCnt="0"/>
      <dgm:spPr/>
    </dgm:pt>
    <dgm:pt modelId="{ACD25742-E068-4040-8D0D-6BC363093126}" type="pres">
      <dgm:prSet presAssocID="{517DFC95-747A-4B80-9902-C78CE39941D5}" presName="Name19" presStyleLbl="parChTrans1D3" presStyleIdx="0" presStyleCnt="2"/>
      <dgm:spPr/>
    </dgm:pt>
    <dgm:pt modelId="{F9A02C9C-EC59-45D4-AD11-794ADCF08C31}" type="pres">
      <dgm:prSet presAssocID="{B14FD5EA-819C-4425-9C9C-6219DE06044A}" presName="Name21" presStyleCnt="0"/>
      <dgm:spPr/>
    </dgm:pt>
    <dgm:pt modelId="{5C0D1651-A514-4092-8F1C-CE6C853BDEF3}" type="pres">
      <dgm:prSet presAssocID="{B14FD5EA-819C-4425-9C9C-6219DE06044A}" presName="level2Shape" presStyleLbl="node3" presStyleIdx="0" presStyleCnt="2" custScaleY="61166" custLinFactNeighborY="-39403"/>
      <dgm:spPr/>
    </dgm:pt>
    <dgm:pt modelId="{E43AEF5D-2F2A-44D7-BC3E-6337174127C6}" type="pres">
      <dgm:prSet presAssocID="{B14FD5EA-819C-4425-9C9C-6219DE06044A}" presName="hierChild3" presStyleCnt="0"/>
      <dgm:spPr/>
    </dgm:pt>
    <dgm:pt modelId="{A207A91E-56A5-4BEC-BAAD-8A10300D8D32}" type="pres">
      <dgm:prSet presAssocID="{BF45E4B6-7026-407D-8C42-A41909B24331}" presName="Name19" presStyleLbl="parChTrans1D4" presStyleIdx="0" presStyleCnt="2"/>
      <dgm:spPr/>
    </dgm:pt>
    <dgm:pt modelId="{008DA192-F959-4003-A682-6C3C0EEAAE0F}" type="pres">
      <dgm:prSet presAssocID="{81DF7E61-9212-4CF2-853C-A59AC0ED9DD4}" presName="Name21" presStyleCnt="0"/>
      <dgm:spPr/>
    </dgm:pt>
    <dgm:pt modelId="{53769587-0978-4EEA-9F1B-34D554EB1824}" type="pres">
      <dgm:prSet presAssocID="{81DF7E61-9212-4CF2-853C-A59AC0ED9DD4}" presName="level2Shape" presStyleLbl="node4" presStyleIdx="0" presStyleCnt="2" custScaleY="58536" custLinFactNeighborY="22083"/>
      <dgm:spPr/>
    </dgm:pt>
    <dgm:pt modelId="{D12335EC-419A-469B-8C46-64E2D4B10D75}" type="pres">
      <dgm:prSet presAssocID="{81DF7E61-9212-4CF2-853C-A59AC0ED9DD4}" presName="hierChild3" presStyleCnt="0"/>
      <dgm:spPr/>
    </dgm:pt>
    <dgm:pt modelId="{EA00C6AE-0243-4822-9D17-1D3D581A5476}" type="pres">
      <dgm:prSet presAssocID="{52F81C05-8442-4B71-A415-8633D874AED9}" presName="Name19" presStyleLbl="parChTrans1D3" presStyleIdx="1" presStyleCnt="2"/>
      <dgm:spPr/>
    </dgm:pt>
    <dgm:pt modelId="{29629C2C-7087-4906-8469-9EAF98C90E2E}" type="pres">
      <dgm:prSet presAssocID="{A1E0DC38-D669-4571-807B-9C6BD596F765}" presName="Name21" presStyleCnt="0"/>
      <dgm:spPr/>
    </dgm:pt>
    <dgm:pt modelId="{1899F092-A31F-4AF6-A523-4D855B6098CC}" type="pres">
      <dgm:prSet presAssocID="{A1E0DC38-D669-4571-807B-9C6BD596F765}" presName="level2Shape" presStyleLbl="node3" presStyleIdx="1" presStyleCnt="2" custScaleY="61166" custLinFactNeighborY="-39403"/>
      <dgm:spPr/>
    </dgm:pt>
    <dgm:pt modelId="{73FA82AC-3FC0-4F2A-88C0-D19E322838E5}" type="pres">
      <dgm:prSet presAssocID="{A1E0DC38-D669-4571-807B-9C6BD596F765}" presName="hierChild3" presStyleCnt="0"/>
      <dgm:spPr/>
    </dgm:pt>
    <dgm:pt modelId="{3E866371-0757-43B2-8A84-B4C776251CB2}" type="pres">
      <dgm:prSet presAssocID="{86AD16F0-77ED-4B7F-A20B-A0A104CB7F3C}" presName="Name19" presStyleLbl="parChTrans1D4" presStyleIdx="1" presStyleCnt="2"/>
      <dgm:spPr/>
    </dgm:pt>
    <dgm:pt modelId="{5D8FD2EF-8161-4629-B6CC-09BB81C950D3}" type="pres">
      <dgm:prSet presAssocID="{3EAFAA5C-5E36-41E5-ABA1-11B318CDA441}" presName="Name21" presStyleCnt="0"/>
      <dgm:spPr/>
    </dgm:pt>
    <dgm:pt modelId="{37F95AF8-0D31-4AEE-94DE-6CF79ABC5AEA}" type="pres">
      <dgm:prSet presAssocID="{3EAFAA5C-5E36-41E5-ABA1-11B318CDA441}" presName="level2Shape" presStyleLbl="node4" presStyleIdx="1" presStyleCnt="2" custScaleY="58536" custLinFactNeighborY="22083"/>
      <dgm:spPr/>
    </dgm:pt>
    <dgm:pt modelId="{D1B5A6F9-E382-42CB-8ABC-E7D80A9038C5}" type="pres">
      <dgm:prSet presAssocID="{3EAFAA5C-5E36-41E5-ABA1-11B318CDA441}" presName="hierChild3" presStyleCnt="0"/>
      <dgm:spPr/>
    </dgm:pt>
    <dgm:pt modelId="{077B59BF-7D8B-4B27-99E8-94B3F04C580C}" type="pres">
      <dgm:prSet presAssocID="{8F23D980-C083-4FBE-A0D3-11910FAFC52A}" presName="bgShapesFlow" presStyleCnt="0"/>
      <dgm:spPr/>
    </dgm:pt>
  </dgm:ptLst>
  <dgm:cxnLst>
    <dgm:cxn modelId="{08796C00-4391-4039-BDF4-80084059243F}" srcId="{2CD5C422-7CD9-41AB-B726-F5A484A67B33}" destId="{5363C42D-D97B-4AF8-B710-B5963704C826}" srcOrd="0" destOrd="0" parTransId="{3CF18FC5-3998-4F6E-8773-E2EF65DAE299}" sibTransId="{37B1CE05-0916-4435-B912-BC5E0CC9A892}"/>
    <dgm:cxn modelId="{E3868E04-08CF-453F-AEC8-81E82166B82A}" type="presOf" srcId="{5363C42D-D97B-4AF8-B710-B5963704C826}" destId="{5A3D9B17-F71B-478C-B7B6-AD6B831A017A}" srcOrd="0" destOrd="0" presId="urn:microsoft.com/office/officeart/2005/8/layout/hierarchy6"/>
    <dgm:cxn modelId="{11D34314-F265-45AB-8938-36981E26ADD6}" type="presOf" srcId="{517DFC95-747A-4B80-9902-C78CE39941D5}" destId="{ACD25742-E068-4040-8D0D-6BC363093126}" srcOrd="0" destOrd="0" presId="urn:microsoft.com/office/officeart/2005/8/layout/hierarchy6"/>
    <dgm:cxn modelId="{BC920262-C04C-4842-BB7D-4B8AF36B501E}" srcId="{A1E0DC38-D669-4571-807B-9C6BD596F765}" destId="{3EAFAA5C-5E36-41E5-ABA1-11B318CDA441}" srcOrd="0" destOrd="0" parTransId="{86AD16F0-77ED-4B7F-A20B-A0A104CB7F3C}" sibTransId="{317A6092-52E0-46CC-94E7-8E8AE9FD6FCC}"/>
    <dgm:cxn modelId="{8BA83542-138B-4FF4-BA4B-40A2B729DC02}" type="presOf" srcId="{86AD16F0-77ED-4B7F-A20B-A0A104CB7F3C}" destId="{3E866371-0757-43B2-8A84-B4C776251CB2}" srcOrd="0" destOrd="0" presId="urn:microsoft.com/office/officeart/2005/8/layout/hierarchy6"/>
    <dgm:cxn modelId="{AAAB2764-AB8E-45F5-BF0C-1F845EC83A71}" type="presOf" srcId="{8F23D980-C083-4FBE-A0D3-11910FAFC52A}" destId="{EF7492C4-9BD5-43EE-ADDD-EF3D82F4C016}" srcOrd="0" destOrd="0" presId="urn:microsoft.com/office/officeart/2005/8/layout/hierarchy6"/>
    <dgm:cxn modelId="{91227B66-868B-4EC1-A6B1-F427EE5AB00C}" type="presOf" srcId="{52F81C05-8442-4B71-A415-8633D874AED9}" destId="{EA00C6AE-0243-4822-9D17-1D3D581A5476}" srcOrd="0" destOrd="0" presId="urn:microsoft.com/office/officeart/2005/8/layout/hierarchy6"/>
    <dgm:cxn modelId="{F175FE67-6777-46EF-BF43-D3303FBECC63}" type="presOf" srcId="{3CF18FC5-3998-4F6E-8773-E2EF65DAE299}" destId="{BFFBAD9D-F7BD-40EF-911A-5EE3A07C9948}" srcOrd="0" destOrd="0" presId="urn:microsoft.com/office/officeart/2005/8/layout/hierarchy6"/>
    <dgm:cxn modelId="{D6E24E69-DB39-482D-A02D-6CBF3BB4C74B}" type="presOf" srcId="{A1E0DC38-D669-4571-807B-9C6BD596F765}" destId="{1899F092-A31F-4AF6-A523-4D855B6098CC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AA0F2959-734F-4336-943C-7F05C0DADAB1}" type="presOf" srcId="{81DF7E61-9212-4CF2-853C-A59AC0ED9DD4}" destId="{53769587-0978-4EEA-9F1B-34D554EB1824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C64036A2-7A50-4B4E-9CCD-7B7A306CBAFB}" type="presOf" srcId="{BF45E4B6-7026-407D-8C42-A41909B24331}" destId="{A207A91E-56A5-4BEC-BAAD-8A10300D8D32}" srcOrd="0" destOrd="0" presId="urn:microsoft.com/office/officeart/2005/8/layout/hierarchy6"/>
    <dgm:cxn modelId="{5DF1C5A5-60A6-4238-A216-3A558052787D}" srcId="{5363C42D-D97B-4AF8-B710-B5963704C826}" destId="{A1E0DC38-D669-4571-807B-9C6BD596F765}" srcOrd="1" destOrd="0" parTransId="{52F81C05-8442-4B71-A415-8633D874AED9}" sibTransId="{C9FC081F-2EBD-46AC-91B8-F9EF89126254}"/>
    <dgm:cxn modelId="{8E5047B6-205E-4253-B5CD-63F935FE27F1}" type="presOf" srcId="{2CD5C422-7CD9-41AB-B726-F5A484A67B33}" destId="{19B37077-F6DC-446E-9FCA-C32E79B73396}" srcOrd="0" destOrd="0" presId="urn:microsoft.com/office/officeart/2005/8/layout/hierarchy6"/>
    <dgm:cxn modelId="{75682AB8-0080-4EDA-81E5-C904459BA226}" type="presOf" srcId="{B14FD5EA-819C-4425-9C9C-6219DE06044A}" destId="{5C0D1651-A514-4092-8F1C-CE6C853BDEF3}" srcOrd="0" destOrd="0" presId="urn:microsoft.com/office/officeart/2005/8/layout/hierarchy6"/>
    <dgm:cxn modelId="{85327EC1-CFE8-4375-A62F-025C900D56B0}" type="presOf" srcId="{3EAFAA5C-5E36-41E5-ABA1-11B318CDA441}" destId="{37F95AF8-0D31-4AEE-94DE-6CF79ABC5AEA}" srcOrd="0" destOrd="0" presId="urn:microsoft.com/office/officeart/2005/8/layout/hierarchy6"/>
    <dgm:cxn modelId="{982FD0D8-45EE-4F05-A4D1-6E80D632D6BC}" srcId="{8F23D980-C083-4FBE-A0D3-11910FAFC52A}" destId="{2CD5C422-7CD9-41AB-B726-F5A484A67B33}" srcOrd="0" destOrd="0" parTransId="{ED083228-4CEC-428F-A4BC-25DBC4E354B0}" sibTransId="{83BED43B-3040-4A7F-A842-2D40167313CF}"/>
    <dgm:cxn modelId="{8C0EF596-D857-4576-A71E-0DD00EF194BD}" type="presParOf" srcId="{EF7492C4-9BD5-43EE-ADDD-EF3D82F4C016}" destId="{F20A6AF0-7207-45C4-ABEB-0D84DA4A04DC}" srcOrd="0" destOrd="0" presId="urn:microsoft.com/office/officeart/2005/8/layout/hierarchy6"/>
    <dgm:cxn modelId="{90C3FA95-6741-421A-8431-4FB10E97FEED}" type="presParOf" srcId="{F20A6AF0-7207-45C4-ABEB-0D84DA4A04DC}" destId="{AECD1891-2E47-4D78-8EF6-DBC3C4242EA9}" srcOrd="0" destOrd="0" presId="urn:microsoft.com/office/officeart/2005/8/layout/hierarchy6"/>
    <dgm:cxn modelId="{20E05AC6-AA14-4571-8920-2F882F8CA5F2}" type="presParOf" srcId="{AECD1891-2E47-4D78-8EF6-DBC3C4242EA9}" destId="{2B223D65-8AA4-4286-9D37-966A012C650B}" srcOrd="0" destOrd="0" presId="urn:microsoft.com/office/officeart/2005/8/layout/hierarchy6"/>
    <dgm:cxn modelId="{3D39E32F-84E0-4FCD-9B48-6BCCCACA37DD}" type="presParOf" srcId="{2B223D65-8AA4-4286-9D37-966A012C650B}" destId="{19B37077-F6DC-446E-9FCA-C32E79B73396}" srcOrd="0" destOrd="0" presId="urn:microsoft.com/office/officeart/2005/8/layout/hierarchy6"/>
    <dgm:cxn modelId="{35D58821-A2B7-4223-8606-D863E8DF0BCA}" type="presParOf" srcId="{2B223D65-8AA4-4286-9D37-966A012C650B}" destId="{8627648B-33C8-4BB3-AFAE-E66DC7D3464B}" srcOrd="1" destOrd="0" presId="urn:microsoft.com/office/officeart/2005/8/layout/hierarchy6"/>
    <dgm:cxn modelId="{9448E19D-AFB6-4A4E-B1A7-CE5E4A96B768}" type="presParOf" srcId="{8627648B-33C8-4BB3-AFAE-E66DC7D3464B}" destId="{BFFBAD9D-F7BD-40EF-911A-5EE3A07C9948}" srcOrd="0" destOrd="0" presId="urn:microsoft.com/office/officeart/2005/8/layout/hierarchy6"/>
    <dgm:cxn modelId="{5B620521-FDF8-46DB-B987-277C255FEA78}" type="presParOf" srcId="{8627648B-33C8-4BB3-AFAE-E66DC7D3464B}" destId="{0781E05B-2422-4D17-B056-7F81435437FF}" srcOrd="1" destOrd="0" presId="urn:microsoft.com/office/officeart/2005/8/layout/hierarchy6"/>
    <dgm:cxn modelId="{778A3DAA-BA38-4CDD-9819-D8B50C2A23F6}" type="presParOf" srcId="{0781E05B-2422-4D17-B056-7F81435437FF}" destId="{5A3D9B17-F71B-478C-B7B6-AD6B831A017A}" srcOrd="0" destOrd="0" presId="urn:microsoft.com/office/officeart/2005/8/layout/hierarchy6"/>
    <dgm:cxn modelId="{385AC55A-819B-49D2-B135-DCB857F8CCE3}" type="presParOf" srcId="{0781E05B-2422-4D17-B056-7F81435437FF}" destId="{1CD93182-3521-420B-A609-6D4E6BAC6528}" srcOrd="1" destOrd="0" presId="urn:microsoft.com/office/officeart/2005/8/layout/hierarchy6"/>
    <dgm:cxn modelId="{80FD97A5-DC5B-4B2C-B779-ACEF0E34B90F}" type="presParOf" srcId="{1CD93182-3521-420B-A609-6D4E6BAC6528}" destId="{ACD25742-E068-4040-8D0D-6BC363093126}" srcOrd="0" destOrd="0" presId="urn:microsoft.com/office/officeart/2005/8/layout/hierarchy6"/>
    <dgm:cxn modelId="{D4BB14A3-461E-4770-B572-78EE5F586F6B}" type="presParOf" srcId="{1CD93182-3521-420B-A609-6D4E6BAC6528}" destId="{F9A02C9C-EC59-45D4-AD11-794ADCF08C31}" srcOrd="1" destOrd="0" presId="urn:microsoft.com/office/officeart/2005/8/layout/hierarchy6"/>
    <dgm:cxn modelId="{9F42FBF8-CC54-4F06-9D2A-BDD63892F118}" type="presParOf" srcId="{F9A02C9C-EC59-45D4-AD11-794ADCF08C31}" destId="{5C0D1651-A514-4092-8F1C-CE6C853BDEF3}" srcOrd="0" destOrd="0" presId="urn:microsoft.com/office/officeart/2005/8/layout/hierarchy6"/>
    <dgm:cxn modelId="{99F3BDC0-357B-4022-AF2D-D8236D2CE61C}" type="presParOf" srcId="{F9A02C9C-EC59-45D4-AD11-794ADCF08C31}" destId="{E43AEF5D-2F2A-44D7-BC3E-6337174127C6}" srcOrd="1" destOrd="0" presId="urn:microsoft.com/office/officeart/2005/8/layout/hierarchy6"/>
    <dgm:cxn modelId="{BA8B26FA-7A9D-47E9-A581-C985CF6E772C}" type="presParOf" srcId="{E43AEF5D-2F2A-44D7-BC3E-6337174127C6}" destId="{A207A91E-56A5-4BEC-BAAD-8A10300D8D32}" srcOrd="0" destOrd="0" presId="urn:microsoft.com/office/officeart/2005/8/layout/hierarchy6"/>
    <dgm:cxn modelId="{D7F19F0B-9CE1-400D-9775-B0F88DA9462E}" type="presParOf" srcId="{E43AEF5D-2F2A-44D7-BC3E-6337174127C6}" destId="{008DA192-F959-4003-A682-6C3C0EEAAE0F}" srcOrd="1" destOrd="0" presId="urn:microsoft.com/office/officeart/2005/8/layout/hierarchy6"/>
    <dgm:cxn modelId="{701CC8B8-EF13-41F7-BA16-627C37F6676E}" type="presParOf" srcId="{008DA192-F959-4003-A682-6C3C0EEAAE0F}" destId="{53769587-0978-4EEA-9F1B-34D554EB1824}" srcOrd="0" destOrd="0" presId="urn:microsoft.com/office/officeart/2005/8/layout/hierarchy6"/>
    <dgm:cxn modelId="{14658BF9-C405-44A4-B130-5C3A6BDE3D95}" type="presParOf" srcId="{008DA192-F959-4003-A682-6C3C0EEAAE0F}" destId="{D12335EC-419A-469B-8C46-64E2D4B10D75}" srcOrd="1" destOrd="0" presId="urn:microsoft.com/office/officeart/2005/8/layout/hierarchy6"/>
    <dgm:cxn modelId="{0C151BFB-E984-457F-B302-9A9362A83A01}" type="presParOf" srcId="{1CD93182-3521-420B-A609-6D4E6BAC6528}" destId="{EA00C6AE-0243-4822-9D17-1D3D581A5476}" srcOrd="2" destOrd="0" presId="urn:microsoft.com/office/officeart/2005/8/layout/hierarchy6"/>
    <dgm:cxn modelId="{C346D705-0213-4388-BE15-810C982FB6CC}" type="presParOf" srcId="{1CD93182-3521-420B-A609-6D4E6BAC6528}" destId="{29629C2C-7087-4906-8469-9EAF98C90E2E}" srcOrd="3" destOrd="0" presId="urn:microsoft.com/office/officeart/2005/8/layout/hierarchy6"/>
    <dgm:cxn modelId="{FB2400BA-F9C9-4A85-B418-7F7D24A0D4AB}" type="presParOf" srcId="{29629C2C-7087-4906-8469-9EAF98C90E2E}" destId="{1899F092-A31F-4AF6-A523-4D855B6098CC}" srcOrd="0" destOrd="0" presId="urn:microsoft.com/office/officeart/2005/8/layout/hierarchy6"/>
    <dgm:cxn modelId="{6AADB9DA-3EB2-464F-B981-55802F47E31F}" type="presParOf" srcId="{29629C2C-7087-4906-8469-9EAF98C90E2E}" destId="{73FA82AC-3FC0-4F2A-88C0-D19E322838E5}" srcOrd="1" destOrd="0" presId="urn:microsoft.com/office/officeart/2005/8/layout/hierarchy6"/>
    <dgm:cxn modelId="{93B2F35A-A2DE-433E-BDC7-2A957F5DAE22}" type="presParOf" srcId="{73FA82AC-3FC0-4F2A-88C0-D19E322838E5}" destId="{3E866371-0757-43B2-8A84-B4C776251CB2}" srcOrd="0" destOrd="0" presId="urn:microsoft.com/office/officeart/2005/8/layout/hierarchy6"/>
    <dgm:cxn modelId="{AA6B08B5-17B7-4638-A1BA-D0708F587B8F}" type="presParOf" srcId="{73FA82AC-3FC0-4F2A-88C0-D19E322838E5}" destId="{5D8FD2EF-8161-4629-B6CC-09BB81C950D3}" srcOrd="1" destOrd="0" presId="urn:microsoft.com/office/officeart/2005/8/layout/hierarchy6"/>
    <dgm:cxn modelId="{384F4B6D-4344-4BB6-8E0B-FE83831D532E}" type="presParOf" srcId="{5D8FD2EF-8161-4629-B6CC-09BB81C950D3}" destId="{37F95AF8-0D31-4AEE-94DE-6CF79ABC5AEA}" srcOrd="0" destOrd="0" presId="urn:microsoft.com/office/officeart/2005/8/layout/hierarchy6"/>
    <dgm:cxn modelId="{FC338F70-C1BE-4EFE-97D9-8A9376F1519C}" type="presParOf" srcId="{5D8FD2EF-8161-4629-B6CC-09BB81C950D3}" destId="{D1B5A6F9-E382-42CB-8ABC-E7D80A9038C5}" srcOrd="1" destOrd="0" presId="urn:microsoft.com/office/officeart/2005/8/layout/hierarchy6"/>
    <dgm:cxn modelId="{969B66B3-244E-444C-BD8C-9D0CF4E2C2A9}" type="presParOf" srcId="{EF7492C4-9BD5-43EE-ADDD-EF3D82F4C016}" destId="{077B59BF-7D8B-4B27-99E8-94B3F04C58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9FF16FC-5716-40C7-BF3D-440CADE021DA}" type="doc">
      <dgm:prSet loTypeId="urn:microsoft.com/office/officeart/2005/8/layout/pyramid2" loCatId="pyramid" qsTypeId="urn:microsoft.com/office/officeart/2005/8/quickstyle/simple4" qsCatId="simple" csTypeId="urn:microsoft.com/office/officeart/2005/8/colors/colorful3" csCatId="colorful" phldr="1"/>
      <dgm:spPr/>
    </dgm:pt>
    <dgm:pt modelId="{31293D71-D130-436F-B675-223EE0C39746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498D21-4BDE-484F-A18C-122E6D84CE6B}" type="par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C58A00-A528-456C-A60D-9289FD53FBF0}" type="sib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2AE42-934A-4B1B-954C-EDDD64A30A7B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89591-5C2A-43DD-8944-EFDFC8937C7A}" type="par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5F26CC-0512-42CF-A2E1-BC75F1042C0A}" type="sib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A377C6-C4D8-4721-A66E-254FE416B9D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CE043-38FA-4CB0-AB8C-59DBC6B4AE50}" type="par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268D-9678-4023-A8B6-4262E355603E}" type="sib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0CD6CA-B43E-4061-A6F0-6226857CCBF5}" type="pres">
      <dgm:prSet presAssocID="{A9FF16FC-5716-40C7-BF3D-440CADE021DA}" presName="compositeShape" presStyleCnt="0">
        <dgm:presLayoutVars>
          <dgm:dir/>
          <dgm:resizeHandles/>
        </dgm:presLayoutVars>
      </dgm:prSet>
      <dgm:spPr/>
    </dgm:pt>
    <dgm:pt modelId="{FAE29E92-41B7-430B-8BC3-0D973D33C1B9}" type="pres">
      <dgm:prSet presAssocID="{A9FF16FC-5716-40C7-BF3D-440CADE021DA}" presName="pyramid" presStyleLbl="node1" presStyleIdx="0" presStyleCnt="1"/>
      <dgm:spPr/>
    </dgm:pt>
    <dgm:pt modelId="{C31D18CF-A851-4C6A-A95A-6B982615A1D4}" type="pres">
      <dgm:prSet presAssocID="{A9FF16FC-5716-40C7-BF3D-440CADE021DA}" presName="theList" presStyleCnt="0"/>
      <dgm:spPr/>
    </dgm:pt>
    <dgm:pt modelId="{9500FDE6-FB26-423E-B206-A3D9D221FF1F}" type="pres">
      <dgm:prSet presAssocID="{31293D71-D130-436F-B675-223EE0C39746}" presName="aNode" presStyleLbl="fgAcc1" presStyleIdx="0" presStyleCnt="3">
        <dgm:presLayoutVars>
          <dgm:bulletEnabled val="1"/>
        </dgm:presLayoutVars>
      </dgm:prSet>
      <dgm:spPr/>
    </dgm:pt>
    <dgm:pt modelId="{8674CA3D-77CF-4F55-A21B-986532CF3878}" type="pres">
      <dgm:prSet presAssocID="{31293D71-D130-436F-B675-223EE0C39746}" presName="aSpace" presStyleCnt="0"/>
      <dgm:spPr/>
    </dgm:pt>
    <dgm:pt modelId="{EE9AC8E8-07F2-48EB-8D0C-86C6717E36A8}" type="pres">
      <dgm:prSet presAssocID="{4652AE42-934A-4B1B-954C-EDDD64A30A7B}" presName="aNode" presStyleLbl="fgAcc1" presStyleIdx="1" presStyleCnt="3">
        <dgm:presLayoutVars>
          <dgm:bulletEnabled val="1"/>
        </dgm:presLayoutVars>
      </dgm:prSet>
      <dgm:spPr/>
    </dgm:pt>
    <dgm:pt modelId="{9CA0F173-EAA0-4948-B6A9-DB30314C3354}" type="pres">
      <dgm:prSet presAssocID="{4652AE42-934A-4B1B-954C-EDDD64A30A7B}" presName="aSpace" presStyleCnt="0"/>
      <dgm:spPr/>
    </dgm:pt>
    <dgm:pt modelId="{66018777-B323-4006-8536-5A3340E5F2D5}" type="pres">
      <dgm:prSet presAssocID="{81A377C6-C4D8-4721-A66E-254FE416B9D8}" presName="aNode" presStyleLbl="fgAcc1" presStyleIdx="2" presStyleCnt="3">
        <dgm:presLayoutVars>
          <dgm:bulletEnabled val="1"/>
        </dgm:presLayoutVars>
      </dgm:prSet>
      <dgm:spPr/>
    </dgm:pt>
    <dgm:pt modelId="{BEA70CB5-0F65-45FF-B6B3-91047F972743}" type="pres">
      <dgm:prSet presAssocID="{81A377C6-C4D8-4721-A66E-254FE416B9D8}" presName="aSpace" presStyleCnt="0"/>
      <dgm:spPr/>
    </dgm:pt>
  </dgm:ptLst>
  <dgm:cxnLst>
    <dgm:cxn modelId="{E62ED922-5CEF-422F-A4AD-7A418360DA24}" type="presOf" srcId="{81A377C6-C4D8-4721-A66E-254FE416B9D8}" destId="{66018777-B323-4006-8536-5A3340E5F2D5}" srcOrd="0" destOrd="0" presId="urn:microsoft.com/office/officeart/2005/8/layout/pyramid2"/>
    <dgm:cxn modelId="{70B69D5D-8545-4702-8E7F-3AF372961147}" srcId="{A9FF16FC-5716-40C7-BF3D-440CADE021DA}" destId="{31293D71-D130-436F-B675-223EE0C39746}" srcOrd="0" destOrd="0" parTransId="{07498D21-4BDE-484F-A18C-122E6D84CE6B}" sibTransId="{8DC58A00-A528-456C-A60D-9289FD53FBF0}"/>
    <dgm:cxn modelId="{E4CAEF5F-B7BE-4F31-8F37-81486EE1961E}" type="presOf" srcId="{4652AE42-934A-4B1B-954C-EDDD64A30A7B}" destId="{EE9AC8E8-07F2-48EB-8D0C-86C6717E36A8}" srcOrd="0" destOrd="0" presId="urn:microsoft.com/office/officeart/2005/8/layout/pyramid2"/>
    <dgm:cxn modelId="{6CF8CB4F-ACF6-45E7-A093-6C264ABF2805}" srcId="{A9FF16FC-5716-40C7-BF3D-440CADE021DA}" destId="{4652AE42-934A-4B1B-954C-EDDD64A30A7B}" srcOrd="1" destOrd="0" parTransId="{B1889591-5C2A-43DD-8944-EFDFC8937C7A}" sibTransId="{CC5F26CC-0512-42CF-A2E1-BC75F1042C0A}"/>
    <dgm:cxn modelId="{BBEA457D-F348-4526-8E77-373565269574}" type="presOf" srcId="{A9FF16FC-5716-40C7-BF3D-440CADE021DA}" destId="{EE0CD6CA-B43E-4061-A6F0-6226857CCBF5}" srcOrd="0" destOrd="0" presId="urn:microsoft.com/office/officeart/2005/8/layout/pyramid2"/>
    <dgm:cxn modelId="{8F561D85-399F-4D12-BF86-A9E9290E0F5D}" type="presOf" srcId="{31293D71-D130-436F-B675-223EE0C39746}" destId="{9500FDE6-FB26-423E-B206-A3D9D221FF1F}" srcOrd="0" destOrd="0" presId="urn:microsoft.com/office/officeart/2005/8/layout/pyramid2"/>
    <dgm:cxn modelId="{860B9BF9-36F8-46D6-9A1F-3A782804F1E5}" srcId="{A9FF16FC-5716-40C7-BF3D-440CADE021DA}" destId="{81A377C6-C4D8-4721-A66E-254FE416B9D8}" srcOrd="2" destOrd="0" parTransId="{5A4CE043-38FA-4CB0-AB8C-59DBC6B4AE50}" sibTransId="{5BE7268D-9678-4023-A8B6-4262E355603E}"/>
    <dgm:cxn modelId="{11C5C6CF-2006-430D-A2C6-AD1AE9FC3831}" type="presParOf" srcId="{EE0CD6CA-B43E-4061-A6F0-6226857CCBF5}" destId="{FAE29E92-41B7-430B-8BC3-0D973D33C1B9}" srcOrd="0" destOrd="0" presId="urn:microsoft.com/office/officeart/2005/8/layout/pyramid2"/>
    <dgm:cxn modelId="{8A025CF1-4D73-4E44-B6A1-50251E4E2578}" type="presParOf" srcId="{EE0CD6CA-B43E-4061-A6F0-6226857CCBF5}" destId="{C31D18CF-A851-4C6A-A95A-6B982615A1D4}" srcOrd="1" destOrd="0" presId="urn:microsoft.com/office/officeart/2005/8/layout/pyramid2"/>
    <dgm:cxn modelId="{F95953F9-8B2A-4967-9CCD-969D47B62DC5}" type="presParOf" srcId="{C31D18CF-A851-4C6A-A95A-6B982615A1D4}" destId="{9500FDE6-FB26-423E-B206-A3D9D221FF1F}" srcOrd="0" destOrd="0" presId="urn:microsoft.com/office/officeart/2005/8/layout/pyramid2"/>
    <dgm:cxn modelId="{4F8D4CD6-8D4B-4CB8-AF04-822F075D9279}" type="presParOf" srcId="{C31D18CF-A851-4C6A-A95A-6B982615A1D4}" destId="{8674CA3D-77CF-4F55-A21B-986532CF3878}" srcOrd="1" destOrd="0" presId="urn:microsoft.com/office/officeart/2005/8/layout/pyramid2"/>
    <dgm:cxn modelId="{24A8F520-9E4A-4E90-90A2-EE00066325DD}" type="presParOf" srcId="{C31D18CF-A851-4C6A-A95A-6B982615A1D4}" destId="{EE9AC8E8-07F2-48EB-8D0C-86C6717E36A8}" srcOrd="2" destOrd="0" presId="urn:microsoft.com/office/officeart/2005/8/layout/pyramid2"/>
    <dgm:cxn modelId="{82DEBC00-52F0-4DEF-9993-FD8654834FBF}" type="presParOf" srcId="{C31D18CF-A851-4C6A-A95A-6B982615A1D4}" destId="{9CA0F173-EAA0-4948-B6A9-DB30314C3354}" srcOrd="3" destOrd="0" presId="urn:microsoft.com/office/officeart/2005/8/layout/pyramid2"/>
    <dgm:cxn modelId="{1242AFAF-481B-4F0E-98CA-4270982EF735}" type="presParOf" srcId="{C31D18CF-A851-4C6A-A95A-6B982615A1D4}" destId="{66018777-B323-4006-8536-5A3340E5F2D5}" srcOrd="4" destOrd="0" presId="urn:microsoft.com/office/officeart/2005/8/layout/pyramid2"/>
    <dgm:cxn modelId="{D8BD7B5A-804D-4520-BF7F-EF2492266944}" type="presParOf" srcId="{C31D18CF-A851-4C6A-A95A-6B982615A1D4}" destId="{BEA70CB5-0F65-45FF-B6B3-91047F97274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88E5136-944E-4E11-9CC9-B980917BB0F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98A3295-85F7-4702-8AE0-13A67DF5D286}">
      <dgm:prSet phldrT="[Text]"/>
      <dgm:spPr/>
      <dgm:t>
        <a:bodyPr/>
        <a:lstStyle/>
        <a:p>
          <a:r>
            <a:rPr lang="zh-CN" altLang="en-US" dirty="0"/>
            <a:t>弹性云主机</a:t>
          </a:r>
          <a:endParaRPr lang="en-US" dirty="0"/>
        </a:p>
      </dgm:t>
    </dgm:pt>
    <dgm:pt modelId="{6ACB06BC-33AB-4172-B04D-9F29B1A24DE6}" type="parTrans" cxnId="{D8649035-C48A-42EF-8BBC-426FD404D1FA}">
      <dgm:prSet/>
      <dgm:spPr/>
      <dgm:t>
        <a:bodyPr/>
        <a:lstStyle/>
        <a:p>
          <a:endParaRPr lang="en-US"/>
        </a:p>
      </dgm:t>
    </dgm:pt>
    <dgm:pt modelId="{9D1204F2-56F3-4D7C-8AFA-A5428A872EC9}" type="sibTrans" cxnId="{D8649035-C48A-42EF-8BBC-426FD404D1FA}">
      <dgm:prSet/>
      <dgm:spPr/>
      <dgm:t>
        <a:bodyPr/>
        <a:lstStyle/>
        <a:p>
          <a:endParaRPr lang="en-US"/>
        </a:p>
      </dgm:t>
    </dgm:pt>
    <dgm:pt modelId="{8444D6FA-C0BA-4D45-AE80-B98C4D598B4B}">
      <dgm:prSet phldrT="[Text]" phldr="1" custT="1"/>
      <dgm:spPr/>
      <dgm:t>
        <a:bodyPr/>
        <a:lstStyle/>
        <a:p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6083C2-A563-477F-86C0-551A13058552}" type="parTrans" cxnId="{7C12AC71-48C4-4A99-98D8-1C5D72F85F53}">
      <dgm:prSet/>
      <dgm:spPr/>
      <dgm:t>
        <a:bodyPr/>
        <a:lstStyle/>
        <a:p>
          <a:endParaRPr lang="en-US"/>
        </a:p>
      </dgm:t>
    </dgm:pt>
    <dgm:pt modelId="{E2ABADF1-72E2-44FB-87F2-5F84C2AD830B}" type="sibTrans" cxnId="{7C12AC71-48C4-4A99-98D8-1C5D72F85F53}">
      <dgm:prSet/>
      <dgm:spPr/>
      <dgm:t>
        <a:bodyPr/>
        <a:lstStyle/>
        <a:p>
          <a:endParaRPr lang="en-US"/>
        </a:p>
      </dgm:t>
    </dgm:pt>
    <dgm:pt modelId="{705DC179-F21F-4B70-B31F-72008C701006}">
      <dgm:prSet phldrT="[Text]" phldr="1" custT="1"/>
      <dgm:spPr/>
      <dgm:t>
        <a:bodyPr/>
        <a:lstStyle/>
        <a:p>
          <a:endParaRPr 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3CB0FA-5C74-4824-9592-FD5173B9E2FC}" type="parTrans" cxnId="{B5CEDF34-1C3F-4897-9148-A1F0507FD49C}">
      <dgm:prSet/>
      <dgm:spPr/>
      <dgm:t>
        <a:bodyPr/>
        <a:lstStyle/>
        <a:p>
          <a:endParaRPr lang="en-US"/>
        </a:p>
      </dgm:t>
    </dgm:pt>
    <dgm:pt modelId="{C05E6846-0622-48EE-9008-C3AE9061BC16}" type="sibTrans" cxnId="{B5CEDF34-1C3F-4897-9148-A1F0507FD49C}">
      <dgm:prSet/>
      <dgm:spPr/>
      <dgm:t>
        <a:bodyPr/>
        <a:lstStyle/>
        <a:p>
          <a:endParaRPr lang="en-US"/>
        </a:p>
      </dgm:t>
    </dgm:pt>
    <dgm:pt modelId="{EEE33346-8F48-4BFD-9411-1FB2B1F6DC4F}">
      <dgm:prSet phldrT="[Text]"/>
      <dgm:spPr/>
      <dgm:t>
        <a:bodyPr/>
        <a:lstStyle/>
        <a:p>
          <a:r>
            <a:rPr lang="zh-CN" altLang="en-US" dirty="0"/>
            <a:t>裸金属云主机</a:t>
          </a:r>
          <a:endParaRPr lang="en-US" dirty="0"/>
        </a:p>
      </dgm:t>
    </dgm:pt>
    <dgm:pt modelId="{53921209-D879-464B-B00D-A1F51E2195C4}" type="parTrans" cxnId="{2436DAB9-9A7B-43A3-A1FB-5DF5BAE8E9A7}">
      <dgm:prSet/>
      <dgm:spPr/>
      <dgm:t>
        <a:bodyPr/>
        <a:lstStyle/>
        <a:p>
          <a:endParaRPr lang="en-US"/>
        </a:p>
      </dgm:t>
    </dgm:pt>
    <dgm:pt modelId="{140C5AED-1FD5-46FA-900F-E23FC4BAEC30}" type="sibTrans" cxnId="{2436DAB9-9A7B-43A3-A1FB-5DF5BAE8E9A7}">
      <dgm:prSet/>
      <dgm:spPr/>
      <dgm:t>
        <a:bodyPr/>
        <a:lstStyle/>
        <a:p>
          <a:endParaRPr lang="en-US"/>
        </a:p>
      </dgm:t>
    </dgm:pt>
    <dgm:pt modelId="{68485A9A-F0B6-4E5B-8293-39097169E54C}">
      <dgm:prSet phldrT="[Text]" phldr="1" custT="1"/>
      <dgm:spPr/>
      <dgm:t>
        <a:bodyPr/>
        <a:lstStyle/>
        <a:p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8A6F25-5629-4A43-AAFF-60C555B3DD63}" type="parTrans" cxnId="{90051F41-ABA7-45EF-8F65-8C847283A71C}">
      <dgm:prSet/>
      <dgm:spPr/>
      <dgm:t>
        <a:bodyPr/>
        <a:lstStyle/>
        <a:p>
          <a:endParaRPr lang="en-US"/>
        </a:p>
      </dgm:t>
    </dgm:pt>
    <dgm:pt modelId="{F97F5434-6986-4658-8DD3-EA9D06D3EACE}" type="sibTrans" cxnId="{90051F41-ABA7-45EF-8F65-8C847283A71C}">
      <dgm:prSet/>
      <dgm:spPr/>
      <dgm:t>
        <a:bodyPr/>
        <a:lstStyle/>
        <a:p>
          <a:endParaRPr lang="en-US"/>
        </a:p>
      </dgm:t>
    </dgm:pt>
    <dgm:pt modelId="{FBFADFC7-7395-422F-B0C9-39E219BB1527}">
      <dgm:prSet phldrT="[Text]" phldr="1" custT="1"/>
      <dgm:spPr/>
      <dgm:t>
        <a:bodyPr/>
        <a:lstStyle/>
        <a:p>
          <a:endParaRPr 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C745ED-2865-4C42-980A-7E6C03B04B82}" type="parTrans" cxnId="{AE55FC1F-4510-4C86-8D56-2CAAC5AC0930}">
      <dgm:prSet/>
      <dgm:spPr/>
      <dgm:t>
        <a:bodyPr/>
        <a:lstStyle/>
        <a:p>
          <a:endParaRPr lang="en-US"/>
        </a:p>
      </dgm:t>
    </dgm:pt>
    <dgm:pt modelId="{A49E46E1-334C-4DBE-9CC4-0FA935DB8FC6}" type="sibTrans" cxnId="{AE55FC1F-4510-4C86-8D56-2CAAC5AC0930}">
      <dgm:prSet/>
      <dgm:spPr/>
      <dgm:t>
        <a:bodyPr/>
        <a:lstStyle/>
        <a:p>
          <a:endParaRPr lang="en-US"/>
        </a:p>
      </dgm:t>
    </dgm:pt>
    <dgm:pt modelId="{55E9991A-BE34-41BF-A176-B4241CF16D22}">
      <dgm:prSet phldrT="[Text]"/>
      <dgm:spPr/>
      <dgm:t>
        <a:bodyPr/>
        <a:lstStyle/>
        <a:p>
          <a:r>
            <a:rPr lang="zh-CN" altLang="en-US" dirty="0"/>
            <a:t>自建基础构架</a:t>
          </a:r>
          <a:endParaRPr lang="en-US" dirty="0"/>
        </a:p>
      </dgm:t>
    </dgm:pt>
    <dgm:pt modelId="{464589DC-B7F4-4CE5-B4F4-03959C957004}" type="parTrans" cxnId="{E256E97C-75F8-4722-90C4-9F66CFBD6C64}">
      <dgm:prSet/>
      <dgm:spPr/>
      <dgm:t>
        <a:bodyPr/>
        <a:lstStyle/>
        <a:p>
          <a:endParaRPr lang="en-US"/>
        </a:p>
      </dgm:t>
    </dgm:pt>
    <dgm:pt modelId="{6AA9B4A5-FAF5-40A1-92A4-BA7CADF65A22}" type="sibTrans" cxnId="{E256E97C-75F8-4722-90C4-9F66CFBD6C64}">
      <dgm:prSet/>
      <dgm:spPr/>
      <dgm:t>
        <a:bodyPr/>
        <a:lstStyle/>
        <a:p>
          <a:endParaRPr lang="en-US"/>
        </a:p>
      </dgm:t>
    </dgm:pt>
    <dgm:pt modelId="{4A6060EE-5AD0-4854-80D8-CDF667C39E85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针对性地定制优化配置和性能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29D5FB-24DA-4FA3-976B-058CDB69767B}" type="parTrans" cxnId="{7517BF0A-DEDE-4C55-B396-10F2A11474E9}">
      <dgm:prSet/>
      <dgm:spPr/>
      <dgm:t>
        <a:bodyPr/>
        <a:lstStyle/>
        <a:p>
          <a:endParaRPr lang="en-US"/>
        </a:p>
      </dgm:t>
    </dgm:pt>
    <dgm:pt modelId="{0D677026-DD9F-4D91-89BF-5C6B9250C97F}" type="sibTrans" cxnId="{7517BF0A-DEDE-4C55-B396-10F2A11474E9}">
      <dgm:prSet/>
      <dgm:spPr/>
      <dgm:t>
        <a:bodyPr/>
        <a:lstStyle/>
        <a:p>
          <a:endParaRPr lang="en-US"/>
        </a:p>
      </dgm:t>
    </dgm:pt>
    <dgm:pt modelId="{47253EFE-6743-4F71-81F0-776F289823CC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构建及运维要求高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61D84-7DAA-41F2-86BC-8D2251E1B4F0}" type="parTrans" cxnId="{F88ED90B-7F3E-4CD1-A39B-B1A0D875971E}">
      <dgm:prSet/>
      <dgm:spPr/>
      <dgm:t>
        <a:bodyPr/>
        <a:lstStyle/>
        <a:p>
          <a:endParaRPr lang="en-US"/>
        </a:p>
      </dgm:t>
    </dgm:pt>
    <dgm:pt modelId="{6BF9AD6B-DD56-4027-A933-93B1E9BF9850}" type="sibTrans" cxnId="{F88ED90B-7F3E-4CD1-A39B-B1A0D875971E}">
      <dgm:prSet/>
      <dgm:spPr/>
      <dgm:t>
        <a:bodyPr/>
        <a:lstStyle/>
        <a:p>
          <a:endParaRPr lang="en-US"/>
        </a:p>
      </dgm:t>
    </dgm:pt>
    <dgm:pt modelId="{1DC34091-FD44-429F-BB50-77FF2B991B93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特殊行业应用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C98A00-53B7-41D4-ADEF-C010C7DF1E1C}" type="parTrans" cxnId="{8AC13173-EDB8-4FB2-BCB8-53EA9EA975D3}">
      <dgm:prSet/>
      <dgm:spPr/>
      <dgm:t>
        <a:bodyPr/>
        <a:lstStyle/>
        <a:p>
          <a:endParaRPr lang="en-US"/>
        </a:p>
      </dgm:t>
    </dgm:pt>
    <dgm:pt modelId="{5D8DB0B4-3575-46A5-B3BB-189BABCDA0BF}" type="sibTrans" cxnId="{8AC13173-EDB8-4FB2-BCB8-53EA9EA975D3}">
      <dgm:prSet/>
      <dgm:spPr/>
      <dgm:t>
        <a:bodyPr/>
        <a:lstStyle/>
        <a:p>
          <a:endParaRPr lang="en-US"/>
        </a:p>
      </dgm:t>
    </dgm:pt>
    <dgm:pt modelId="{64527887-1766-46ED-A480-45CD2497B2F9}" type="pres">
      <dgm:prSet presAssocID="{188E5136-944E-4E11-9CC9-B980917BB0F9}" presName="Name0" presStyleCnt="0">
        <dgm:presLayoutVars>
          <dgm:dir/>
          <dgm:animLvl val="lvl"/>
          <dgm:resizeHandles val="exact"/>
        </dgm:presLayoutVars>
      </dgm:prSet>
      <dgm:spPr/>
    </dgm:pt>
    <dgm:pt modelId="{D8A52FB8-F589-4DC0-8E08-BF5FCE215EF1}" type="pres">
      <dgm:prSet presAssocID="{898A3295-85F7-4702-8AE0-13A67DF5D286}" presName="composite" presStyleCnt="0"/>
      <dgm:spPr/>
    </dgm:pt>
    <dgm:pt modelId="{CD27DB19-08D0-4EC0-AFB6-7F0AC763CB5E}" type="pres">
      <dgm:prSet presAssocID="{898A3295-85F7-4702-8AE0-13A67DF5D28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1B61BD2-ECAC-4CEE-BC98-870422A28081}" type="pres">
      <dgm:prSet presAssocID="{898A3295-85F7-4702-8AE0-13A67DF5D286}" presName="desTx" presStyleLbl="alignAccFollowNode1" presStyleIdx="0" presStyleCnt="3">
        <dgm:presLayoutVars>
          <dgm:bulletEnabled val="1"/>
        </dgm:presLayoutVars>
      </dgm:prSet>
      <dgm:spPr/>
    </dgm:pt>
    <dgm:pt modelId="{DB0958A1-480B-4180-9170-CE314DC525D9}" type="pres">
      <dgm:prSet presAssocID="{9D1204F2-56F3-4D7C-8AFA-A5428A872EC9}" presName="space" presStyleCnt="0"/>
      <dgm:spPr/>
    </dgm:pt>
    <dgm:pt modelId="{328F7009-0499-4038-9FA9-A3D14BC63A2E}" type="pres">
      <dgm:prSet presAssocID="{EEE33346-8F48-4BFD-9411-1FB2B1F6DC4F}" presName="composite" presStyleCnt="0"/>
      <dgm:spPr/>
    </dgm:pt>
    <dgm:pt modelId="{E8C044CE-FDC1-4F4E-9FC0-FCDCBBE25A49}" type="pres">
      <dgm:prSet presAssocID="{EEE33346-8F48-4BFD-9411-1FB2B1F6DC4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5ECC203-0D41-4197-8649-581A77441E3D}" type="pres">
      <dgm:prSet presAssocID="{EEE33346-8F48-4BFD-9411-1FB2B1F6DC4F}" presName="desTx" presStyleLbl="alignAccFollowNode1" presStyleIdx="1" presStyleCnt="3">
        <dgm:presLayoutVars>
          <dgm:bulletEnabled val="1"/>
        </dgm:presLayoutVars>
      </dgm:prSet>
      <dgm:spPr/>
    </dgm:pt>
    <dgm:pt modelId="{6F335DC1-37EE-4F01-A2B0-A92E01D1A29B}" type="pres">
      <dgm:prSet presAssocID="{140C5AED-1FD5-46FA-900F-E23FC4BAEC30}" presName="space" presStyleCnt="0"/>
      <dgm:spPr/>
    </dgm:pt>
    <dgm:pt modelId="{41A519D5-4918-4B83-BBAE-F33E98FBFE96}" type="pres">
      <dgm:prSet presAssocID="{55E9991A-BE34-41BF-A176-B4241CF16D22}" presName="composite" presStyleCnt="0"/>
      <dgm:spPr/>
    </dgm:pt>
    <dgm:pt modelId="{7224BDC8-DC6E-4C96-BA18-ADC2D8CE8850}" type="pres">
      <dgm:prSet presAssocID="{55E9991A-BE34-41BF-A176-B4241CF16D22}" presName="parTx" presStyleLbl="alignNode1" presStyleIdx="2" presStyleCnt="3" custLinFactNeighborX="0">
        <dgm:presLayoutVars>
          <dgm:chMax val="0"/>
          <dgm:chPref val="0"/>
          <dgm:bulletEnabled val="1"/>
        </dgm:presLayoutVars>
      </dgm:prSet>
      <dgm:spPr/>
    </dgm:pt>
    <dgm:pt modelId="{404A15D8-787A-4467-B007-1D94CE5BF7CF}" type="pres">
      <dgm:prSet presAssocID="{55E9991A-BE34-41BF-A176-B4241CF16D2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517BF0A-DEDE-4C55-B396-10F2A11474E9}" srcId="{55E9991A-BE34-41BF-A176-B4241CF16D22}" destId="{4A6060EE-5AD0-4854-80D8-CDF667C39E85}" srcOrd="0" destOrd="0" parTransId="{D829D5FB-24DA-4FA3-976B-058CDB69767B}" sibTransId="{0D677026-DD9F-4D91-89BF-5C6B9250C97F}"/>
    <dgm:cxn modelId="{F88ED90B-7F3E-4CD1-A39B-B1A0D875971E}" srcId="{55E9991A-BE34-41BF-A176-B4241CF16D22}" destId="{47253EFE-6743-4F71-81F0-776F289823CC}" srcOrd="1" destOrd="0" parTransId="{55A61D84-7DAA-41F2-86BC-8D2251E1B4F0}" sibTransId="{6BF9AD6B-DD56-4027-A933-93B1E9BF9850}"/>
    <dgm:cxn modelId="{AD760E13-5EED-489C-8CA6-F46DDDFF98E6}" type="presOf" srcId="{47253EFE-6743-4F71-81F0-776F289823CC}" destId="{404A15D8-787A-4467-B007-1D94CE5BF7CF}" srcOrd="0" destOrd="1" presId="urn:microsoft.com/office/officeart/2005/8/layout/hList1"/>
    <dgm:cxn modelId="{74028115-AAC7-481C-9EF0-949CF0A7CEB9}" type="presOf" srcId="{188E5136-944E-4E11-9CC9-B980917BB0F9}" destId="{64527887-1766-46ED-A480-45CD2497B2F9}" srcOrd="0" destOrd="0" presId="urn:microsoft.com/office/officeart/2005/8/layout/hList1"/>
    <dgm:cxn modelId="{8B88591E-6906-4588-93AE-149FDE084866}" type="presOf" srcId="{FBFADFC7-7395-422F-B0C9-39E219BB1527}" destId="{95ECC203-0D41-4197-8649-581A77441E3D}" srcOrd="0" destOrd="1" presId="urn:microsoft.com/office/officeart/2005/8/layout/hList1"/>
    <dgm:cxn modelId="{AE55FC1F-4510-4C86-8D56-2CAAC5AC0930}" srcId="{EEE33346-8F48-4BFD-9411-1FB2B1F6DC4F}" destId="{FBFADFC7-7395-422F-B0C9-39E219BB1527}" srcOrd="1" destOrd="0" parTransId="{ADC745ED-2865-4C42-980A-7E6C03B04B82}" sibTransId="{A49E46E1-334C-4DBE-9CC4-0FA935DB8FC6}"/>
    <dgm:cxn modelId="{1A700431-0BC7-4944-BF88-4D51A95EB462}" type="presOf" srcId="{1DC34091-FD44-429F-BB50-77FF2B991B93}" destId="{404A15D8-787A-4467-B007-1D94CE5BF7CF}" srcOrd="0" destOrd="2" presId="urn:microsoft.com/office/officeart/2005/8/layout/hList1"/>
    <dgm:cxn modelId="{B5CEDF34-1C3F-4897-9148-A1F0507FD49C}" srcId="{898A3295-85F7-4702-8AE0-13A67DF5D286}" destId="{705DC179-F21F-4B70-B31F-72008C701006}" srcOrd="1" destOrd="0" parTransId="{9D3CB0FA-5C74-4824-9592-FD5173B9E2FC}" sibTransId="{C05E6846-0622-48EE-9008-C3AE9061BC16}"/>
    <dgm:cxn modelId="{D8649035-C48A-42EF-8BBC-426FD404D1FA}" srcId="{188E5136-944E-4E11-9CC9-B980917BB0F9}" destId="{898A3295-85F7-4702-8AE0-13A67DF5D286}" srcOrd="0" destOrd="0" parTransId="{6ACB06BC-33AB-4172-B04D-9F29B1A24DE6}" sibTransId="{9D1204F2-56F3-4D7C-8AFA-A5428A872EC9}"/>
    <dgm:cxn modelId="{90051F41-ABA7-45EF-8F65-8C847283A71C}" srcId="{EEE33346-8F48-4BFD-9411-1FB2B1F6DC4F}" destId="{68485A9A-F0B6-4E5B-8293-39097169E54C}" srcOrd="0" destOrd="0" parTransId="{5D8A6F25-5629-4A43-AAFF-60C555B3DD63}" sibTransId="{F97F5434-6986-4658-8DD3-EA9D06D3EACE}"/>
    <dgm:cxn modelId="{4A1B366B-580E-4B5F-8300-57C19A7812BF}" type="presOf" srcId="{68485A9A-F0B6-4E5B-8293-39097169E54C}" destId="{95ECC203-0D41-4197-8649-581A77441E3D}" srcOrd="0" destOrd="0" presId="urn:microsoft.com/office/officeart/2005/8/layout/hList1"/>
    <dgm:cxn modelId="{7C12AC71-48C4-4A99-98D8-1C5D72F85F53}" srcId="{898A3295-85F7-4702-8AE0-13A67DF5D286}" destId="{8444D6FA-C0BA-4D45-AE80-B98C4D598B4B}" srcOrd="0" destOrd="0" parTransId="{826083C2-A563-477F-86C0-551A13058552}" sibTransId="{E2ABADF1-72E2-44FB-87F2-5F84C2AD830B}"/>
    <dgm:cxn modelId="{8AC13173-EDB8-4FB2-BCB8-53EA9EA975D3}" srcId="{55E9991A-BE34-41BF-A176-B4241CF16D22}" destId="{1DC34091-FD44-429F-BB50-77FF2B991B93}" srcOrd="2" destOrd="0" parTransId="{77C98A00-53B7-41D4-ADEF-C010C7DF1E1C}" sibTransId="{5D8DB0B4-3575-46A5-B3BB-189BABCDA0BF}"/>
    <dgm:cxn modelId="{C5C91974-AC9E-4FB5-A5E2-355D6D6A454F}" type="presOf" srcId="{55E9991A-BE34-41BF-A176-B4241CF16D22}" destId="{7224BDC8-DC6E-4C96-BA18-ADC2D8CE8850}" srcOrd="0" destOrd="0" presId="urn:microsoft.com/office/officeart/2005/8/layout/hList1"/>
    <dgm:cxn modelId="{39CCC758-FBAA-42BD-B3AA-E06499D72697}" type="presOf" srcId="{705DC179-F21F-4B70-B31F-72008C701006}" destId="{F1B61BD2-ECAC-4CEE-BC98-870422A28081}" srcOrd="0" destOrd="1" presId="urn:microsoft.com/office/officeart/2005/8/layout/hList1"/>
    <dgm:cxn modelId="{E256E97C-75F8-4722-90C4-9F66CFBD6C64}" srcId="{188E5136-944E-4E11-9CC9-B980917BB0F9}" destId="{55E9991A-BE34-41BF-A176-B4241CF16D22}" srcOrd="2" destOrd="0" parTransId="{464589DC-B7F4-4CE5-B4F4-03959C957004}" sibTransId="{6AA9B4A5-FAF5-40A1-92A4-BA7CADF65A22}"/>
    <dgm:cxn modelId="{D6F56787-1668-472B-A741-3931EA2F73EA}" type="presOf" srcId="{898A3295-85F7-4702-8AE0-13A67DF5D286}" destId="{CD27DB19-08D0-4EC0-AFB6-7F0AC763CB5E}" srcOrd="0" destOrd="0" presId="urn:microsoft.com/office/officeart/2005/8/layout/hList1"/>
    <dgm:cxn modelId="{B27B36B7-B065-4EE3-A331-99DF3DE4A128}" type="presOf" srcId="{4A6060EE-5AD0-4854-80D8-CDF667C39E85}" destId="{404A15D8-787A-4467-B007-1D94CE5BF7CF}" srcOrd="0" destOrd="0" presId="urn:microsoft.com/office/officeart/2005/8/layout/hList1"/>
    <dgm:cxn modelId="{2436DAB9-9A7B-43A3-A1FB-5DF5BAE8E9A7}" srcId="{188E5136-944E-4E11-9CC9-B980917BB0F9}" destId="{EEE33346-8F48-4BFD-9411-1FB2B1F6DC4F}" srcOrd="1" destOrd="0" parTransId="{53921209-D879-464B-B00D-A1F51E2195C4}" sibTransId="{140C5AED-1FD5-46FA-900F-E23FC4BAEC30}"/>
    <dgm:cxn modelId="{7B1CA6DD-9F6D-4D52-9DA1-C7B7B4527207}" type="presOf" srcId="{EEE33346-8F48-4BFD-9411-1FB2B1F6DC4F}" destId="{E8C044CE-FDC1-4F4E-9FC0-FCDCBBE25A49}" srcOrd="0" destOrd="0" presId="urn:microsoft.com/office/officeart/2005/8/layout/hList1"/>
    <dgm:cxn modelId="{DC322DFC-91EF-4E24-A6FC-C6C36882BD5E}" type="presOf" srcId="{8444D6FA-C0BA-4D45-AE80-B98C4D598B4B}" destId="{F1B61BD2-ECAC-4CEE-BC98-870422A28081}" srcOrd="0" destOrd="0" presId="urn:microsoft.com/office/officeart/2005/8/layout/hList1"/>
    <dgm:cxn modelId="{BD8DC86C-9562-4E56-BF2C-28BB734B352E}" type="presParOf" srcId="{64527887-1766-46ED-A480-45CD2497B2F9}" destId="{D8A52FB8-F589-4DC0-8E08-BF5FCE215EF1}" srcOrd="0" destOrd="0" presId="urn:microsoft.com/office/officeart/2005/8/layout/hList1"/>
    <dgm:cxn modelId="{2C9FF540-A30C-4273-B683-71AA7C73AF36}" type="presParOf" srcId="{D8A52FB8-F589-4DC0-8E08-BF5FCE215EF1}" destId="{CD27DB19-08D0-4EC0-AFB6-7F0AC763CB5E}" srcOrd="0" destOrd="0" presId="urn:microsoft.com/office/officeart/2005/8/layout/hList1"/>
    <dgm:cxn modelId="{BA7839D5-6B0D-49B1-A3C1-E75DEC4E8C7C}" type="presParOf" srcId="{D8A52FB8-F589-4DC0-8E08-BF5FCE215EF1}" destId="{F1B61BD2-ECAC-4CEE-BC98-870422A28081}" srcOrd="1" destOrd="0" presId="urn:microsoft.com/office/officeart/2005/8/layout/hList1"/>
    <dgm:cxn modelId="{95ADAFEC-70AB-4313-9C9D-05D8137A6151}" type="presParOf" srcId="{64527887-1766-46ED-A480-45CD2497B2F9}" destId="{DB0958A1-480B-4180-9170-CE314DC525D9}" srcOrd="1" destOrd="0" presId="urn:microsoft.com/office/officeart/2005/8/layout/hList1"/>
    <dgm:cxn modelId="{1BE7B23C-282F-42A6-BE6F-DFA0B29779E9}" type="presParOf" srcId="{64527887-1766-46ED-A480-45CD2497B2F9}" destId="{328F7009-0499-4038-9FA9-A3D14BC63A2E}" srcOrd="2" destOrd="0" presId="urn:microsoft.com/office/officeart/2005/8/layout/hList1"/>
    <dgm:cxn modelId="{B4D6C635-45E2-47A1-85F3-BF8A84F4CE58}" type="presParOf" srcId="{328F7009-0499-4038-9FA9-A3D14BC63A2E}" destId="{E8C044CE-FDC1-4F4E-9FC0-FCDCBBE25A49}" srcOrd="0" destOrd="0" presId="urn:microsoft.com/office/officeart/2005/8/layout/hList1"/>
    <dgm:cxn modelId="{FE5C48A9-B60E-489C-A354-B732B3D83589}" type="presParOf" srcId="{328F7009-0499-4038-9FA9-A3D14BC63A2E}" destId="{95ECC203-0D41-4197-8649-581A77441E3D}" srcOrd="1" destOrd="0" presId="urn:microsoft.com/office/officeart/2005/8/layout/hList1"/>
    <dgm:cxn modelId="{047337A2-375B-4A84-921F-EDC299AF09A8}" type="presParOf" srcId="{64527887-1766-46ED-A480-45CD2497B2F9}" destId="{6F335DC1-37EE-4F01-A2B0-A92E01D1A29B}" srcOrd="3" destOrd="0" presId="urn:microsoft.com/office/officeart/2005/8/layout/hList1"/>
    <dgm:cxn modelId="{62744B3E-9EF5-4623-89A7-D7ABB99A9830}" type="presParOf" srcId="{64527887-1766-46ED-A480-45CD2497B2F9}" destId="{41A519D5-4918-4B83-BBAE-F33E98FBFE96}" srcOrd="4" destOrd="0" presId="urn:microsoft.com/office/officeart/2005/8/layout/hList1"/>
    <dgm:cxn modelId="{4F89EC6B-D37B-4700-B5CA-CEEA34CE5614}" type="presParOf" srcId="{41A519D5-4918-4B83-BBAE-F33E98FBFE96}" destId="{7224BDC8-DC6E-4C96-BA18-ADC2D8CE8850}" srcOrd="0" destOrd="0" presId="urn:microsoft.com/office/officeart/2005/8/layout/hList1"/>
    <dgm:cxn modelId="{B4604CA5-B29A-413B-9F14-1DBD5DCB7EE1}" type="presParOf" srcId="{41A519D5-4918-4B83-BBAE-F33E98FBFE96}" destId="{404A15D8-787A-4467-B007-1D94CE5BF7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AC848B2-A175-4BF7-B278-45A4E7BFC2DF}" type="doc">
      <dgm:prSet loTypeId="urn:microsoft.com/office/officeart/2005/8/layout/radial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448F84-59AC-420F-8AE1-F0890606899B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3600" dirty="0"/>
            <a:t>联盟</a:t>
          </a:r>
          <a:endParaRPr lang="en-US" sz="3600" dirty="0"/>
        </a:p>
      </dgm:t>
    </dgm:pt>
    <dgm:pt modelId="{2203B365-7C64-431A-BAAD-0DF6345928CF}" type="parTrans" cxnId="{3692554E-1EC2-4058-927C-6921999382C8}">
      <dgm:prSet/>
      <dgm:spPr/>
      <dgm:t>
        <a:bodyPr/>
        <a:lstStyle/>
        <a:p>
          <a:endParaRPr lang="en-US"/>
        </a:p>
      </dgm:t>
    </dgm:pt>
    <dgm:pt modelId="{354FB293-BDD4-462D-9035-A0722CB3EF8B}" type="sibTrans" cxnId="{3692554E-1EC2-4058-927C-6921999382C8}">
      <dgm:prSet/>
      <dgm:spPr/>
      <dgm:t>
        <a:bodyPr/>
        <a:lstStyle/>
        <a:p>
          <a:endParaRPr lang="en-US"/>
        </a:p>
      </dgm:t>
    </dgm:pt>
    <dgm:pt modelId="{B7DF5018-1AF7-4AA5-8959-ED04F117401A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E0DDD4F3-03D8-4F74-9F94-0FD29ADA8E50}" type="parTrans" cxnId="{BCF1AD71-7F69-4DC1-AB43-D66D69689170}">
      <dgm:prSet/>
      <dgm:spPr/>
      <dgm:t>
        <a:bodyPr/>
        <a:lstStyle/>
        <a:p>
          <a:endParaRPr lang="en-US"/>
        </a:p>
      </dgm:t>
    </dgm:pt>
    <dgm:pt modelId="{6C70F9AE-5DF1-415B-831C-2959CAB9AE57}" type="sibTrans" cxnId="{BCF1AD71-7F69-4DC1-AB43-D66D69689170}">
      <dgm:prSet/>
      <dgm:spPr/>
      <dgm:t>
        <a:bodyPr/>
        <a:lstStyle/>
        <a:p>
          <a:endParaRPr lang="en-US"/>
        </a:p>
      </dgm:t>
    </dgm:pt>
    <dgm:pt modelId="{765F9ADE-65B6-4445-A116-CED8B18B0F0A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635D8CF2-BF33-4F72-9FE8-4BBDA8162505}" type="parTrans" cxnId="{AC7D106F-02D6-4FAD-947D-851A7C5CE80D}">
      <dgm:prSet/>
      <dgm:spPr/>
      <dgm:t>
        <a:bodyPr/>
        <a:lstStyle/>
        <a:p>
          <a:endParaRPr lang="en-US"/>
        </a:p>
      </dgm:t>
    </dgm:pt>
    <dgm:pt modelId="{71484198-117A-4FE0-831F-342D42F0B064}" type="sibTrans" cxnId="{AC7D106F-02D6-4FAD-947D-851A7C5CE80D}">
      <dgm:prSet/>
      <dgm:spPr/>
      <dgm:t>
        <a:bodyPr/>
        <a:lstStyle/>
        <a:p>
          <a:endParaRPr lang="en-US"/>
        </a:p>
      </dgm:t>
    </dgm:pt>
    <dgm:pt modelId="{E166C5A4-4A09-4D35-BB6D-7B751A7CCFEE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40AB8075-AB39-442E-8A9A-F7552C429ABC}" type="parTrans" cxnId="{216AB00A-DA47-4CF2-88C4-94652C68628A}">
      <dgm:prSet/>
      <dgm:spPr/>
      <dgm:t>
        <a:bodyPr/>
        <a:lstStyle/>
        <a:p>
          <a:endParaRPr lang="en-US"/>
        </a:p>
      </dgm:t>
    </dgm:pt>
    <dgm:pt modelId="{BADF4A86-A837-44F5-8457-932EFE61CFF5}" type="sibTrans" cxnId="{216AB00A-DA47-4CF2-88C4-94652C68628A}">
      <dgm:prSet/>
      <dgm:spPr/>
      <dgm:t>
        <a:bodyPr/>
        <a:lstStyle/>
        <a:p>
          <a:endParaRPr lang="en-US"/>
        </a:p>
      </dgm:t>
    </dgm:pt>
    <dgm:pt modelId="{21D3E4BE-16CC-4CEA-B29C-550FFB40A822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13A59ABF-5034-4BE5-9E32-DE480D9B0384}" type="parTrans" cxnId="{6F8C0C61-3C5D-41E1-8358-0F18DA4A8C2C}">
      <dgm:prSet/>
      <dgm:spPr/>
      <dgm:t>
        <a:bodyPr/>
        <a:lstStyle/>
        <a:p>
          <a:endParaRPr lang="en-US"/>
        </a:p>
      </dgm:t>
    </dgm:pt>
    <dgm:pt modelId="{D5DAEDE7-AB50-4E11-A1E7-F21F38A4CEA8}" type="sibTrans" cxnId="{6F8C0C61-3C5D-41E1-8358-0F18DA4A8C2C}">
      <dgm:prSet/>
      <dgm:spPr/>
      <dgm:t>
        <a:bodyPr/>
        <a:lstStyle/>
        <a:p>
          <a:endParaRPr lang="en-US"/>
        </a:p>
      </dgm:t>
    </dgm:pt>
    <dgm:pt modelId="{0D1D9DA1-9D3D-4082-8203-B444282AF4A7}" type="pres">
      <dgm:prSet presAssocID="{1AC848B2-A175-4BF7-B278-45A4E7BFC2DF}" presName="composite" presStyleCnt="0">
        <dgm:presLayoutVars>
          <dgm:chMax val="1"/>
          <dgm:dir/>
          <dgm:resizeHandles val="exact"/>
        </dgm:presLayoutVars>
      </dgm:prSet>
      <dgm:spPr/>
    </dgm:pt>
    <dgm:pt modelId="{E62829FC-B6C6-4E13-9A0D-288CBB10BABD}" type="pres">
      <dgm:prSet presAssocID="{1AC848B2-A175-4BF7-B278-45A4E7BFC2DF}" presName="radial" presStyleCnt="0">
        <dgm:presLayoutVars>
          <dgm:animLvl val="ctr"/>
        </dgm:presLayoutVars>
      </dgm:prSet>
      <dgm:spPr/>
    </dgm:pt>
    <dgm:pt modelId="{7CB5B95D-9FFB-442D-AE7F-D340DBD85F47}" type="pres">
      <dgm:prSet presAssocID="{22448F84-59AC-420F-8AE1-F0890606899B}" presName="centerShape" presStyleLbl="vennNode1" presStyleIdx="0" presStyleCnt="5"/>
      <dgm:spPr/>
    </dgm:pt>
    <dgm:pt modelId="{BD52492E-D762-42EF-B49D-E2C8F3275F54}" type="pres">
      <dgm:prSet presAssocID="{B7DF5018-1AF7-4AA5-8959-ED04F117401A}" presName="node" presStyleLbl="vennNode1" presStyleIdx="1" presStyleCnt="5">
        <dgm:presLayoutVars>
          <dgm:bulletEnabled val="1"/>
        </dgm:presLayoutVars>
      </dgm:prSet>
      <dgm:spPr/>
    </dgm:pt>
    <dgm:pt modelId="{71B4051D-A896-4239-A641-893858E504BF}" type="pres">
      <dgm:prSet presAssocID="{765F9ADE-65B6-4445-A116-CED8B18B0F0A}" presName="node" presStyleLbl="vennNode1" presStyleIdx="2" presStyleCnt="5">
        <dgm:presLayoutVars>
          <dgm:bulletEnabled val="1"/>
        </dgm:presLayoutVars>
      </dgm:prSet>
      <dgm:spPr/>
    </dgm:pt>
    <dgm:pt modelId="{8B15F7D3-48FB-4F30-9ACC-6041CA64ECDF}" type="pres">
      <dgm:prSet presAssocID="{E166C5A4-4A09-4D35-BB6D-7B751A7CCFEE}" presName="node" presStyleLbl="vennNode1" presStyleIdx="3" presStyleCnt="5">
        <dgm:presLayoutVars>
          <dgm:bulletEnabled val="1"/>
        </dgm:presLayoutVars>
      </dgm:prSet>
      <dgm:spPr/>
    </dgm:pt>
    <dgm:pt modelId="{F97AFB26-6813-468F-AF9A-C307B011A56A}" type="pres">
      <dgm:prSet presAssocID="{21D3E4BE-16CC-4CEA-B29C-550FFB40A82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16AB00A-DA47-4CF2-88C4-94652C68628A}" srcId="{22448F84-59AC-420F-8AE1-F0890606899B}" destId="{E166C5A4-4A09-4D35-BB6D-7B751A7CCFEE}" srcOrd="2" destOrd="0" parTransId="{40AB8075-AB39-442E-8A9A-F7552C429ABC}" sibTransId="{BADF4A86-A837-44F5-8457-932EFE61CFF5}"/>
    <dgm:cxn modelId="{AED11D1D-D7B1-4069-8D31-D963F01240E4}" type="presOf" srcId="{21D3E4BE-16CC-4CEA-B29C-550FFB40A822}" destId="{F97AFB26-6813-468F-AF9A-C307B011A56A}" srcOrd="0" destOrd="0" presId="urn:microsoft.com/office/officeart/2005/8/layout/radial3"/>
    <dgm:cxn modelId="{F281DE23-BAC4-43DB-9899-73D1DB19B7EC}" type="presOf" srcId="{1AC848B2-A175-4BF7-B278-45A4E7BFC2DF}" destId="{0D1D9DA1-9D3D-4082-8203-B444282AF4A7}" srcOrd="0" destOrd="0" presId="urn:microsoft.com/office/officeart/2005/8/layout/radial3"/>
    <dgm:cxn modelId="{6F8C0C61-3C5D-41E1-8358-0F18DA4A8C2C}" srcId="{22448F84-59AC-420F-8AE1-F0890606899B}" destId="{21D3E4BE-16CC-4CEA-B29C-550FFB40A822}" srcOrd="3" destOrd="0" parTransId="{13A59ABF-5034-4BE5-9E32-DE480D9B0384}" sibTransId="{D5DAEDE7-AB50-4E11-A1E7-F21F38A4CEA8}"/>
    <dgm:cxn modelId="{02852A4D-6E85-4D58-A23C-EB29A655693B}" type="presOf" srcId="{E166C5A4-4A09-4D35-BB6D-7B751A7CCFEE}" destId="{8B15F7D3-48FB-4F30-9ACC-6041CA64ECDF}" srcOrd="0" destOrd="0" presId="urn:microsoft.com/office/officeart/2005/8/layout/radial3"/>
    <dgm:cxn modelId="{3692554E-1EC2-4058-927C-6921999382C8}" srcId="{1AC848B2-A175-4BF7-B278-45A4E7BFC2DF}" destId="{22448F84-59AC-420F-8AE1-F0890606899B}" srcOrd="0" destOrd="0" parTransId="{2203B365-7C64-431A-BAAD-0DF6345928CF}" sibTransId="{354FB293-BDD4-462D-9035-A0722CB3EF8B}"/>
    <dgm:cxn modelId="{AC7D106F-02D6-4FAD-947D-851A7C5CE80D}" srcId="{22448F84-59AC-420F-8AE1-F0890606899B}" destId="{765F9ADE-65B6-4445-A116-CED8B18B0F0A}" srcOrd="1" destOrd="0" parTransId="{635D8CF2-BF33-4F72-9FE8-4BBDA8162505}" sibTransId="{71484198-117A-4FE0-831F-342D42F0B064}"/>
    <dgm:cxn modelId="{BCF1AD71-7F69-4DC1-AB43-D66D69689170}" srcId="{22448F84-59AC-420F-8AE1-F0890606899B}" destId="{B7DF5018-1AF7-4AA5-8959-ED04F117401A}" srcOrd="0" destOrd="0" parTransId="{E0DDD4F3-03D8-4F74-9F94-0FD29ADA8E50}" sibTransId="{6C70F9AE-5DF1-415B-831C-2959CAB9AE57}"/>
    <dgm:cxn modelId="{1769B175-A1A5-44A3-93F4-0D197D6FA54E}" type="presOf" srcId="{B7DF5018-1AF7-4AA5-8959-ED04F117401A}" destId="{BD52492E-D762-42EF-B49D-E2C8F3275F54}" srcOrd="0" destOrd="0" presId="urn:microsoft.com/office/officeart/2005/8/layout/radial3"/>
    <dgm:cxn modelId="{E39559A4-10BC-48F7-8A23-9F01DA6BD7D7}" type="presOf" srcId="{765F9ADE-65B6-4445-A116-CED8B18B0F0A}" destId="{71B4051D-A896-4239-A641-893858E504BF}" srcOrd="0" destOrd="0" presId="urn:microsoft.com/office/officeart/2005/8/layout/radial3"/>
    <dgm:cxn modelId="{C11157FC-FD55-467D-A4AE-7D2B4A9C9E7F}" type="presOf" srcId="{22448F84-59AC-420F-8AE1-F0890606899B}" destId="{7CB5B95D-9FFB-442D-AE7F-D340DBD85F47}" srcOrd="0" destOrd="0" presId="urn:microsoft.com/office/officeart/2005/8/layout/radial3"/>
    <dgm:cxn modelId="{03FA20E2-F4FB-41FA-85A8-6EE073303D46}" type="presParOf" srcId="{0D1D9DA1-9D3D-4082-8203-B444282AF4A7}" destId="{E62829FC-B6C6-4E13-9A0D-288CBB10BABD}" srcOrd="0" destOrd="0" presId="urn:microsoft.com/office/officeart/2005/8/layout/radial3"/>
    <dgm:cxn modelId="{D4F774D5-42E6-45C6-BC55-BDC1E99024D2}" type="presParOf" srcId="{E62829FC-B6C6-4E13-9A0D-288CBB10BABD}" destId="{7CB5B95D-9FFB-442D-AE7F-D340DBD85F47}" srcOrd="0" destOrd="0" presId="urn:microsoft.com/office/officeart/2005/8/layout/radial3"/>
    <dgm:cxn modelId="{ED7D4E5D-5A30-4434-AD2F-355F41A5A47F}" type="presParOf" srcId="{E62829FC-B6C6-4E13-9A0D-288CBB10BABD}" destId="{BD52492E-D762-42EF-B49D-E2C8F3275F54}" srcOrd="1" destOrd="0" presId="urn:microsoft.com/office/officeart/2005/8/layout/radial3"/>
    <dgm:cxn modelId="{7B660B79-C5D7-46E2-A4A2-E94DFD94D951}" type="presParOf" srcId="{E62829FC-B6C6-4E13-9A0D-288CBB10BABD}" destId="{71B4051D-A896-4239-A641-893858E504BF}" srcOrd="2" destOrd="0" presId="urn:microsoft.com/office/officeart/2005/8/layout/radial3"/>
    <dgm:cxn modelId="{6C6F1276-18DC-4124-9AB7-C18A42623207}" type="presParOf" srcId="{E62829FC-B6C6-4E13-9A0D-288CBB10BABD}" destId="{8B15F7D3-48FB-4F30-9ACC-6041CA64ECDF}" srcOrd="3" destOrd="0" presId="urn:microsoft.com/office/officeart/2005/8/layout/radial3"/>
    <dgm:cxn modelId="{DC912670-F90E-424B-8A2D-A1721A042274}" type="presParOf" srcId="{E62829FC-B6C6-4E13-9A0D-288CBB10BABD}" destId="{F97AFB26-6813-468F-AF9A-C307B011A56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ctr"/>
        <a:lstStyle/>
        <a:p>
          <a:r>
            <a:rPr lang="zh-CN" altLang="en-US" dirty="0"/>
            <a:t>产源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ctr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销售站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ctr"/>
        <a:lstStyle/>
        <a:p>
          <a:r>
            <a:rPr lang="zh-CN" altLang="en-US" dirty="0"/>
            <a:t>供应</a:t>
          </a:r>
          <a:br>
            <a:rPr lang="en-US" altLang="zh-CN" dirty="0"/>
          </a:br>
          <a:r>
            <a:rPr lang="zh-CN" altLang="en-US" dirty="0"/>
            <a:t>中心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73555" custScaleY="120344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97273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120344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71861" custScaleY="120344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6842C9D-A7BF-4EA5-A53E-188D2F273B05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5EEDE0-322C-4EC8-B4F5-DC8645DD7AB2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9700D4-EEE4-4ED0-87DA-60F335A457B0}" type="par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75B1BB-2100-4ABD-9647-4559C673CDA9}" type="sib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D60371-2351-4764-BBD6-5FBC9433C4D1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758AB2-C917-457C-9057-DA4B913CB067}" type="par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CC59CF-34F4-4C73-9916-E20DA63B93BB}" type="sib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47C85C-5056-4970-84F0-3776FDB54998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944611-6CEE-4EE5-B628-8861270A46BB}" type="parTrans" cxnId="{EF8CACB9-9D70-4426-BA80-488A4E7FA1CC}">
      <dgm:prSet/>
      <dgm:spPr/>
      <dgm:t>
        <a:bodyPr/>
        <a:lstStyle/>
        <a:p>
          <a:endParaRPr lang="en-US" sz="1400"/>
        </a:p>
      </dgm:t>
    </dgm:pt>
    <dgm:pt modelId="{CB51C08D-2CBF-4D52-A323-6F36E6335180}" type="sibTrans" cxnId="{EF8CACB9-9D70-4426-BA80-488A4E7FA1CC}">
      <dgm:prSet/>
      <dgm:spPr/>
      <dgm:t>
        <a:bodyPr/>
        <a:lstStyle/>
        <a:p>
          <a:endParaRPr lang="en-US" sz="1400"/>
        </a:p>
      </dgm:t>
    </dgm:pt>
    <dgm:pt modelId="{C5E68526-1BC0-41FC-B524-A6EB40861217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66327C-2392-4F0D-8F7C-BD90789192A7}" type="parTrans" cxnId="{42D25224-EF98-47A6-B45D-529E96005181}">
      <dgm:prSet/>
      <dgm:spPr/>
      <dgm:t>
        <a:bodyPr/>
        <a:lstStyle/>
        <a:p>
          <a:endParaRPr lang="en-US" sz="1400"/>
        </a:p>
      </dgm:t>
    </dgm:pt>
    <dgm:pt modelId="{8A9E8817-47BB-43A9-945F-B8F8E2112FAF}" type="sibTrans" cxnId="{42D25224-EF98-47A6-B45D-529E96005181}">
      <dgm:prSet/>
      <dgm:spPr/>
      <dgm:t>
        <a:bodyPr/>
        <a:lstStyle/>
        <a:p>
          <a:endParaRPr lang="en-US" sz="1400"/>
        </a:p>
      </dgm:t>
    </dgm:pt>
    <dgm:pt modelId="{6CB0234E-1B1D-4868-B2B2-C70EC5EA4209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AA3743-3CA3-464D-8333-22F6C0C98842}" type="parTrans" cxnId="{1D873961-43A3-4532-A11A-C2F1E604C2F8}">
      <dgm:prSet/>
      <dgm:spPr/>
      <dgm:t>
        <a:bodyPr/>
        <a:lstStyle/>
        <a:p>
          <a:endParaRPr lang="en-US" sz="1800"/>
        </a:p>
      </dgm:t>
    </dgm:pt>
    <dgm:pt modelId="{DB529449-0843-4A54-95AD-2DE43BC61F5E}" type="sibTrans" cxnId="{1D873961-43A3-4532-A11A-C2F1E604C2F8}">
      <dgm:prSet/>
      <dgm:spPr/>
      <dgm:t>
        <a:bodyPr/>
        <a:lstStyle/>
        <a:p>
          <a:endParaRPr lang="en-US" sz="1800"/>
        </a:p>
      </dgm:t>
    </dgm:pt>
    <dgm:pt modelId="{B08048D9-3ADB-4E38-8BBA-3D554479135A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9BCFB4-7B41-4ABC-A641-BB3378303CD1}" type="parTrans" cxnId="{4B04FA40-1531-4D43-9D59-6BA72985EF02}">
      <dgm:prSet/>
      <dgm:spPr/>
      <dgm:t>
        <a:bodyPr/>
        <a:lstStyle/>
        <a:p>
          <a:endParaRPr lang="en-US" sz="1800"/>
        </a:p>
      </dgm:t>
    </dgm:pt>
    <dgm:pt modelId="{39502FF5-1B6D-410F-BA3A-5D6E911C1569}" type="sibTrans" cxnId="{4B04FA40-1531-4D43-9D59-6BA72985EF02}">
      <dgm:prSet/>
      <dgm:spPr/>
      <dgm:t>
        <a:bodyPr/>
        <a:lstStyle/>
        <a:p>
          <a:endParaRPr lang="en-US" sz="1800"/>
        </a:p>
      </dgm:t>
    </dgm:pt>
    <dgm:pt modelId="{C6D04B43-1C11-47E0-ADBA-27EE56DAD9F4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08FBD5-2030-4C50-B55C-0E16851623E7}" type="parTrans" cxnId="{BCDA179D-5098-4212-A9E8-576CBE03E6CE}">
      <dgm:prSet/>
      <dgm:spPr/>
      <dgm:t>
        <a:bodyPr/>
        <a:lstStyle/>
        <a:p>
          <a:endParaRPr lang="en-US"/>
        </a:p>
      </dgm:t>
    </dgm:pt>
    <dgm:pt modelId="{F0FAE7DC-5260-42D6-93F0-A09B6BC8F650}" type="sibTrans" cxnId="{BCDA179D-5098-4212-A9E8-576CBE03E6CE}">
      <dgm:prSet/>
      <dgm:spPr/>
      <dgm:t>
        <a:bodyPr/>
        <a:lstStyle/>
        <a:p>
          <a:endParaRPr lang="en-US"/>
        </a:p>
      </dgm:t>
    </dgm:pt>
    <dgm:pt modelId="{A5D93726-F223-4BE4-8A93-EF42549A286E}" type="pres">
      <dgm:prSet presAssocID="{36842C9D-A7BF-4EA5-A53E-188D2F273B05}" presName="Name0" presStyleCnt="0">
        <dgm:presLayoutVars>
          <dgm:chMax val="7"/>
          <dgm:chPref val="7"/>
          <dgm:dir/>
        </dgm:presLayoutVars>
      </dgm:prSet>
      <dgm:spPr/>
    </dgm:pt>
    <dgm:pt modelId="{F82C0811-40C6-4F3A-AABE-4C30D1FE81FA}" type="pres">
      <dgm:prSet presAssocID="{36842C9D-A7BF-4EA5-A53E-188D2F273B05}" presName="Name1" presStyleCnt="0"/>
      <dgm:spPr/>
    </dgm:pt>
    <dgm:pt modelId="{A695D06E-2825-4B3E-B530-8E7E5F334F79}" type="pres">
      <dgm:prSet presAssocID="{36842C9D-A7BF-4EA5-A53E-188D2F273B05}" presName="cycle" presStyleCnt="0"/>
      <dgm:spPr/>
    </dgm:pt>
    <dgm:pt modelId="{B632F915-3B25-4588-922B-A37E1D965113}" type="pres">
      <dgm:prSet presAssocID="{36842C9D-A7BF-4EA5-A53E-188D2F273B05}" presName="srcNode" presStyleLbl="node1" presStyleIdx="0" presStyleCnt="7"/>
      <dgm:spPr/>
    </dgm:pt>
    <dgm:pt modelId="{4ADCED3A-1E45-47A2-A302-05C3E2FDB6D6}" type="pres">
      <dgm:prSet presAssocID="{36842C9D-A7BF-4EA5-A53E-188D2F273B05}" presName="conn" presStyleLbl="parChTrans1D2" presStyleIdx="0" presStyleCnt="1"/>
      <dgm:spPr/>
    </dgm:pt>
    <dgm:pt modelId="{1F0F6838-3267-4C24-AF3E-56C0D63DA4C8}" type="pres">
      <dgm:prSet presAssocID="{36842C9D-A7BF-4EA5-A53E-188D2F273B05}" presName="extraNode" presStyleLbl="node1" presStyleIdx="0" presStyleCnt="7"/>
      <dgm:spPr/>
    </dgm:pt>
    <dgm:pt modelId="{4ACD10AC-88AC-4DC0-9E93-CDEE03091F8C}" type="pres">
      <dgm:prSet presAssocID="{36842C9D-A7BF-4EA5-A53E-188D2F273B05}" presName="dstNode" presStyleLbl="node1" presStyleIdx="0" presStyleCnt="7"/>
      <dgm:spPr/>
    </dgm:pt>
    <dgm:pt modelId="{92840245-5029-44C2-AE85-191EDCD5492F}" type="pres">
      <dgm:prSet presAssocID="{E05EEDE0-322C-4EC8-B4F5-DC8645DD7AB2}" presName="text_1" presStyleLbl="node1" presStyleIdx="0" presStyleCnt="7">
        <dgm:presLayoutVars>
          <dgm:bulletEnabled val="1"/>
        </dgm:presLayoutVars>
      </dgm:prSet>
      <dgm:spPr/>
    </dgm:pt>
    <dgm:pt modelId="{1449D28A-D01D-4CB0-80E4-FA188CDD34D8}" type="pres">
      <dgm:prSet presAssocID="{E05EEDE0-322C-4EC8-B4F5-DC8645DD7AB2}" presName="accent_1" presStyleCnt="0"/>
      <dgm:spPr/>
    </dgm:pt>
    <dgm:pt modelId="{40C57EDF-DBAA-4230-A678-3C6EAA3C369D}" type="pres">
      <dgm:prSet presAssocID="{E05EEDE0-322C-4EC8-B4F5-DC8645DD7AB2}" presName="accentRepeatNode" presStyleLbl="solidFgAcc1" presStyleIdx="0" presStyleCnt="7"/>
      <dgm:spPr/>
    </dgm:pt>
    <dgm:pt modelId="{CAB71C31-0D86-4591-973A-5DC5D971A0CD}" type="pres">
      <dgm:prSet presAssocID="{8C47C85C-5056-4970-84F0-3776FDB54998}" presName="text_2" presStyleLbl="node1" presStyleIdx="1" presStyleCnt="7">
        <dgm:presLayoutVars>
          <dgm:bulletEnabled val="1"/>
        </dgm:presLayoutVars>
      </dgm:prSet>
      <dgm:spPr/>
    </dgm:pt>
    <dgm:pt modelId="{BA550989-4B96-4741-A9D4-592B3A2B3D00}" type="pres">
      <dgm:prSet presAssocID="{8C47C85C-5056-4970-84F0-3776FDB54998}" presName="accent_2" presStyleCnt="0"/>
      <dgm:spPr/>
    </dgm:pt>
    <dgm:pt modelId="{C9F48DEB-F0D0-4C0F-8705-7F2EE6BE81A7}" type="pres">
      <dgm:prSet presAssocID="{8C47C85C-5056-4970-84F0-3776FDB54998}" presName="accentRepeatNode" presStyleLbl="solidFgAcc1" presStyleIdx="1" presStyleCnt="7"/>
      <dgm:spPr/>
    </dgm:pt>
    <dgm:pt modelId="{6DBA6384-848C-4B75-9F02-93A352F6CD94}" type="pres">
      <dgm:prSet presAssocID="{1DD60371-2351-4764-BBD6-5FBC9433C4D1}" presName="text_3" presStyleLbl="node1" presStyleIdx="2" presStyleCnt="7">
        <dgm:presLayoutVars>
          <dgm:bulletEnabled val="1"/>
        </dgm:presLayoutVars>
      </dgm:prSet>
      <dgm:spPr/>
    </dgm:pt>
    <dgm:pt modelId="{A09C7E2E-7CC2-4E42-B058-6EB98ED34734}" type="pres">
      <dgm:prSet presAssocID="{1DD60371-2351-4764-BBD6-5FBC9433C4D1}" presName="accent_3" presStyleCnt="0"/>
      <dgm:spPr/>
    </dgm:pt>
    <dgm:pt modelId="{42D08AA9-D775-43C5-9F4F-A6134BA35904}" type="pres">
      <dgm:prSet presAssocID="{1DD60371-2351-4764-BBD6-5FBC9433C4D1}" presName="accentRepeatNode" presStyleLbl="solidFgAcc1" presStyleIdx="2" presStyleCnt="7"/>
      <dgm:spPr/>
    </dgm:pt>
    <dgm:pt modelId="{7100AF81-7676-4F99-92CB-A2114F4387DA}" type="pres">
      <dgm:prSet presAssocID="{C6D04B43-1C11-47E0-ADBA-27EE56DAD9F4}" presName="text_4" presStyleLbl="node1" presStyleIdx="3" presStyleCnt="7">
        <dgm:presLayoutVars>
          <dgm:bulletEnabled val="1"/>
        </dgm:presLayoutVars>
      </dgm:prSet>
      <dgm:spPr/>
    </dgm:pt>
    <dgm:pt modelId="{84FEA50F-555A-4CFF-99F2-C0A9CAB03FFD}" type="pres">
      <dgm:prSet presAssocID="{C6D04B43-1C11-47E0-ADBA-27EE56DAD9F4}" presName="accent_4" presStyleCnt="0"/>
      <dgm:spPr/>
    </dgm:pt>
    <dgm:pt modelId="{5CBDD992-BEA4-4952-9D04-5E0C24C681B5}" type="pres">
      <dgm:prSet presAssocID="{C6D04B43-1C11-47E0-ADBA-27EE56DAD9F4}" presName="accentRepeatNode" presStyleLbl="solidFgAcc1" presStyleIdx="3" presStyleCnt="7"/>
      <dgm:spPr/>
    </dgm:pt>
    <dgm:pt modelId="{9566CFB6-ACF6-4FCB-B117-D32ABB610C71}" type="pres">
      <dgm:prSet presAssocID="{6CB0234E-1B1D-4868-B2B2-C70EC5EA4209}" presName="text_5" presStyleLbl="node1" presStyleIdx="4" presStyleCnt="7">
        <dgm:presLayoutVars>
          <dgm:bulletEnabled val="1"/>
        </dgm:presLayoutVars>
      </dgm:prSet>
      <dgm:spPr/>
    </dgm:pt>
    <dgm:pt modelId="{AF11D751-25C1-4119-B70F-60B210C70C21}" type="pres">
      <dgm:prSet presAssocID="{6CB0234E-1B1D-4868-B2B2-C70EC5EA4209}" presName="accent_5" presStyleCnt="0"/>
      <dgm:spPr/>
    </dgm:pt>
    <dgm:pt modelId="{0A4DE534-722C-4FA5-A510-8168F5EF2744}" type="pres">
      <dgm:prSet presAssocID="{6CB0234E-1B1D-4868-B2B2-C70EC5EA4209}" presName="accentRepeatNode" presStyleLbl="solidFgAcc1" presStyleIdx="4" presStyleCnt="7"/>
      <dgm:spPr/>
    </dgm:pt>
    <dgm:pt modelId="{9037D8BF-0B85-4439-A096-4B208EC33419}" type="pres">
      <dgm:prSet presAssocID="{B08048D9-3ADB-4E38-8BBA-3D554479135A}" presName="text_6" presStyleLbl="node1" presStyleIdx="5" presStyleCnt="7">
        <dgm:presLayoutVars>
          <dgm:bulletEnabled val="1"/>
        </dgm:presLayoutVars>
      </dgm:prSet>
      <dgm:spPr/>
    </dgm:pt>
    <dgm:pt modelId="{3A04EB2D-1731-4309-8B71-ECFD54039362}" type="pres">
      <dgm:prSet presAssocID="{B08048D9-3ADB-4E38-8BBA-3D554479135A}" presName="accent_6" presStyleCnt="0"/>
      <dgm:spPr/>
    </dgm:pt>
    <dgm:pt modelId="{8D9BEE5E-B1B8-4239-9871-7D56D0DCE8A8}" type="pres">
      <dgm:prSet presAssocID="{B08048D9-3ADB-4E38-8BBA-3D554479135A}" presName="accentRepeatNode" presStyleLbl="solidFgAcc1" presStyleIdx="5" presStyleCnt="7"/>
      <dgm:spPr/>
    </dgm:pt>
    <dgm:pt modelId="{E347C1D3-6318-4881-93FA-04457F08F276}" type="pres">
      <dgm:prSet presAssocID="{C5E68526-1BC0-41FC-B524-A6EB40861217}" presName="text_7" presStyleLbl="node1" presStyleIdx="6" presStyleCnt="7">
        <dgm:presLayoutVars>
          <dgm:bulletEnabled val="1"/>
        </dgm:presLayoutVars>
      </dgm:prSet>
      <dgm:spPr/>
    </dgm:pt>
    <dgm:pt modelId="{A1575EBF-6E58-43F4-9DD1-E47320637771}" type="pres">
      <dgm:prSet presAssocID="{C5E68526-1BC0-41FC-B524-A6EB40861217}" presName="accent_7" presStyleCnt="0"/>
      <dgm:spPr/>
    </dgm:pt>
    <dgm:pt modelId="{74A8A7AF-5557-439C-B604-FBB79D965216}" type="pres">
      <dgm:prSet presAssocID="{C5E68526-1BC0-41FC-B524-A6EB40861217}" presName="accentRepeatNode" presStyleLbl="solidFgAcc1" presStyleIdx="6" presStyleCnt="7"/>
      <dgm:spPr/>
    </dgm:pt>
  </dgm:ptLst>
  <dgm:cxnLst>
    <dgm:cxn modelId="{28287A0D-E8F8-4BFA-AB86-1EC95901DD74}" srcId="{36842C9D-A7BF-4EA5-A53E-188D2F273B05}" destId="{1DD60371-2351-4764-BBD6-5FBC9433C4D1}" srcOrd="2" destOrd="0" parTransId="{1E758AB2-C917-457C-9057-DA4B913CB067}" sibTransId="{E4CC59CF-34F4-4C73-9916-E20DA63B93BB}"/>
    <dgm:cxn modelId="{5FF2931D-2F95-44CA-8AD7-78BA02D614B8}" type="presOf" srcId="{36842C9D-A7BF-4EA5-A53E-188D2F273B05}" destId="{A5D93726-F223-4BE4-8A93-EF42549A286E}" srcOrd="0" destOrd="0" presId="urn:microsoft.com/office/officeart/2008/layout/VerticalCurvedList"/>
    <dgm:cxn modelId="{42D25224-EF98-47A6-B45D-529E96005181}" srcId="{36842C9D-A7BF-4EA5-A53E-188D2F273B05}" destId="{C5E68526-1BC0-41FC-B524-A6EB40861217}" srcOrd="6" destOrd="0" parTransId="{BF66327C-2392-4F0D-8F7C-BD90789192A7}" sibTransId="{8A9E8817-47BB-43A9-945F-B8F8E2112FAF}"/>
    <dgm:cxn modelId="{6BEE432A-057C-433B-9E17-33C32F78E7BB}" type="presOf" srcId="{8C47C85C-5056-4970-84F0-3776FDB54998}" destId="{CAB71C31-0D86-4591-973A-5DC5D971A0CD}" srcOrd="0" destOrd="0" presId="urn:microsoft.com/office/officeart/2008/layout/VerticalCurvedList"/>
    <dgm:cxn modelId="{4B04FA40-1531-4D43-9D59-6BA72985EF02}" srcId="{36842C9D-A7BF-4EA5-A53E-188D2F273B05}" destId="{B08048D9-3ADB-4E38-8BBA-3D554479135A}" srcOrd="5" destOrd="0" parTransId="{F89BCFB4-7B41-4ABC-A641-BB3378303CD1}" sibTransId="{39502FF5-1B6D-410F-BA3A-5D6E911C1569}"/>
    <dgm:cxn modelId="{1D873961-43A3-4532-A11A-C2F1E604C2F8}" srcId="{36842C9D-A7BF-4EA5-A53E-188D2F273B05}" destId="{6CB0234E-1B1D-4868-B2B2-C70EC5EA4209}" srcOrd="4" destOrd="0" parTransId="{F7AA3743-3CA3-464D-8333-22F6C0C98842}" sibTransId="{DB529449-0843-4A54-95AD-2DE43BC61F5E}"/>
    <dgm:cxn modelId="{BC722F63-95B0-4E8F-BCE2-E80F072AE2B2}" type="presOf" srcId="{B08048D9-3ADB-4E38-8BBA-3D554479135A}" destId="{9037D8BF-0B85-4439-A096-4B208EC33419}" srcOrd="0" destOrd="0" presId="urn:microsoft.com/office/officeart/2008/layout/VerticalCurvedList"/>
    <dgm:cxn modelId="{CE131046-793F-4FF5-814C-C96B48FE242A}" type="presOf" srcId="{6CB0234E-1B1D-4868-B2B2-C70EC5EA4209}" destId="{9566CFB6-ACF6-4FCB-B117-D32ABB610C71}" srcOrd="0" destOrd="0" presId="urn:microsoft.com/office/officeart/2008/layout/VerticalCurvedList"/>
    <dgm:cxn modelId="{0AB32B82-A110-4A8A-8261-984E253DD902}" type="presOf" srcId="{DF75B1BB-2100-4ABD-9647-4559C673CDA9}" destId="{4ADCED3A-1E45-47A2-A302-05C3E2FDB6D6}" srcOrd="0" destOrd="0" presId="urn:microsoft.com/office/officeart/2008/layout/VerticalCurvedList"/>
    <dgm:cxn modelId="{6AD65783-CD79-43DF-9637-23EE1D297EAC}" type="presOf" srcId="{C5E68526-1BC0-41FC-B524-A6EB40861217}" destId="{E347C1D3-6318-4881-93FA-04457F08F276}" srcOrd="0" destOrd="0" presId="urn:microsoft.com/office/officeart/2008/layout/VerticalCurvedList"/>
    <dgm:cxn modelId="{9A6DB999-85B4-4B13-A7E7-11FAA6579369}" type="presOf" srcId="{E05EEDE0-322C-4EC8-B4F5-DC8645DD7AB2}" destId="{92840245-5029-44C2-AE85-191EDCD5492F}" srcOrd="0" destOrd="0" presId="urn:microsoft.com/office/officeart/2008/layout/VerticalCurvedList"/>
    <dgm:cxn modelId="{BCDA179D-5098-4212-A9E8-576CBE03E6CE}" srcId="{36842C9D-A7BF-4EA5-A53E-188D2F273B05}" destId="{C6D04B43-1C11-47E0-ADBA-27EE56DAD9F4}" srcOrd="3" destOrd="0" parTransId="{4008FBD5-2030-4C50-B55C-0E16851623E7}" sibTransId="{F0FAE7DC-5260-42D6-93F0-A09B6BC8F650}"/>
    <dgm:cxn modelId="{C1DC10A2-E370-4F12-9BA1-1AD18DF100A3}" srcId="{36842C9D-A7BF-4EA5-A53E-188D2F273B05}" destId="{E05EEDE0-322C-4EC8-B4F5-DC8645DD7AB2}" srcOrd="0" destOrd="0" parTransId="{769700D4-EEE4-4ED0-87DA-60F335A457B0}" sibTransId="{DF75B1BB-2100-4ABD-9647-4559C673CDA9}"/>
    <dgm:cxn modelId="{EF8CACB9-9D70-4426-BA80-488A4E7FA1CC}" srcId="{36842C9D-A7BF-4EA5-A53E-188D2F273B05}" destId="{8C47C85C-5056-4970-84F0-3776FDB54998}" srcOrd="1" destOrd="0" parTransId="{6E944611-6CEE-4EE5-B628-8861270A46BB}" sibTransId="{CB51C08D-2CBF-4D52-A323-6F36E6335180}"/>
    <dgm:cxn modelId="{D6527AD5-34ED-41D0-9EDF-D4F84E386928}" type="presOf" srcId="{C6D04B43-1C11-47E0-ADBA-27EE56DAD9F4}" destId="{7100AF81-7676-4F99-92CB-A2114F4387DA}" srcOrd="0" destOrd="0" presId="urn:microsoft.com/office/officeart/2008/layout/VerticalCurvedList"/>
    <dgm:cxn modelId="{8619BDFC-C100-448D-8A1B-AFB7DD50CFD3}" type="presOf" srcId="{1DD60371-2351-4764-BBD6-5FBC9433C4D1}" destId="{6DBA6384-848C-4B75-9F02-93A352F6CD94}" srcOrd="0" destOrd="0" presId="urn:microsoft.com/office/officeart/2008/layout/VerticalCurvedList"/>
    <dgm:cxn modelId="{08D521BD-88FA-4268-8059-05C65106BAF3}" type="presParOf" srcId="{A5D93726-F223-4BE4-8A93-EF42549A286E}" destId="{F82C0811-40C6-4F3A-AABE-4C30D1FE81FA}" srcOrd="0" destOrd="0" presId="urn:microsoft.com/office/officeart/2008/layout/VerticalCurvedList"/>
    <dgm:cxn modelId="{1DA38F0E-4ECE-4C6E-8A5C-F4CFE7A0824D}" type="presParOf" srcId="{F82C0811-40C6-4F3A-AABE-4C30D1FE81FA}" destId="{A695D06E-2825-4B3E-B530-8E7E5F334F79}" srcOrd="0" destOrd="0" presId="urn:microsoft.com/office/officeart/2008/layout/VerticalCurvedList"/>
    <dgm:cxn modelId="{DB0D3125-8B88-4F35-A725-8CA7AA0E627F}" type="presParOf" srcId="{A695D06E-2825-4B3E-B530-8E7E5F334F79}" destId="{B632F915-3B25-4588-922B-A37E1D965113}" srcOrd="0" destOrd="0" presId="urn:microsoft.com/office/officeart/2008/layout/VerticalCurvedList"/>
    <dgm:cxn modelId="{339495D1-AA62-4F75-A705-8ACE72249E92}" type="presParOf" srcId="{A695D06E-2825-4B3E-B530-8E7E5F334F79}" destId="{4ADCED3A-1E45-47A2-A302-05C3E2FDB6D6}" srcOrd="1" destOrd="0" presId="urn:microsoft.com/office/officeart/2008/layout/VerticalCurvedList"/>
    <dgm:cxn modelId="{C337FF4D-924C-4D3B-9648-A0149900180D}" type="presParOf" srcId="{A695D06E-2825-4B3E-B530-8E7E5F334F79}" destId="{1F0F6838-3267-4C24-AF3E-56C0D63DA4C8}" srcOrd="2" destOrd="0" presId="urn:microsoft.com/office/officeart/2008/layout/VerticalCurvedList"/>
    <dgm:cxn modelId="{B27B34E7-7F4D-4A0A-AA73-8C1C04B78334}" type="presParOf" srcId="{A695D06E-2825-4B3E-B530-8E7E5F334F79}" destId="{4ACD10AC-88AC-4DC0-9E93-CDEE03091F8C}" srcOrd="3" destOrd="0" presId="urn:microsoft.com/office/officeart/2008/layout/VerticalCurvedList"/>
    <dgm:cxn modelId="{93C63F62-1BD3-4F04-A328-2EFEDE39852D}" type="presParOf" srcId="{F82C0811-40C6-4F3A-AABE-4C30D1FE81FA}" destId="{92840245-5029-44C2-AE85-191EDCD5492F}" srcOrd="1" destOrd="0" presId="urn:microsoft.com/office/officeart/2008/layout/VerticalCurvedList"/>
    <dgm:cxn modelId="{3C004DC6-3B48-410B-A77A-56DD741626BB}" type="presParOf" srcId="{F82C0811-40C6-4F3A-AABE-4C30D1FE81FA}" destId="{1449D28A-D01D-4CB0-80E4-FA188CDD34D8}" srcOrd="2" destOrd="0" presId="urn:microsoft.com/office/officeart/2008/layout/VerticalCurvedList"/>
    <dgm:cxn modelId="{AE6FB920-266A-4A37-B131-5512DAF8A36D}" type="presParOf" srcId="{1449D28A-D01D-4CB0-80E4-FA188CDD34D8}" destId="{40C57EDF-DBAA-4230-A678-3C6EAA3C369D}" srcOrd="0" destOrd="0" presId="urn:microsoft.com/office/officeart/2008/layout/VerticalCurvedList"/>
    <dgm:cxn modelId="{33BC4565-F6F8-4F5D-98DB-574C2DA49D42}" type="presParOf" srcId="{F82C0811-40C6-4F3A-AABE-4C30D1FE81FA}" destId="{CAB71C31-0D86-4591-973A-5DC5D971A0CD}" srcOrd="3" destOrd="0" presId="urn:microsoft.com/office/officeart/2008/layout/VerticalCurvedList"/>
    <dgm:cxn modelId="{496E5A1A-5CE9-4325-9D26-BE4DD5829649}" type="presParOf" srcId="{F82C0811-40C6-4F3A-AABE-4C30D1FE81FA}" destId="{BA550989-4B96-4741-A9D4-592B3A2B3D00}" srcOrd="4" destOrd="0" presId="urn:microsoft.com/office/officeart/2008/layout/VerticalCurvedList"/>
    <dgm:cxn modelId="{DE34CA4D-4242-4139-A3B6-AEF6D4F97F76}" type="presParOf" srcId="{BA550989-4B96-4741-A9D4-592B3A2B3D00}" destId="{C9F48DEB-F0D0-4C0F-8705-7F2EE6BE81A7}" srcOrd="0" destOrd="0" presId="urn:microsoft.com/office/officeart/2008/layout/VerticalCurvedList"/>
    <dgm:cxn modelId="{BC8D5229-5EB5-4E50-83F8-74D2C4139C68}" type="presParOf" srcId="{F82C0811-40C6-4F3A-AABE-4C30D1FE81FA}" destId="{6DBA6384-848C-4B75-9F02-93A352F6CD94}" srcOrd="5" destOrd="0" presId="urn:microsoft.com/office/officeart/2008/layout/VerticalCurvedList"/>
    <dgm:cxn modelId="{9AB73A95-A947-4387-811F-C136F48DC739}" type="presParOf" srcId="{F82C0811-40C6-4F3A-AABE-4C30D1FE81FA}" destId="{A09C7E2E-7CC2-4E42-B058-6EB98ED34734}" srcOrd="6" destOrd="0" presId="urn:microsoft.com/office/officeart/2008/layout/VerticalCurvedList"/>
    <dgm:cxn modelId="{D88365AE-FC96-4A16-A72E-AB424BDC3BA6}" type="presParOf" srcId="{A09C7E2E-7CC2-4E42-B058-6EB98ED34734}" destId="{42D08AA9-D775-43C5-9F4F-A6134BA35904}" srcOrd="0" destOrd="0" presId="urn:microsoft.com/office/officeart/2008/layout/VerticalCurvedList"/>
    <dgm:cxn modelId="{42926B18-B347-4013-818B-EAE4F7FED9EA}" type="presParOf" srcId="{F82C0811-40C6-4F3A-AABE-4C30D1FE81FA}" destId="{7100AF81-7676-4F99-92CB-A2114F4387DA}" srcOrd="7" destOrd="0" presId="urn:microsoft.com/office/officeart/2008/layout/VerticalCurvedList"/>
    <dgm:cxn modelId="{BC804648-EE50-412A-B220-6BCF58C555C1}" type="presParOf" srcId="{F82C0811-40C6-4F3A-AABE-4C30D1FE81FA}" destId="{84FEA50F-555A-4CFF-99F2-C0A9CAB03FFD}" srcOrd="8" destOrd="0" presId="urn:microsoft.com/office/officeart/2008/layout/VerticalCurvedList"/>
    <dgm:cxn modelId="{266D272F-AC1D-482B-848F-89A4E0B19630}" type="presParOf" srcId="{84FEA50F-555A-4CFF-99F2-C0A9CAB03FFD}" destId="{5CBDD992-BEA4-4952-9D04-5E0C24C681B5}" srcOrd="0" destOrd="0" presId="urn:microsoft.com/office/officeart/2008/layout/VerticalCurvedList"/>
    <dgm:cxn modelId="{E5955214-AEE2-40D6-8DB1-011F7536F768}" type="presParOf" srcId="{F82C0811-40C6-4F3A-AABE-4C30D1FE81FA}" destId="{9566CFB6-ACF6-4FCB-B117-D32ABB610C71}" srcOrd="9" destOrd="0" presId="urn:microsoft.com/office/officeart/2008/layout/VerticalCurvedList"/>
    <dgm:cxn modelId="{E389EE24-036C-4F4B-8BF3-593FE0085956}" type="presParOf" srcId="{F82C0811-40C6-4F3A-AABE-4C30D1FE81FA}" destId="{AF11D751-25C1-4119-B70F-60B210C70C21}" srcOrd="10" destOrd="0" presId="urn:microsoft.com/office/officeart/2008/layout/VerticalCurvedList"/>
    <dgm:cxn modelId="{13E45A0F-0970-4E56-948C-6A70357D54D0}" type="presParOf" srcId="{AF11D751-25C1-4119-B70F-60B210C70C21}" destId="{0A4DE534-722C-4FA5-A510-8168F5EF2744}" srcOrd="0" destOrd="0" presId="urn:microsoft.com/office/officeart/2008/layout/VerticalCurvedList"/>
    <dgm:cxn modelId="{687108B8-1D8B-4E82-81A3-738B44118D3A}" type="presParOf" srcId="{F82C0811-40C6-4F3A-AABE-4C30D1FE81FA}" destId="{9037D8BF-0B85-4439-A096-4B208EC33419}" srcOrd="11" destOrd="0" presId="urn:microsoft.com/office/officeart/2008/layout/VerticalCurvedList"/>
    <dgm:cxn modelId="{22973004-7D3D-4018-943F-06ED756358CC}" type="presParOf" srcId="{F82C0811-40C6-4F3A-AABE-4C30D1FE81FA}" destId="{3A04EB2D-1731-4309-8B71-ECFD54039362}" srcOrd="12" destOrd="0" presId="urn:microsoft.com/office/officeart/2008/layout/VerticalCurvedList"/>
    <dgm:cxn modelId="{D2AD200C-5D8B-4B2D-AE85-739520D47E71}" type="presParOf" srcId="{3A04EB2D-1731-4309-8B71-ECFD54039362}" destId="{8D9BEE5E-B1B8-4239-9871-7D56D0DCE8A8}" srcOrd="0" destOrd="0" presId="urn:microsoft.com/office/officeart/2008/layout/VerticalCurvedList"/>
    <dgm:cxn modelId="{933EC5E3-18DB-4627-BB3D-8D9EAFFBD4D4}" type="presParOf" srcId="{F82C0811-40C6-4F3A-AABE-4C30D1FE81FA}" destId="{E347C1D3-6318-4881-93FA-04457F08F276}" srcOrd="13" destOrd="0" presId="urn:microsoft.com/office/officeart/2008/layout/VerticalCurvedList"/>
    <dgm:cxn modelId="{E4E0176D-7082-40E5-BF19-A9133F53BE5E}" type="presParOf" srcId="{F82C0811-40C6-4F3A-AABE-4C30D1FE81FA}" destId="{A1575EBF-6E58-43F4-9DD1-E47320637771}" srcOrd="14" destOrd="0" presId="urn:microsoft.com/office/officeart/2008/layout/VerticalCurvedList"/>
    <dgm:cxn modelId="{071BD073-0C51-495A-B67C-D02563EDFA60}" type="presParOf" srcId="{A1575EBF-6E58-43F4-9DD1-E47320637771}" destId="{74A8A7AF-5557-439C-B604-FBB79D9652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7945C42-BDBE-431C-A377-7AD07A2A6922}" type="doc">
      <dgm:prSet loTypeId="urn:microsoft.com/office/officeart/2005/8/layout/lProcess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9A67C26-2976-41E3-AE2A-CE97DF003F1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D35555-AF44-481E-B1E6-6CFD13D5EF7E}" type="parTrans" cxnId="{1C44190D-FCD4-4D40-AB97-4384F0239A97}">
      <dgm:prSet/>
      <dgm:spPr/>
      <dgm:t>
        <a:bodyPr/>
        <a:lstStyle/>
        <a:p>
          <a:endParaRPr lang="en-US" sz="1400"/>
        </a:p>
      </dgm:t>
    </dgm:pt>
    <dgm:pt modelId="{1207FDDA-05AC-474A-B89E-D3538D30D7BC}" type="sibTrans" cxnId="{1C44190D-FCD4-4D40-AB97-4384F0239A97}">
      <dgm:prSet/>
      <dgm:spPr/>
      <dgm:t>
        <a:bodyPr/>
        <a:lstStyle/>
        <a:p>
          <a:endParaRPr lang="en-US" sz="1400"/>
        </a:p>
      </dgm:t>
    </dgm:pt>
    <dgm:pt modelId="{7BB1ADCE-D513-4230-92B1-B5278277471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44EE71-A3C3-4C73-9F18-1B1F574FDB35}" type="parTrans" cxnId="{CDFEE61E-2C4D-43CB-BFDB-76C173A0393A}">
      <dgm:prSet/>
      <dgm:spPr/>
      <dgm:t>
        <a:bodyPr/>
        <a:lstStyle/>
        <a:p>
          <a:endParaRPr lang="en-US" sz="1400"/>
        </a:p>
      </dgm:t>
    </dgm:pt>
    <dgm:pt modelId="{31F587A9-7CE7-49B2-8DA9-AFA654FBC0D8}" type="sibTrans" cxnId="{CDFEE61E-2C4D-43CB-BFDB-76C173A0393A}">
      <dgm:prSet/>
      <dgm:spPr/>
      <dgm:t>
        <a:bodyPr/>
        <a:lstStyle/>
        <a:p>
          <a:endParaRPr lang="en-US" sz="1400"/>
        </a:p>
      </dgm:t>
    </dgm:pt>
    <dgm:pt modelId="{494B1D33-BED5-4111-8199-44C5224EF15D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FE8B47-458A-40C2-A8E5-CF9C34CAB079}" type="parTrans" cxnId="{6EB3FB59-117D-4B63-801B-3793F7D8B75E}">
      <dgm:prSet/>
      <dgm:spPr/>
      <dgm:t>
        <a:bodyPr/>
        <a:lstStyle/>
        <a:p>
          <a:endParaRPr lang="en-US" sz="1400"/>
        </a:p>
      </dgm:t>
    </dgm:pt>
    <dgm:pt modelId="{BF50CC66-4369-4B6C-9194-F2A2CE4D961A}" type="sibTrans" cxnId="{6EB3FB59-117D-4B63-801B-3793F7D8B75E}">
      <dgm:prSet/>
      <dgm:spPr/>
      <dgm:t>
        <a:bodyPr/>
        <a:lstStyle/>
        <a:p>
          <a:endParaRPr lang="en-US" sz="1400"/>
        </a:p>
      </dgm:t>
    </dgm:pt>
    <dgm:pt modelId="{FF0E0F19-9A31-45D6-8162-2D13BCEA643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2C8E42-2991-44CB-9638-5F135BEC2BE5}" type="parTrans" cxnId="{6BDB6500-7DB7-4A76-A4EE-B238550CB504}">
      <dgm:prSet/>
      <dgm:spPr/>
      <dgm:t>
        <a:bodyPr/>
        <a:lstStyle/>
        <a:p>
          <a:endParaRPr lang="en-US" sz="1400"/>
        </a:p>
      </dgm:t>
    </dgm:pt>
    <dgm:pt modelId="{5EB09C0E-A36C-4F41-9381-B67911DEA38C}" type="sibTrans" cxnId="{6BDB6500-7DB7-4A76-A4EE-B238550CB504}">
      <dgm:prSet/>
      <dgm:spPr/>
      <dgm:t>
        <a:bodyPr/>
        <a:lstStyle/>
        <a:p>
          <a:endParaRPr lang="en-US" sz="1400"/>
        </a:p>
      </dgm:t>
    </dgm:pt>
    <dgm:pt modelId="{4E648D51-01F0-4E54-80C1-C3BD4728EDD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F5F41A-F1B7-4AB9-B2B1-20C931658066}" type="parTrans" cxnId="{FF47B792-D4CD-46A4-92A9-196FAFCD914F}">
      <dgm:prSet/>
      <dgm:spPr/>
      <dgm:t>
        <a:bodyPr/>
        <a:lstStyle/>
        <a:p>
          <a:endParaRPr lang="en-US" sz="1400"/>
        </a:p>
      </dgm:t>
    </dgm:pt>
    <dgm:pt modelId="{5DADD3AE-31C4-4525-8999-2C2CBE8FEAA9}" type="sibTrans" cxnId="{FF47B792-D4CD-46A4-92A9-196FAFCD914F}">
      <dgm:prSet/>
      <dgm:spPr/>
      <dgm:t>
        <a:bodyPr/>
        <a:lstStyle/>
        <a:p>
          <a:endParaRPr lang="en-US" sz="1400"/>
        </a:p>
      </dgm:t>
    </dgm:pt>
    <dgm:pt modelId="{E7ED1C5D-2F8F-430D-A0BD-5B86EAE1FD9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16317-CAF6-4672-94F0-BAFB2F81AEFB}" type="parTrans" cxnId="{7151C153-9D4F-4E18-B186-E8C074093B16}">
      <dgm:prSet/>
      <dgm:spPr/>
      <dgm:t>
        <a:bodyPr/>
        <a:lstStyle/>
        <a:p>
          <a:endParaRPr lang="en-US" sz="1400"/>
        </a:p>
      </dgm:t>
    </dgm:pt>
    <dgm:pt modelId="{2CA07CF2-BF73-447F-B0FF-E407A62ABC69}" type="sibTrans" cxnId="{7151C153-9D4F-4E18-B186-E8C074093B16}">
      <dgm:prSet/>
      <dgm:spPr/>
      <dgm:t>
        <a:bodyPr/>
        <a:lstStyle/>
        <a:p>
          <a:endParaRPr lang="en-US" sz="1400"/>
        </a:p>
      </dgm:t>
    </dgm:pt>
    <dgm:pt modelId="{1518D1B3-D417-40E4-9011-B9F5F3072EF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31C7D5-8DF0-455F-B373-BD07367654F5}" type="parTrans" cxnId="{BC9EF702-ABE2-41E5-B153-927B444F49E1}">
      <dgm:prSet/>
      <dgm:spPr/>
      <dgm:t>
        <a:bodyPr/>
        <a:lstStyle/>
        <a:p>
          <a:endParaRPr lang="en-US" sz="1400"/>
        </a:p>
      </dgm:t>
    </dgm:pt>
    <dgm:pt modelId="{B5A5F7A4-701E-441D-B66E-7BF5454E9B4E}" type="sibTrans" cxnId="{BC9EF702-ABE2-41E5-B153-927B444F49E1}">
      <dgm:prSet/>
      <dgm:spPr/>
      <dgm:t>
        <a:bodyPr/>
        <a:lstStyle/>
        <a:p>
          <a:endParaRPr lang="en-US" sz="1400"/>
        </a:p>
      </dgm:t>
    </dgm:pt>
    <dgm:pt modelId="{48DB56F4-A398-4CEF-B70B-F3C7B3AB7F9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A228B6-A97B-4769-A243-BFF0ABBF8657}" type="parTrans" cxnId="{A28E65C6-97C2-4302-8D0B-797DADDEECB8}">
      <dgm:prSet/>
      <dgm:spPr/>
      <dgm:t>
        <a:bodyPr/>
        <a:lstStyle/>
        <a:p>
          <a:endParaRPr lang="en-US" sz="1400"/>
        </a:p>
      </dgm:t>
    </dgm:pt>
    <dgm:pt modelId="{83A14E22-3644-4022-B60E-6DD9C8AB75C7}" type="sibTrans" cxnId="{A28E65C6-97C2-4302-8D0B-797DADDEECB8}">
      <dgm:prSet/>
      <dgm:spPr/>
      <dgm:t>
        <a:bodyPr/>
        <a:lstStyle/>
        <a:p>
          <a:endParaRPr lang="en-US" sz="1400"/>
        </a:p>
      </dgm:t>
    </dgm:pt>
    <dgm:pt modelId="{B2452610-500D-4EC0-954D-BBB794C7983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5B06AD-E8C4-44DE-AEB5-6045BA787054}" type="parTrans" cxnId="{AE502385-F0A3-400B-B4A7-A5CEB5C33702}">
      <dgm:prSet/>
      <dgm:spPr/>
      <dgm:t>
        <a:bodyPr/>
        <a:lstStyle/>
        <a:p>
          <a:endParaRPr lang="en-US" sz="1400"/>
        </a:p>
      </dgm:t>
    </dgm:pt>
    <dgm:pt modelId="{B3AAB4C4-E0E7-4C8A-B4C1-1EB16B39D06A}" type="sibTrans" cxnId="{AE502385-F0A3-400B-B4A7-A5CEB5C33702}">
      <dgm:prSet/>
      <dgm:spPr/>
      <dgm:t>
        <a:bodyPr/>
        <a:lstStyle/>
        <a:p>
          <a:endParaRPr lang="en-US" sz="1400"/>
        </a:p>
      </dgm:t>
    </dgm:pt>
    <dgm:pt modelId="{84765B95-D201-404E-907B-2EBE6DEDB303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AD9E7C-B427-4253-A305-7366241BF1B2}" type="parTrans" cxnId="{601BD172-F145-4376-AFBB-1D571C56FD21}">
      <dgm:prSet/>
      <dgm:spPr/>
      <dgm:t>
        <a:bodyPr/>
        <a:lstStyle/>
        <a:p>
          <a:endParaRPr lang="en-US" sz="1400"/>
        </a:p>
      </dgm:t>
    </dgm:pt>
    <dgm:pt modelId="{C91F7968-2F2B-4770-92FE-F6BE1B7E241D}" type="sibTrans" cxnId="{601BD172-F145-4376-AFBB-1D571C56FD21}">
      <dgm:prSet/>
      <dgm:spPr/>
      <dgm:t>
        <a:bodyPr/>
        <a:lstStyle/>
        <a:p>
          <a:endParaRPr lang="en-US" sz="1400"/>
        </a:p>
      </dgm:t>
    </dgm:pt>
    <dgm:pt modelId="{F75454BE-0C90-486A-AFBB-D79FE8B63DD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2CDCAA-8C72-4D81-A658-9B98D2FE2C27}" type="parTrans" cxnId="{8A5C9710-C2A4-4909-8F83-374C38678CCF}">
      <dgm:prSet/>
      <dgm:spPr/>
      <dgm:t>
        <a:bodyPr/>
        <a:lstStyle/>
        <a:p>
          <a:endParaRPr lang="en-US" sz="1400"/>
        </a:p>
      </dgm:t>
    </dgm:pt>
    <dgm:pt modelId="{148FB718-BBC0-4469-AE2D-4BA0F0E0DC9C}" type="sibTrans" cxnId="{8A5C9710-C2A4-4909-8F83-374C38678CCF}">
      <dgm:prSet/>
      <dgm:spPr/>
      <dgm:t>
        <a:bodyPr/>
        <a:lstStyle/>
        <a:p>
          <a:endParaRPr lang="en-US" sz="1400"/>
        </a:p>
      </dgm:t>
    </dgm:pt>
    <dgm:pt modelId="{55481ADF-E8B8-4DE6-B5A9-B407E4D828D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BB776D-FC03-42B1-BDE9-1E93FB6AD83A}" type="parTrans" cxnId="{241186B9-A38F-49E9-8725-203B2E0186BA}">
      <dgm:prSet/>
      <dgm:spPr/>
      <dgm:t>
        <a:bodyPr/>
        <a:lstStyle/>
        <a:p>
          <a:endParaRPr lang="en-US" sz="1400"/>
        </a:p>
      </dgm:t>
    </dgm:pt>
    <dgm:pt modelId="{0EDA641A-3EA6-4885-B514-DCCE7F7AD42A}" type="sibTrans" cxnId="{241186B9-A38F-49E9-8725-203B2E0186BA}">
      <dgm:prSet/>
      <dgm:spPr/>
      <dgm:t>
        <a:bodyPr/>
        <a:lstStyle/>
        <a:p>
          <a:endParaRPr lang="en-US" sz="1400"/>
        </a:p>
      </dgm:t>
    </dgm:pt>
    <dgm:pt modelId="{B5188947-6880-4B71-949D-875E21A03D6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281368-B93C-415E-BF4B-B5A90FA64283}" type="parTrans" cxnId="{757A47EC-DF56-4796-84A1-A665ABB98583}">
      <dgm:prSet/>
      <dgm:spPr/>
      <dgm:t>
        <a:bodyPr/>
        <a:lstStyle/>
        <a:p>
          <a:endParaRPr lang="en-US" sz="1400"/>
        </a:p>
      </dgm:t>
    </dgm:pt>
    <dgm:pt modelId="{4A7E8B8D-231A-429F-BB0D-C23BCF110947}" type="sibTrans" cxnId="{757A47EC-DF56-4796-84A1-A665ABB98583}">
      <dgm:prSet/>
      <dgm:spPr/>
      <dgm:t>
        <a:bodyPr/>
        <a:lstStyle/>
        <a:p>
          <a:endParaRPr lang="en-US" sz="1400"/>
        </a:p>
      </dgm:t>
    </dgm:pt>
    <dgm:pt modelId="{B6DB820E-3253-4A3B-8C31-A56A6C3C6FC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A71790-B325-40BA-9612-32882D062EB6}" type="parTrans" cxnId="{F219D3C7-8024-4E80-A27F-393F61054303}">
      <dgm:prSet/>
      <dgm:spPr/>
      <dgm:t>
        <a:bodyPr/>
        <a:lstStyle/>
        <a:p>
          <a:endParaRPr lang="en-US" sz="1400"/>
        </a:p>
      </dgm:t>
    </dgm:pt>
    <dgm:pt modelId="{63615673-E88F-4B0A-99F9-C0E7EFA3306D}" type="sibTrans" cxnId="{F219D3C7-8024-4E80-A27F-393F61054303}">
      <dgm:prSet/>
      <dgm:spPr/>
      <dgm:t>
        <a:bodyPr/>
        <a:lstStyle/>
        <a:p>
          <a:endParaRPr lang="en-US" sz="1400"/>
        </a:p>
      </dgm:t>
    </dgm:pt>
    <dgm:pt modelId="{93AB860E-7B0B-48B4-BA38-92F4F1D6DE54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DCF39-63CA-4DB6-8A01-946B86675400}" type="parTrans" cxnId="{5A4559F2-B8B3-4FD0-BA6F-9ACEDF6C4808}">
      <dgm:prSet/>
      <dgm:spPr/>
      <dgm:t>
        <a:bodyPr/>
        <a:lstStyle/>
        <a:p>
          <a:endParaRPr lang="en-US" sz="1400"/>
        </a:p>
      </dgm:t>
    </dgm:pt>
    <dgm:pt modelId="{73A0E62B-F8FA-4D48-B20F-11CE099085A5}" type="sibTrans" cxnId="{5A4559F2-B8B3-4FD0-BA6F-9ACEDF6C4808}">
      <dgm:prSet/>
      <dgm:spPr/>
      <dgm:t>
        <a:bodyPr/>
        <a:lstStyle/>
        <a:p>
          <a:endParaRPr lang="en-US" sz="1400"/>
        </a:p>
      </dgm:t>
    </dgm:pt>
    <dgm:pt modelId="{17A1A2A6-22F8-473D-9FB9-7E36069F51B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4B820F-73FC-4D43-B3B8-22981EC4C337}" type="parTrans" cxnId="{562A6B0D-0F75-4BC8-B69C-F5F7C32542BC}">
      <dgm:prSet/>
      <dgm:spPr/>
      <dgm:t>
        <a:bodyPr/>
        <a:lstStyle/>
        <a:p>
          <a:endParaRPr lang="en-US" sz="1400"/>
        </a:p>
      </dgm:t>
    </dgm:pt>
    <dgm:pt modelId="{397C5C89-1B2F-40DE-821A-F8F0E385B532}" type="sibTrans" cxnId="{562A6B0D-0F75-4BC8-B69C-F5F7C32542BC}">
      <dgm:prSet/>
      <dgm:spPr/>
      <dgm:t>
        <a:bodyPr/>
        <a:lstStyle/>
        <a:p>
          <a:endParaRPr lang="en-US" sz="1400"/>
        </a:p>
      </dgm:t>
    </dgm:pt>
    <dgm:pt modelId="{68906F46-110B-4707-AA3B-4AF76674EF5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DB2AF1-4F41-44B8-BF84-31DB568314AC}" type="parTrans" cxnId="{33BF55AD-F217-4A2D-8174-C54C05FD924B}">
      <dgm:prSet/>
      <dgm:spPr/>
      <dgm:t>
        <a:bodyPr/>
        <a:lstStyle/>
        <a:p>
          <a:endParaRPr lang="en-US" sz="1400"/>
        </a:p>
      </dgm:t>
    </dgm:pt>
    <dgm:pt modelId="{AFA94D41-A592-4E1B-9FB8-1241148AEA50}" type="sibTrans" cxnId="{33BF55AD-F217-4A2D-8174-C54C05FD924B}">
      <dgm:prSet/>
      <dgm:spPr/>
      <dgm:t>
        <a:bodyPr/>
        <a:lstStyle/>
        <a:p>
          <a:endParaRPr lang="en-US" sz="1400"/>
        </a:p>
      </dgm:t>
    </dgm:pt>
    <dgm:pt modelId="{1AB9A644-1018-41DB-91FB-086C21AE1F8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2A2D9A-09BF-47AD-98A1-08A90022AC40}" type="parTrans" cxnId="{EB640D42-D03D-4610-9540-A5E9BFB321AA}">
      <dgm:prSet/>
      <dgm:spPr/>
      <dgm:t>
        <a:bodyPr/>
        <a:lstStyle/>
        <a:p>
          <a:endParaRPr lang="en-US"/>
        </a:p>
      </dgm:t>
    </dgm:pt>
    <dgm:pt modelId="{E64872C0-A289-4FAE-807D-F2B96690C084}" type="sibTrans" cxnId="{EB640D42-D03D-4610-9540-A5E9BFB321AA}">
      <dgm:prSet/>
      <dgm:spPr/>
      <dgm:t>
        <a:bodyPr/>
        <a:lstStyle/>
        <a:p>
          <a:endParaRPr lang="en-US"/>
        </a:p>
      </dgm:t>
    </dgm:pt>
    <dgm:pt modelId="{31279D3E-62E5-48EF-8180-47033283A97A}" type="pres">
      <dgm:prSet presAssocID="{F7945C42-BDBE-431C-A377-7AD07A2A6922}" presName="theList" presStyleCnt="0">
        <dgm:presLayoutVars>
          <dgm:dir/>
          <dgm:animLvl val="lvl"/>
          <dgm:resizeHandles val="exact"/>
        </dgm:presLayoutVars>
      </dgm:prSet>
      <dgm:spPr/>
    </dgm:pt>
    <dgm:pt modelId="{F7DEA0CC-F9C1-4DE3-8535-974BB6D1B033}" type="pres">
      <dgm:prSet presAssocID="{59A67C26-2976-41E3-AE2A-CE97DF003F19}" presName="compNode" presStyleCnt="0"/>
      <dgm:spPr/>
    </dgm:pt>
    <dgm:pt modelId="{51F51B53-C2E4-4E95-9181-EE7FEDC11883}" type="pres">
      <dgm:prSet presAssocID="{59A67C26-2976-41E3-AE2A-CE97DF003F19}" presName="aNode" presStyleLbl="bgShp" presStyleIdx="0" presStyleCnt="5"/>
      <dgm:spPr/>
    </dgm:pt>
    <dgm:pt modelId="{AC8FD63F-8AA7-4710-813C-206971C98048}" type="pres">
      <dgm:prSet presAssocID="{59A67C26-2976-41E3-AE2A-CE97DF003F19}" presName="textNode" presStyleLbl="bgShp" presStyleIdx="0" presStyleCnt="5"/>
      <dgm:spPr/>
    </dgm:pt>
    <dgm:pt modelId="{257046E2-CFC5-4615-B779-6231A7696995}" type="pres">
      <dgm:prSet presAssocID="{59A67C26-2976-41E3-AE2A-CE97DF003F19}" presName="compChildNode" presStyleCnt="0"/>
      <dgm:spPr/>
    </dgm:pt>
    <dgm:pt modelId="{1A502FED-1E1E-456A-AFE1-1750175CA428}" type="pres">
      <dgm:prSet presAssocID="{59A67C26-2976-41E3-AE2A-CE97DF003F19}" presName="theInnerList" presStyleCnt="0"/>
      <dgm:spPr/>
    </dgm:pt>
    <dgm:pt modelId="{76FAF63A-1DCE-4C17-9C4B-9269711E8C6A}" type="pres">
      <dgm:prSet presAssocID="{7BB1ADCE-D513-4230-92B1-B5278277471E}" presName="childNode" presStyleLbl="node1" presStyleIdx="0" presStyleCnt="13">
        <dgm:presLayoutVars>
          <dgm:bulletEnabled val="1"/>
        </dgm:presLayoutVars>
      </dgm:prSet>
      <dgm:spPr/>
    </dgm:pt>
    <dgm:pt modelId="{D12FF811-CB7B-40CC-8B4F-FDB8DC6977D9}" type="pres">
      <dgm:prSet presAssocID="{7BB1ADCE-D513-4230-92B1-B5278277471E}" presName="aSpace2" presStyleCnt="0"/>
      <dgm:spPr/>
    </dgm:pt>
    <dgm:pt modelId="{AC9E0ABA-0DBA-4074-9E57-5E05FB0FCCEC}" type="pres">
      <dgm:prSet presAssocID="{494B1D33-BED5-4111-8199-44C5224EF15D}" presName="childNode" presStyleLbl="node1" presStyleIdx="1" presStyleCnt="13">
        <dgm:presLayoutVars>
          <dgm:bulletEnabled val="1"/>
        </dgm:presLayoutVars>
      </dgm:prSet>
      <dgm:spPr/>
    </dgm:pt>
    <dgm:pt modelId="{BA30476B-14EA-4506-A194-A82FE2692B22}" type="pres">
      <dgm:prSet presAssocID="{59A67C26-2976-41E3-AE2A-CE97DF003F19}" presName="aSpace" presStyleCnt="0"/>
      <dgm:spPr/>
    </dgm:pt>
    <dgm:pt modelId="{96A24B74-6D51-45CD-A7FF-715443634625}" type="pres">
      <dgm:prSet presAssocID="{FF0E0F19-9A31-45D6-8162-2D13BCEA6434}" presName="compNode" presStyleCnt="0"/>
      <dgm:spPr/>
    </dgm:pt>
    <dgm:pt modelId="{D85BD048-690C-40E9-9A98-3BD887F30F68}" type="pres">
      <dgm:prSet presAssocID="{FF0E0F19-9A31-45D6-8162-2D13BCEA6434}" presName="aNode" presStyleLbl="bgShp" presStyleIdx="1" presStyleCnt="5"/>
      <dgm:spPr/>
    </dgm:pt>
    <dgm:pt modelId="{FB56F5B5-78B4-4E78-BD4B-EFAD63430CE7}" type="pres">
      <dgm:prSet presAssocID="{FF0E0F19-9A31-45D6-8162-2D13BCEA6434}" presName="textNode" presStyleLbl="bgShp" presStyleIdx="1" presStyleCnt="5"/>
      <dgm:spPr/>
    </dgm:pt>
    <dgm:pt modelId="{A49F16ED-2128-4ED8-8689-775F0FDFCBCD}" type="pres">
      <dgm:prSet presAssocID="{FF0E0F19-9A31-45D6-8162-2D13BCEA6434}" presName="compChildNode" presStyleCnt="0"/>
      <dgm:spPr/>
    </dgm:pt>
    <dgm:pt modelId="{0CF127F6-5EAF-4D14-924D-3C68399528BD}" type="pres">
      <dgm:prSet presAssocID="{FF0E0F19-9A31-45D6-8162-2D13BCEA6434}" presName="theInnerList" presStyleCnt="0"/>
      <dgm:spPr/>
    </dgm:pt>
    <dgm:pt modelId="{9BFE20F6-67A5-44D5-B648-CF501C8E19EC}" type="pres">
      <dgm:prSet presAssocID="{4E648D51-01F0-4E54-80C1-C3BD4728EDD1}" presName="childNode" presStyleLbl="node1" presStyleIdx="2" presStyleCnt="13">
        <dgm:presLayoutVars>
          <dgm:bulletEnabled val="1"/>
        </dgm:presLayoutVars>
      </dgm:prSet>
      <dgm:spPr/>
    </dgm:pt>
    <dgm:pt modelId="{F3326FA5-BBDB-47BF-8D1F-5299CAA39DBC}" type="pres">
      <dgm:prSet presAssocID="{4E648D51-01F0-4E54-80C1-C3BD4728EDD1}" presName="aSpace2" presStyleCnt="0"/>
      <dgm:spPr/>
    </dgm:pt>
    <dgm:pt modelId="{F67211EA-E188-4158-991E-33F36CBA434D}" type="pres">
      <dgm:prSet presAssocID="{E7ED1C5D-2F8F-430D-A0BD-5B86EAE1FD98}" presName="childNode" presStyleLbl="node1" presStyleIdx="3" presStyleCnt="13">
        <dgm:presLayoutVars>
          <dgm:bulletEnabled val="1"/>
        </dgm:presLayoutVars>
      </dgm:prSet>
      <dgm:spPr/>
    </dgm:pt>
    <dgm:pt modelId="{E07218B9-1893-4639-960C-1FB94B189E02}" type="pres">
      <dgm:prSet presAssocID="{FF0E0F19-9A31-45D6-8162-2D13BCEA6434}" presName="aSpace" presStyleCnt="0"/>
      <dgm:spPr/>
    </dgm:pt>
    <dgm:pt modelId="{7F7B228B-2CB8-46BC-A88F-E4181C78805B}" type="pres">
      <dgm:prSet presAssocID="{1518D1B3-D417-40E4-9011-B9F5F3072EF6}" presName="compNode" presStyleCnt="0"/>
      <dgm:spPr/>
    </dgm:pt>
    <dgm:pt modelId="{59C24CDB-04B1-4BCB-953D-5CD213966823}" type="pres">
      <dgm:prSet presAssocID="{1518D1B3-D417-40E4-9011-B9F5F3072EF6}" presName="aNode" presStyleLbl="bgShp" presStyleIdx="2" presStyleCnt="5"/>
      <dgm:spPr/>
    </dgm:pt>
    <dgm:pt modelId="{066C70E2-25A4-49A6-B0F1-9FB8D5C35171}" type="pres">
      <dgm:prSet presAssocID="{1518D1B3-D417-40E4-9011-B9F5F3072EF6}" presName="textNode" presStyleLbl="bgShp" presStyleIdx="2" presStyleCnt="5"/>
      <dgm:spPr/>
    </dgm:pt>
    <dgm:pt modelId="{BE3557F0-99FC-48CD-8CD3-3C83C6B6E284}" type="pres">
      <dgm:prSet presAssocID="{1518D1B3-D417-40E4-9011-B9F5F3072EF6}" presName="compChildNode" presStyleCnt="0"/>
      <dgm:spPr/>
    </dgm:pt>
    <dgm:pt modelId="{7D38597E-FF72-4EF4-8A89-179D095271A2}" type="pres">
      <dgm:prSet presAssocID="{1518D1B3-D417-40E4-9011-B9F5F3072EF6}" presName="theInnerList" presStyleCnt="0"/>
      <dgm:spPr/>
    </dgm:pt>
    <dgm:pt modelId="{CB159981-0ED9-465D-B7AB-A5B46C249188}" type="pres">
      <dgm:prSet presAssocID="{48DB56F4-A398-4CEF-B70B-F3C7B3AB7F9B}" presName="childNode" presStyleLbl="node1" presStyleIdx="4" presStyleCnt="13">
        <dgm:presLayoutVars>
          <dgm:bulletEnabled val="1"/>
        </dgm:presLayoutVars>
      </dgm:prSet>
      <dgm:spPr/>
    </dgm:pt>
    <dgm:pt modelId="{87F4B2FF-F80A-4955-B157-CB27984CCD8A}" type="pres">
      <dgm:prSet presAssocID="{48DB56F4-A398-4CEF-B70B-F3C7B3AB7F9B}" presName="aSpace2" presStyleCnt="0"/>
      <dgm:spPr/>
    </dgm:pt>
    <dgm:pt modelId="{B15BCBC9-C113-4253-8B68-8F5A87CE0448}" type="pres">
      <dgm:prSet presAssocID="{B2452610-500D-4EC0-954D-BBB794C7983B}" presName="childNode" presStyleLbl="node1" presStyleIdx="5" presStyleCnt="13">
        <dgm:presLayoutVars>
          <dgm:bulletEnabled val="1"/>
        </dgm:presLayoutVars>
      </dgm:prSet>
      <dgm:spPr/>
    </dgm:pt>
    <dgm:pt modelId="{823FACC0-390B-4DD4-9D0E-03CC4C69EE3B}" type="pres">
      <dgm:prSet presAssocID="{1518D1B3-D417-40E4-9011-B9F5F3072EF6}" presName="aSpace" presStyleCnt="0"/>
      <dgm:spPr/>
    </dgm:pt>
    <dgm:pt modelId="{058F8B99-698C-4548-89B9-B2B18058D1CF}" type="pres">
      <dgm:prSet presAssocID="{84765B95-D201-404E-907B-2EBE6DEDB303}" presName="compNode" presStyleCnt="0"/>
      <dgm:spPr/>
    </dgm:pt>
    <dgm:pt modelId="{5589C6D6-6343-4B39-B71F-B6B4F57182A6}" type="pres">
      <dgm:prSet presAssocID="{84765B95-D201-404E-907B-2EBE6DEDB303}" presName="aNode" presStyleLbl="bgShp" presStyleIdx="3" presStyleCnt="5"/>
      <dgm:spPr/>
    </dgm:pt>
    <dgm:pt modelId="{BF6A9F55-F3FC-404D-91C2-9730CC7C3BB1}" type="pres">
      <dgm:prSet presAssocID="{84765B95-D201-404E-907B-2EBE6DEDB303}" presName="textNode" presStyleLbl="bgShp" presStyleIdx="3" presStyleCnt="5"/>
      <dgm:spPr/>
    </dgm:pt>
    <dgm:pt modelId="{35008DA1-6EF6-4E3D-9AB8-2945DE6ED62B}" type="pres">
      <dgm:prSet presAssocID="{84765B95-D201-404E-907B-2EBE6DEDB303}" presName="compChildNode" presStyleCnt="0"/>
      <dgm:spPr/>
    </dgm:pt>
    <dgm:pt modelId="{897BB353-53E6-41B8-A54A-5067C77379FE}" type="pres">
      <dgm:prSet presAssocID="{84765B95-D201-404E-907B-2EBE6DEDB303}" presName="theInnerList" presStyleCnt="0"/>
      <dgm:spPr/>
    </dgm:pt>
    <dgm:pt modelId="{0D32036D-C356-43F0-AE56-8289D64CC4B6}" type="pres">
      <dgm:prSet presAssocID="{1AB9A644-1018-41DB-91FB-086C21AE1F87}" presName="childNode" presStyleLbl="node1" presStyleIdx="6" presStyleCnt="13">
        <dgm:presLayoutVars>
          <dgm:bulletEnabled val="1"/>
        </dgm:presLayoutVars>
      </dgm:prSet>
      <dgm:spPr/>
    </dgm:pt>
    <dgm:pt modelId="{DF93F998-0533-42DB-BE5B-5A55AA667A65}" type="pres">
      <dgm:prSet presAssocID="{1AB9A644-1018-41DB-91FB-086C21AE1F87}" presName="aSpace2" presStyleCnt="0"/>
      <dgm:spPr/>
    </dgm:pt>
    <dgm:pt modelId="{8B8F9F0C-588A-40B6-9571-F97F8A5B4119}" type="pres">
      <dgm:prSet presAssocID="{F75454BE-0C90-486A-AFBB-D79FE8B63DD2}" presName="childNode" presStyleLbl="node1" presStyleIdx="7" presStyleCnt="13">
        <dgm:presLayoutVars>
          <dgm:bulletEnabled val="1"/>
        </dgm:presLayoutVars>
      </dgm:prSet>
      <dgm:spPr/>
    </dgm:pt>
    <dgm:pt modelId="{259FEFCC-0583-4E24-9E7B-2E19CC5D6820}" type="pres">
      <dgm:prSet presAssocID="{F75454BE-0C90-486A-AFBB-D79FE8B63DD2}" presName="aSpace2" presStyleCnt="0"/>
      <dgm:spPr/>
    </dgm:pt>
    <dgm:pt modelId="{66D6EA9E-B5CA-43FD-B125-9812B092D4CB}" type="pres">
      <dgm:prSet presAssocID="{55481ADF-E8B8-4DE6-B5A9-B407E4D828D4}" presName="childNode" presStyleLbl="node1" presStyleIdx="8" presStyleCnt="13">
        <dgm:presLayoutVars>
          <dgm:bulletEnabled val="1"/>
        </dgm:presLayoutVars>
      </dgm:prSet>
      <dgm:spPr/>
    </dgm:pt>
    <dgm:pt modelId="{28967D92-083E-4A72-BE49-783B7AA1A0A0}" type="pres">
      <dgm:prSet presAssocID="{84765B95-D201-404E-907B-2EBE6DEDB303}" presName="aSpace" presStyleCnt="0"/>
      <dgm:spPr/>
    </dgm:pt>
    <dgm:pt modelId="{04705F03-F980-4877-9E69-96446E213A4D}" type="pres">
      <dgm:prSet presAssocID="{B5188947-6880-4B71-949D-875E21A03D67}" presName="compNode" presStyleCnt="0"/>
      <dgm:spPr/>
    </dgm:pt>
    <dgm:pt modelId="{F1A1C31C-622C-4D76-866B-0249BAA87F05}" type="pres">
      <dgm:prSet presAssocID="{B5188947-6880-4B71-949D-875E21A03D67}" presName="aNode" presStyleLbl="bgShp" presStyleIdx="4" presStyleCnt="5"/>
      <dgm:spPr/>
    </dgm:pt>
    <dgm:pt modelId="{A4A57CB5-0ADE-412A-ADD8-D7B3949F23F1}" type="pres">
      <dgm:prSet presAssocID="{B5188947-6880-4B71-949D-875E21A03D67}" presName="textNode" presStyleLbl="bgShp" presStyleIdx="4" presStyleCnt="5"/>
      <dgm:spPr/>
    </dgm:pt>
    <dgm:pt modelId="{3A5BA0C9-2C81-4226-AC9F-67C26B2DCC74}" type="pres">
      <dgm:prSet presAssocID="{B5188947-6880-4B71-949D-875E21A03D67}" presName="compChildNode" presStyleCnt="0"/>
      <dgm:spPr/>
    </dgm:pt>
    <dgm:pt modelId="{F2943965-E8EC-40B0-8252-F3895820E4ED}" type="pres">
      <dgm:prSet presAssocID="{B5188947-6880-4B71-949D-875E21A03D67}" presName="theInnerList" presStyleCnt="0"/>
      <dgm:spPr/>
    </dgm:pt>
    <dgm:pt modelId="{16658125-EF29-4C1E-9E4F-7B084AD4CCFB}" type="pres">
      <dgm:prSet presAssocID="{B6DB820E-3253-4A3B-8C31-A56A6C3C6FC6}" presName="childNode" presStyleLbl="node1" presStyleIdx="9" presStyleCnt="13">
        <dgm:presLayoutVars>
          <dgm:bulletEnabled val="1"/>
        </dgm:presLayoutVars>
      </dgm:prSet>
      <dgm:spPr/>
    </dgm:pt>
    <dgm:pt modelId="{99E23133-71A6-4CB3-B3F7-1CB5803065F2}" type="pres">
      <dgm:prSet presAssocID="{B6DB820E-3253-4A3B-8C31-A56A6C3C6FC6}" presName="aSpace2" presStyleCnt="0"/>
      <dgm:spPr/>
    </dgm:pt>
    <dgm:pt modelId="{DF9050BF-9F12-4517-A0D8-43FA580AD161}" type="pres">
      <dgm:prSet presAssocID="{17A1A2A6-22F8-473D-9FB9-7E36069F51B9}" presName="childNode" presStyleLbl="node1" presStyleIdx="10" presStyleCnt="13">
        <dgm:presLayoutVars>
          <dgm:bulletEnabled val="1"/>
        </dgm:presLayoutVars>
      </dgm:prSet>
      <dgm:spPr/>
    </dgm:pt>
    <dgm:pt modelId="{332C844A-8BDB-4326-8A3F-306D819C5329}" type="pres">
      <dgm:prSet presAssocID="{17A1A2A6-22F8-473D-9FB9-7E36069F51B9}" presName="aSpace2" presStyleCnt="0"/>
      <dgm:spPr/>
    </dgm:pt>
    <dgm:pt modelId="{2DDBBC6D-C6C4-490B-8C73-E08EB08EF689}" type="pres">
      <dgm:prSet presAssocID="{68906F46-110B-4707-AA3B-4AF76674EF52}" presName="childNode" presStyleLbl="node1" presStyleIdx="11" presStyleCnt="13">
        <dgm:presLayoutVars>
          <dgm:bulletEnabled val="1"/>
        </dgm:presLayoutVars>
      </dgm:prSet>
      <dgm:spPr/>
    </dgm:pt>
    <dgm:pt modelId="{5F2CBC29-44BB-43C0-83E6-08BD89F22DD2}" type="pres">
      <dgm:prSet presAssocID="{68906F46-110B-4707-AA3B-4AF76674EF52}" presName="aSpace2" presStyleCnt="0"/>
      <dgm:spPr/>
    </dgm:pt>
    <dgm:pt modelId="{7885551A-CA6A-4994-A7E3-93C66FB730DE}" type="pres">
      <dgm:prSet presAssocID="{93AB860E-7B0B-48B4-BA38-92F4F1D6DE54}" presName="childNode" presStyleLbl="node1" presStyleIdx="12" presStyleCnt="13">
        <dgm:presLayoutVars>
          <dgm:bulletEnabled val="1"/>
        </dgm:presLayoutVars>
      </dgm:prSet>
      <dgm:spPr/>
    </dgm:pt>
  </dgm:ptLst>
  <dgm:cxnLst>
    <dgm:cxn modelId="{46826300-7C0D-4457-AEFE-7D9683C7157E}" type="presOf" srcId="{B5188947-6880-4B71-949D-875E21A03D67}" destId="{A4A57CB5-0ADE-412A-ADD8-D7B3949F23F1}" srcOrd="1" destOrd="0" presId="urn:microsoft.com/office/officeart/2005/8/layout/lProcess2"/>
    <dgm:cxn modelId="{6BDB6500-7DB7-4A76-A4EE-B238550CB504}" srcId="{F7945C42-BDBE-431C-A377-7AD07A2A6922}" destId="{FF0E0F19-9A31-45D6-8162-2D13BCEA6434}" srcOrd="1" destOrd="0" parTransId="{C72C8E42-2991-44CB-9638-5F135BEC2BE5}" sibTransId="{5EB09C0E-A36C-4F41-9381-B67911DEA38C}"/>
    <dgm:cxn modelId="{B641F102-B652-4DBC-BAE7-DB66E08D466F}" type="presOf" srcId="{FF0E0F19-9A31-45D6-8162-2D13BCEA6434}" destId="{FB56F5B5-78B4-4E78-BD4B-EFAD63430CE7}" srcOrd="1" destOrd="0" presId="urn:microsoft.com/office/officeart/2005/8/layout/lProcess2"/>
    <dgm:cxn modelId="{BC9EF702-ABE2-41E5-B153-927B444F49E1}" srcId="{F7945C42-BDBE-431C-A377-7AD07A2A6922}" destId="{1518D1B3-D417-40E4-9011-B9F5F3072EF6}" srcOrd="2" destOrd="0" parTransId="{3931C7D5-8DF0-455F-B373-BD07367654F5}" sibTransId="{B5A5F7A4-701E-441D-B66E-7BF5454E9B4E}"/>
    <dgm:cxn modelId="{8705E104-77A2-433E-A9E7-C42F40D4FB9D}" type="presOf" srcId="{FF0E0F19-9A31-45D6-8162-2D13BCEA6434}" destId="{D85BD048-690C-40E9-9A98-3BD887F30F68}" srcOrd="0" destOrd="0" presId="urn:microsoft.com/office/officeart/2005/8/layout/lProcess2"/>
    <dgm:cxn modelId="{1C44190D-FCD4-4D40-AB97-4384F0239A97}" srcId="{F7945C42-BDBE-431C-A377-7AD07A2A6922}" destId="{59A67C26-2976-41E3-AE2A-CE97DF003F19}" srcOrd="0" destOrd="0" parTransId="{05D35555-AF44-481E-B1E6-6CFD13D5EF7E}" sibTransId="{1207FDDA-05AC-474A-B89E-D3538D30D7BC}"/>
    <dgm:cxn modelId="{562A6B0D-0F75-4BC8-B69C-F5F7C32542BC}" srcId="{B5188947-6880-4B71-949D-875E21A03D67}" destId="{17A1A2A6-22F8-473D-9FB9-7E36069F51B9}" srcOrd="1" destOrd="0" parTransId="{DE4B820F-73FC-4D43-B3B8-22981EC4C337}" sibTransId="{397C5C89-1B2F-40DE-821A-F8F0E385B532}"/>
    <dgm:cxn modelId="{8A5C9710-C2A4-4909-8F83-374C38678CCF}" srcId="{84765B95-D201-404E-907B-2EBE6DEDB303}" destId="{F75454BE-0C90-486A-AFBB-D79FE8B63DD2}" srcOrd="1" destOrd="0" parTransId="{182CDCAA-8C72-4D81-A658-9B98D2FE2C27}" sibTransId="{148FB718-BBC0-4469-AE2D-4BA0F0E0DC9C}"/>
    <dgm:cxn modelId="{BCB98A1B-BF26-4740-B388-D04AEF04088A}" type="presOf" srcId="{59A67C26-2976-41E3-AE2A-CE97DF003F19}" destId="{AC8FD63F-8AA7-4710-813C-206971C98048}" srcOrd="1" destOrd="0" presId="urn:microsoft.com/office/officeart/2005/8/layout/lProcess2"/>
    <dgm:cxn modelId="{032CDF1D-FD2C-4320-BE9B-CD1FFBF4ED2A}" type="presOf" srcId="{E7ED1C5D-2F8F-430D-A0BD-5B86EAE1FD98}" destId="{F67211EA-E188-4158-991E-33F36CBA434D}" srcOrd="0" destOrd="0" presId="urn:microsoft.com/office/officeart/2005/8/layout/lProcess2"/>
    <dgm:cxn modelId="{CDFEE61E-2C4D-43CB-BFDB-76C173A0393A}" srcId="{59A67C26-2976-41E3-AE2A-CE97DF003F19}" destId="{7BB1ADCE-D513-4230-92B1-B5278277471E}" srcOrd="0" destOrd="0" parTransId="{7344EE71-A3C3-4C73-9F18-1B1F574FDB35}" sibTransId="{31F587A9-7CE7-49B2-8DA9-AFA654FBC0D8}"/>
    <dgm:cxn modelId="{C4DDF026-9497-4899-A89D-3FA56F400CCA}" type="presOf" srcId="{1518D1B3-D417-40E4-9011-B9F5F3072EF6}" destId="{59C24CDB-04B1-4BCB-953D-5CD213966823}" srcOrd="0" destOrd="0" presId="urn:microsoft.com/office/officeart/2005/8/layout/lProcess2"/>
    <dgm:cxn modelId="{2BC37A27-266D-4756-A5B5-7CE10C30A4A7}" type="presOf" srcId="{1AB9A644-1018-41DB-91FB-086C21AE1F87}" destId="{0D32036D-C356-43F0-AE56-8289D64CC4B6}" srcOrd="0" destOrd="0" presId="urn:microsoft.com/office/officeart/2005/8/layout/lProcess2"/>
    <dgm:cxn modelId="{9EA72C29-8865-4992-9D9A-C5483D786867}" type="presOf" srcId="{59A67C26-2976-41E3-AE2A-CE97DF003F19}" destId="{51F51B53-C2E4-4E95-9181-EE7FEDC11883}" srcOrd="0" destOrd="0" presId="urn:microsoft.com/office/officeart/2005/8/layout/lProcess2"/>
    <dgm:cxn modelId="{3F9BEE5C-16D5-4B5F-ADDC-0C2976F777FA}" type="presOf" srcId="{B6DB820E-3253-4A3B-8C31-A56A6C3C6FC6}" destId="{16658125-EF29-4C1E-9E4F-7B084AD4CCFB}" srcOrd="0" destOrd="0" presId="urn:microsoft.com/office/officeart/2005/8/layout/lProcess2"/>
    <dgm:cxn modelId="{A5874C5D-9B26-41CA-8885-C486FCE65D4E}" type="presOf" srcId="{17A1A2A6-22F8-473D-9FB9-7E36069F51B9}" destId="{DF9050BF-9F12-4517-A0D8-43FA580AD161}" srcOrd="0" destOrd="0" presId="urn:microsoft.com/office/officeart/2005/8/layout/lProcess2"/>
    <dgm:cxn modelId="{EB640D42-D03D-4610-9540-A5E9BFB321AA}" srcId="{84765B95-D201-404E-907B-2EBE6DEDB303}" destId="{1AB9A644-1018-41DB-91FB-086C21AE1F87}" srcOrd="0" destOrd="0" parTransId="{C22A2D9A-09BF-47AD-98A1-08A90022AC40}" sibTransId="{E64872C0-A289-4FAE-807D-F2B96690C084}"/>
    <dgm:cxn modelId="{07000C63-34EA-4356-9C14-90367CB05B24}" type="presOf" srcId="{7BB1ADCE-D513-4230-92B1-B5278277471E}" destId="{76FAF63A-1DCE-4C17-9C4B-9269711E8C6A}" srcOrd="0" destOrd="0" presId="urn:microsoft.com/office/officeart/2005/8/layout/lProcess2"/>
    <dgm:cxn modelId="{D6856B68-6C01-424C-A54B-DADF9A5AD821}" type="presOf" srcId="{84765B95-D201-404E-907B-2EBE6DEDB303}" destId="{BF6A9F55-F3FC-404D-91C2-9730CC7C3BB1}" srcOrd="1" destOrd="0" presId="urn:microsoft.com/office/officeart/2005/8/layout/lProcess2"/>
    <dgm:cxn modelId="{2B52B44C-896D-4591-BE97-0398DB014777}" type="presOf" srcId="{B2452610-500D-4EC0-954D-BBB794C7983B}" destId="{B15BCBC9-C113-4253-8B68-8F5A87CE0448}" srcOrd="0" destOrd="0" presId="urn:microsoft.com/office/officeart/2005/8/layout/lProcess2"/>
    <dgm:cxn modelId="{601BD172-F145-4376-AFBB-1D571C56FD21}" srcId="{F7945C42-BDBE-431C-A377-7AD07A2A6922}" destId="{84765B95-D201-404E-907B-2EBE6DEDB303}" srcOrd="3" destOrd="0" parTransId="{E2AD9E7C-B427-4253-A305-7366241BF1B2}" sibTransId="{C91F7968-2F2B-4770-92FE-F6BE1B7E241D}"/>
    <dgm:cxn modelId="{7151C153-9D4F-4E18-B186-E8C074093B16}" srcId="{FF0E0F19-9A31-45D6-8162-2D13BCEA6434}" destId="{E7ED1C5D-2F8F-430D-A0BD-5B86EAE1FD98}" srcOrd="1" destOrd="0" parTransId="{51716317-CAF6-4672-94F0-BAFB2F81AEFB}" sibTransId="{2CA07CF2-BF73-447F-B0FF-E407A62ABC69}"/>
    <dgm:cxn modelId="{4B164878-5361-44FD-9C7F-0F762DA51D37}" type="presOf" srcId="{48DB56F4-A398-4CEF-B70B-F3C7B3AB7F9B}" destId="{CB159981-0ED9-465D-B7AB-A5B46C249188}" srcOrd="0" destOrd="0" presId="urn:microsoft.com/office/officeart/2005/8/layout/lProcess2"/>
    <dgm:cxn modelId="{6EB3FB59-117D-4B63-801B-3793F7D8B75E}" srcId="{59A67C26-2976-41E3-AE2A-CE97DF003F19}" destId="{494B1D33-BED5-4111-8199-44C5224EF15D}" srcOrd="1" destOrd="0" parTransId="{08FE8B47-458A-40C2-A8E5-CF9C34CAB079}" sibTransId="{BF50CC66-4369-4B6C-9194-F2A2CE4D961A}"/>
    <dgm:cxn modelId="{4897DA7C-4886-4656-B57D-345CAB26CA2F}" type="presOf" srcId="{4E648D51-01F0-4E54-80C1-C3BD4728EDD1}" destId="{9BFE20F6-67A5-44D5-B648-CF501C8E19EC}" srcOrd="0" destOrd="0" presId="urn:microsoft.com/office/officeart/2005/8/layout/lProcess2"/>
    <dgm:cxn modelId="{AE502385-F0A3-400B-B4A7-A5CEB5C33702}" srcId="{1518D1B3-D417-40E4-9011-B9F5F3072EF6}" destId="{B2452610-500D-4EC0-954D-BBB794C7983B}" srcOrd="1" destOrd="0" parTransId="{205B06AD-E8C4-44DE-AEB5-6045BA787054}" sibTransId="{B3AAB4C4-E0E7-4C8A-B4C1-1EB16B39D06A}"/>
    <dgm:cxn modelId="{12306686-A3BD-4723-AAF8-BCB6F166F132}" type="presOf" srcId="{B5188947-6880-4B71-949D-875E21A03D67}" destId="{F1A1C31C-622C-4D76-866B-0249BAA87F05}" srcOrd="0" destOrd="0" presId="urn:microsoft.com/office/officeart/2005/8/layout/lProcess2"/>
    <dgm:cxn modelId="{FF47B792-D4CD-46A4-92A9-196FAFCD914F}" srcId="{FF0E0F19-9A31-45D6-8162-2D13BCEA6434}" destId="{4E648D51-01F0-4E54-80C1-C3BD4728EDD1}" srcOrd="0" destOrd="0" parTransId="{ECF5F41A-F1B7-4AB9-B2B1-20C931658066}" sibTransId="{5DADD3AE-31C4-4525-8999-2C2CBE8FEAA9}"/>
    <dgm:cxn modelId="{C71CFD9F-D74A-4F36-87CB-2742FAED1850}" type="presOf" srcId="{F75454BE-0C90-486A-AFBB-D79FE8B63DD2}" destId="{8B8F9F0C-588A-40B6-9571-F97F8A5B4119}" srcOrd="0" destOrd="0" presId="urn:microsoft.com/office/officeart/2005/8/layout/lProcess2"/>
    <dgm:cxn modelId="{C0F535A9-FD5D-4557-9B07-446F1561CC92}" type="presOf" srcId="{1518D1B3-D417-40E4-9011-B9F5F3072EF6}" destId="{066C70E2-25A4-49A6-B0F1-9FB8D5C35171}" srcOrd="1" destOrd="0" presId="urn:microsoft.com/office/officeart/2005/8/layout/lProcess2"/>
    <dgm:cxn modelId="{33BF55AD-F217-4A2D-8174-C54C05FD924B}" srcId="{B5188947-6880-4B71-949D-875E21A03D67}" destId="{68906F46-110B-4707-AA3B-4AF76674EF52}" srcOrd="2" destOrd="0" parTransId="{ACDB2AF1-4F41-44B8-BF84-31DB568314AC}" sibTransId="{AFA94D41-A592-4E1B-9FB8-1241148AEA50}"/>
    <dgm:cxn modelId="{92C516AE-3AEF-41CB-80EF-C94CE12C5B3C}" type="presOf" srcId="{F7945C42-BDBE-431C-A377-7AD07A2A6922}" destId="{31279D3E-62E5-48EF-8180-47033283A97A}" srcOrd="0" destOrd="0" presId="urn:microsoft.com/office/officeart/2005/8/layout/lProcess2"/>
    <dgm:cxn modelId="{241186B9-A38F-49E9-8725-203B2E0186BA}" srcId="{84765B95-D201-404E-907B-2EBE6DEDB303}" destId="{55481ADF-E8B8-4DE6-B5A9-B407E4D828D4}" srcOrd="2" destOrd="0" parTransId="{9ABB776D-FC03-42B1-BDE9-1E93FB6AD83A}" sibTransId="{0EDA641A-3EA6-4885-B514-DCCE7F7AD42A}"/>
    <dgm:cxn modelId="{A28E65C6-97C2-4302-8D0B-797DADDEECB8}" srcId="{1518D1B3-D417-40E4-9011-B9F5F3072EF6}" destId="{48DB56F4-A398-4CEF-B70B-F3C7B3AB7F9B}" srcOrd="0" destOrd="0" parTransId="{7BA228B6-A97B-4769-A243-BFF0ABBF8657}" sibTransId="{83A14E22-3644-4022-B60E-6DD9C8AB75C7}"/>
    <dgm:cxn modelId="{F219D3C7-8024-4E80-A27F-393F61054303}" srcId="{B5188947-6880-4B71-949D-875E21A03D67}" destId="{B6DB820E-3253-4A3B-8C31-A56A6C3C6FC6}" srcOrd="0" destOrd="0" parTransId="{35A71790-B325-40BA-9612-32882D062EB6}" sibTransId="{63615673-E88F-4B0A-99F9-C0E7EFA3306D}"/>
    <dgm:cxn modelId="{73E181CB-E92F-4789-A570-757AC221853C}" type="presOf" srcId="{68906F46-110B-4707-AA3B-4AF76674EF52}" destId="{2DDBBC6D-C6C4-490B-8C73-E08EB08EF689}" srcOrd="0" destOrd="0" presId="urn:microsoft.com/office/officeart/2005/8/layout/lProcess2"/>
    <dgm:cxn modelId="{9B3CC8D4-EC95-44DF-A846-15F951422DB2}" type="presOf" srcId="{93AB860E-7B0B-48B4-BA38-92F4F1D6DE54}" destId="{7885551A-CA6A-4994-A7E3-93C66FB730DE}" srcOrd="0" destOrd="0" presId="urn:microsoft.com/office/officeart/2005/8/layout/lProcess2"/>
    <dgm:cxn modelId="{72AE4DE3-FF29-443F-A48E-285ADDB5B19B}" type="presOf" srcId="{84765B95-D201-404E-907B-2EBE6DEDB303}" destId="{5589C6D6-6343-4B39-B71F-B6B4F57182A6}" srcOrd="0" destOrd="0" presId="urn:microsoft.com/office/officeart/2005/8/layout/lProcess2"/>
    <dgm:cxn modelId="{757A47EC-DF56-4796-84A1-A665ABB98583}" srcId="{F7945C42-BDBE-431C-A377-7AD07A2A6922}" destId="{B5188947-6880-4B71-949D-875E21A03D67}" srcOrd="4" destOrd="0" parTransId="{8F281368-B93C-415E-BF4B-B5A90FA64283}" sibTransId="{4A7E8B8D-231A-429F-BB0D-C23BCF110947}"/>
    <dgm:cxn modelId="{5A4559F2-B8B3-4FD0-BA6F-9ACEDF6C4808}" srcId="{B5188947-6880-4B71-949D-875E21A03D67}" destId="{93AB860E-7B0B-48B4-BA38-92F4F1D6DE54}" srcOrd="3" destOrd="0" parTransId="{412DCF39-63CA-4DB6-8A01-946B86675400}" sibTransId="{73A0E62B-F8FA-4D48-B20F-11CE099085A5}"/>
    <dgm:cxn modelId="{D82D43F6-5613-4990-BB5D-2A0210412AD3}" type="presOf" srcId="{494B1D33-BED5-4111-8199-44C5224EF15D}" destId="{AC9E0ABA-0DBA-4074-9E57-5E05FB0FCCEC}" srcOrd="0" destOrd="0" presId="urn:microsoft.com/office/officeart/2005/8/layout/lProcess2"/>
    <dgm:cxn modelId="{17B1E9F9-537E-41FC-A8BF-0400FF552290}" type="presOf" srcId="{55481ADF-E8B8-4DE6-B5A9-B407E4D828D4}" destId="{66D6EA9E-B5CA-43FD-B125-9812B092D4CB}" srcOrd="0" destOrd="0" presId="urn:microsoft.com/office/officeart/2005/8/layout/lProcess2"/>
    <dgm:cxn modelId="{A721D730-29E1-49A9-8A73-AEDC8B0FE35B}" type="presParOf" srcId="{31279D3E-62E5-48EF-8180-47033283A97A}" destId="{F7DEA0CC-F9C1-4DE3-8535-974BB6D1B033}" srcOrd="0" destOrd="0" presId="urn:microsoft.com/office/officeart/2005/8/layout/lProcess2"/>
    <dgm:cxn modelId="{0D557AAE-687F-4A50-BC57-8F553F041087}" type="presParOf" srcId="{F7DEA0CC-F9C1-4DE3-8535-974BB6D1B033}" destId="{51F51B53-C2E4-4E95-9181-EE7FEDC11883}" srcOrd="0" destOrd="0" presId="urn:microsoft.com/office/officeart/2005/8/layout/lProcess2"/>
    <dgm:cxn modelId="{186B8131-DB6B-413A-8BF4-A42CBF20B983}" type="presParOf" srcId="{F7DEA0CC-F9C1-4DE3-8535-974BB6D1B033}" destId="{AC8FD63F-8AA7-4710-813C-206971C98048}" srcOrd="1" destOrd="0" presId="urn:microsoft.com/office/officeart/2005/8/layout/lProcess2"/>
    <dgm:cxn modelId="{D266F984-4A31-4B74-8F26-A85EEB65C224}" type="presParOf" srcId="{F7DEA0CC-F9C1-4DE3-8535-974BB6D1B033}" destId="{257046E2-CFC5-4615-B779-6231A7696995}" srcOrd="2" destOrd="0" presId="urn:microsoft.com/office/officeart/2005/8/layout/lProcess2"/>
    <dgm:cxn modelId="{AEA57CC3-82B6-40DF-978E-CB6D8B6C580D}" type="presParOf" srcId="{257046E2-CFC5-4615-B779-6231A7696995}" destId="{1A502FED-1E1E-456A-AFE1-1750175CA428}" srcOrd="0" destOrd="0" presId="urn:microsoft.com/office/officeart/2005/8/layout/lProcess2"/>
    <dgm:cxn modelId="{12C89E26-93C5-440F-83D6-C6577ACC7954}" type="presParOf" srcId="{1A502FED-1E1E-456A-AFE1-1750175CA428}" destId="{76FAF63A-1DCE-4C17-9C4B-9269711E8C6A}" srcOrd="0" destOrd="0" presId="urn:microsoft.com/office/officeart/2005/8/layout/lProcess2"/>
    <dgm:cxn modelId="{857EA9A5-1893-4643-AB1E-9F9C21CF3C7D}" type="presParOf" srcId="{1A502FED-1E1E-456A-AFE1-1750175CA428}" destId="{D12FF811-CB7B-40CC-8B4F-FDB8DC6977D9}" srcOrd="1" destOrd="0" presId="urn:microsoft.com/office/officeart/2005/8/layout/lProcess2"/>
    <dgm:cxn modelId="{B3589C65-DDF8-4FBB-883C-D6E3287BBF19}" type="presParOf" srcId="{1A502FED-1E1E-456A-AFE1-1750175CA428}" destId="{AC9E0ABA-0DBA-4074-9E57-5E05FB0FCCEC}" srcOrd="2" destOrd="0" presId="urn:microsoft.com/office/officeart/2005/8/layout/lProcess2"/>
    <dgm:cxn modelId="{4F652624-3A7E-45C7-8341-1FC2586844D9}" type="presParOf" srcId="{31279D3E-62E5-48EF-8180-47033283A97A}" destId="{BA30476B-14EA-4506-A194-A82FE2692B22}" srcOrd="1" destOrd="0" presId="urn:microsoft.com/office/officeart/2005/8/layout/lProcess2"/>
    <dgm:cxn modelId="{64C04C0C-FB24-406D-8919-914AD8DD8C08}" type="presParOf" srcId="{31279D3E-62E5-48EF-8180-47033283A97A}" destId="{96A24B74-6D51-45CD-A7FF-715443634625}" srcOrd="2" destOrd="0" presId="urn:microsoft.com/office/officeart/2005/8/layout/lProcess2"/>
    <dgm:cxn modelId="{7F99783D-DBB3-46FC-B29A-96AAF5A77E66}" type="presParOf" srcId="{96A24B74-6D51-45CD-A7FF-715443634625}" destId="{D85BD048-690C-40E9-9A98-3BD887F30F68}" srcOrd="0" destOrd="0" presId="urn:microsoft.com/office/officeart/2005/8/layout/lProcess2"/>
    <dgm:cxn modelId="{3AD22F2A-2742-42F7-A0E6-10427843704A}" type="presParOf" srcId="{96A24B74-6D51-45CD-A7FF-715443634625}" destId="{FB56F5B5-78B4-4E78-BD4B-EFAD63430CE7}" srcOrd="1" destOrd="0" presId="urn:microsoft.com/office/officeart/2005/8/layout/lProcess2"/>
    <dgm:cxn modelId="{F477375D-005E-4CBC-939D-B294FD5E5B9E}" type="presParOf" srcId="{96A24B74-6D51-45CD-A7FF-715443634625}" destId="{A49F16ED-2128-4ED8-8689-775F0FDFCBCD}" srcOrd="2" destOrd="0" presId="urn:microsoft.com/office/officeart/2005/8/layout/lProcess2"/>
    <dgm:cxn modelId="{E524FD80-A4AB-4C4E-9D79-48D87474BE81}" type="presParOf" srcId="{A49F16ED-2128-4ED8-8689-775F0FDFCBCD}" destId="{0CF127F6-5EAF-4D14-924D-3C68399528BD}" srcOrd="0" destOrd="0" presId="urn:microsoft.com/office/officeart/2005/8/layout/lProcess2"/>
    <dgm:cxn modelId="{6573E593-E8D2-4A1D-A89A-E8244B91290E}" type="presParOf" srcId="{0CF127F6-5EAF-4D14-924D-3C68399528BD}" destId="{9BFE20F6-67A5-44D5-B648-CF501C8E19EC}" srcOrd="0" destOrd="0" presId="urn:microsoft.com/office/officeart/2005/8/layout/lProcess2"/>
    <dgm:cxn modelId="{8E61E836-9120-4CF0-A547-CDED8F8153DC}" type="presParOf" srcId="{0CF127F6-5EAF-4D14-924D-3C68399528BD}" destId="{F3326FA5-BBDB-47BF-8D1F-5299CAA39DBC}" srcOrd="1" destOrd="0" presId="urn:microsoft.com/office/officeart/2005/8/layout/lProcess2"/>
    <dgm:cxn modelId="{65909BDA-5957-4D1A-AEE6-4BC28CCA765A}" type="presParOf" srcId="{0CF127F6-5EAF-4D14-924D-3C68399528BD}" destId="{F67211EA-E188-4158-991E-33F36CBA434D}" srcOrd="2" destOrd="0" presId="urn:microsoft.com/office/officeart/2005/8/layout/lProcess2"/>
    <dgm:cxn modelId="{D4A81A46-CC72-4595-8049-60BD04ADA8D1}" type="presParOf" srcId="{31279D3E-62E5-48EF-8180-47033283A97A}" destId="{E07218B9-1893-4639-960C-1FB94B189E02}" srcOrd="3" destOrd="0" presId="urn:microsoft.com/office/officeart/2005/8/layout/lProcess2"/>
    <dgm:cxn modelId="{941D0351-7654-4F1D-8E73-732DD32505E0}" type="presParOf" srcId="{31279D3E-62E5-48EF-8180-47033283A97A}" destId="{7F7B228B-2CB8-46BC-A88F-E4181C78805B}" srcOrd="4" destOrd="0" presId="urn:microsoft.com/office/officeart/2005/8/layout/lProcess2"/>
    <dgm:cxn modelId="{93BED798-D001-4221-BC1F-844996FFA5F2}" type="presParOf" srcId="{7F7B228B-2CB8-46BC-A88F-E4181C78805B}" destId="{59C24CDB-04B1-4BCB-953D-5CD213966823}" srcOrd="0" destOrd="0" presId="urn:microsoft.com/office/officeart/2005/8/layout/lProcess2"/>
    <dgm:cxn modelId="{FBD05273-8080-4335-8823-27E67CD5BBED}" type="presParOf" srcId="{7F7B228B-2CB8-46BC-A88F-E4181C78805B}" destId="{066C70E2-25A4-49A6-B0F1-9FB8D5C35171}" srcOrd="1" destOrd="0" presId="urn:microsoft.com/office/officeart/2005/8/layout/lProcess2"/>
    <dgm:cxn modelId="{05300285-5BCB-4456-9EB2-52761873F8FF}" type="presParOf" srcId="{7F7B228B-2CB8-46BC-A88F-E4181C78805B}" destId="{BE3557F0-99FC-48CD-8CD3-3C83C6B6E284}" srcOrd="2" destOrd="0" presId="urn:microsoft.com/office/officeart/2005/8/layout/lProcess2"/>
    <dgm:cxn modelId="{A824E742-9777-4172-B243-49C0ACADC1C7}" type="presParOf" srcId="{BE3557F0-99FC-48CD-8CD3-3C83C6B6E284}" destId="{7D38597E-FF72-4EF4-8A89-179D095271A2}" srcOrd="0" destOrd="0" presId="urn:microsoft.com/office/officeart/2005/8/layout/lProcess2"/>
    <dgm:cxn modelId="{8FE71DE2-4443-47EA-8045-179EECC37AF1}" type="presParOf" srcId="{7D38597E-FF72-4EF4-8A89-179D095271A2}" destId="{CB159981-0ED9-465D-B7AB-A5B46C249188}" srcOrd="0" destOrd="0" presId="urn:microsoft.com/office/officeart/2005/8/layout/lProcess2"/>
    <dgm:cxn modelId="{E5BA61BD-DE59-495F-95E1-3F8FF70B73F2}" type="presParOf" srcId="{7D38597E-FF72-4EF4-8A89-179D095271A2}" destId="{87F4B2FF-F80A-4955-B157-CB27984CCD8A}" srcOrd="1" destOrd="0" presId="urn:microsoft.com/office/officeart/2005/8/layout/lProcess2"/>
    <dgm:cxn modelId="{F1FE33E0-D51D-4B5D-B978-CD878B273EA0}" type="presParOf" srcId="{7D38597E-FF72-4EF4-8A89-179D095271A2}" destId="{B15BCBC9-C113-4253-8B68-8F5A87CE0448}" srcOrd="2" destOrd="0" presId="urn:microsoft.com/office/officeart/2005/8/layout/lProcess2"/>
    <dgm:cxn modelId="{965FD4A2-AA9E-4362-92AD-5FA94C245519}" type="presParOf" srcId="{31279D3E-62E5-48EF-8180-47033283A97A}" destId="{823FACC0-390B-4DD4-9D0E-03CC4C69EE3B}" srcOrd="5" destOrd="0" presId="urn:microsoft.com/office/officeart/2005/8/layout/lProcess2"/>
    <dgm:cxn modelId="{0E8C8502-3D37-4A0D-B5E2-3E3C11CC420A}" type="presParOf" srcId="{31279D3E-62E5-48EF-8180-47033283A97A}" destId="{058F8B99-698C-4548-89B9-B2B18058D1CF}" srcOrd="6" destOrd="0" presId="urn:microsoft.com/office/officeart/2005/8/layout/lProcess2"/>
    <dgm:cxn modelId="{9805D633-B3F0-494D-BA8E-202CB1A32C97}" type="presParOf" srcId="{058F8B99-698C-4548-89B9-B2B18058D1CF}" destId="{5589C6D6-6343-4B39-B71F-B6B4F57182A6}" srcOrd="0" destOrd="0" presId="urn:microsoft.com/office/officeart/2005/8/layout/lProcess2"/>
    <dgm:cxn modelId="{C072C4B0-0844-4DF1-90C3-44C6C720D0A9}" type="presParOf" srcId="{058F8B99-698C-4548-89B9-B2B18058D1CF}" destId="{BF6A9F55-F3FC-404D-91C2-9730CC7C3BB1}" srcOrd="1" destOrd="0" presId="urn:microsoft.com/office/officeart/2005/8/layout/lProcess2"/>
    <dgm:cxn modelId="{49D2E679-8BB8-40B1-93F5-CCD8D29803B0}" type="presParOf" srcId="{058F8B99-698C-4548-89B9-B2B18058D1CF}" destId="{35008DA1-6EF6-4E3D-9AB8-2945DE6ED62B}" srcOrd="2" destOrd="0" presId="urn:microsoft.com/office/officeart/2005/8/layout/lProcess2"/>
    <dgm:cxn modelId="{658D2EF5-0875-4855-9FA8-24BD6CAA300E}" type="presParOf" srcId="{35008DA1-6EF6-4E3D-9AB8-2945DE6ED62B}" destId="{897BB353-53E6-41B8-A54A-5067C77379FE}" srcOrd="0" destOrd="0" presId="urn:microsoft.com/office/officeart/2005/8/layout/lProcess2"/>
    <dgm:cxn modelId="{D4662A09-415E-46D9-9164-5C72E05060F8}" type="presParOf" srcId="{897BB353-53E6-41B8-A54A-5067C77379FE}" destId="{0D32036D-C356-43F0-AE56-8289D64CC4B6}" srcOrd="0" destOrd="0" presId="urn:microsoft.com/office/officeart/2005/8/layout/lProcess2"/>
    <dgm:cxn modelId="{4844B43A-DC12-4CB0-9F17-AE4C97F602BD}" type="presParOf" srcId="{897BB353-53E6-41B8-A54A-5067C77379FE}" destId="{DF93F998-0533-42DB-BE5B-5A55AA667A65}" srcOrd="1" destOrd="0" presId="urn:microsoft.com/office/officeart/2005/8/layout/lProcess2"/>
    <dgm:cxn modelId="{26BEDC3B-C460-4250-B6BA-0F6C0F0F208C}" type="presParOf" srcId="{897BB353-53E6-41B8-A54A-5067C77379FE}" destId="{8B8F9F0C-588A-40B6-9571-F97F8A5B4119}" srcOrd="2" destOrd="0" presId="urn:microsoft.com/office/officeart/2005/8/layout/lProcess2"/>
    <dgm:cxn modelId="{FD72DF2A-D1F5-48D8-B458-E0567202EF30}" type="presParOf" srcId="{897BB353-53E6-41B8-A54A-5067C77379FE}" destId="{259FEFCC-0583-4E24-9E7B-2E19CC5D6820}" srcOrd="3" destOrd="0" presId="urn:microsoft.com/office/officeart/2005/8/layout/lProcess2"/>
    <dgm:cxn modelId="{C9E6AE66-9C3B-4DB3-8FC6-983E0DBB42D3}" type="presParOf" srcId="{897BB353-53E6-41B8-A54A-5067C77379FE}" destId="{66D6EA9E-B5CA-43FD-B125-9812B092D4CB}" srcOrd="4" destOrd="0" presId="urn:microsoft.com/office/officeart/2005/8/layout/lProcess2"/>
    <dgm:cxn modelId="{8896062B-D07D-4D93-B0BC-3E51109A6E38}" type="presParOf" srcId="{31279D3E-62E5-48EF-8180-47033283A97A}" destId="{28967D92-083E-4A72-BE49-783B7AA1A0A0}" srcOrd="7" destOrd="0" presId="urn:microsoft.com/office/officeart/2005/8/layout/lProcess2"/>
    <dgm:cxn modelId="{FC382F96-8B32-419B-B4BF-29F183460E5B}" type="presParOf" srcId="{31279D3E-62E5-48EF-8180-47033283A97A}" destId="{04705F03-F980-4877-9E69-96446E213A4D}" srcOrd="8" destOrd="0" presId="urn:microsoft.com/office/officeart/2005/8/layout/lProcess2"/>
    <dgm:cxn modelId="{881ECE57-6311-4C1B-B658-59179EC12C95}" type="presParOf" srcId="{04705F03-F980-4877-9E69-96446E213A4D}" destId="{F1A1C31C-622C-4D76-866B-0249BAA87F05}" srcOrd="0" destOrd="0" presId="urn:microsoft.com/office/officeart/2005/8/layout/lProcess2"/>
    <dgm:cxn modelId="{DB052C4E-E5D2-42E3-899E-0869F9015D50}" type="presParOf" srcId="{04705F03-F980-4877-9E69-96446E213A4D}" destId="{A4A57CB5-0ADE-412A-ADD8-D7B3949F23F1}" srcOrd="1" destOrd="0" presId="urn:microsoft.com/office/officeart/2005/8/layout/lProcess2"/>
    <dgm:cxn modelId="{619B36E3-8EE5-4940-B95E-7329E0E4C84F}" type="presParOf" srcId="{04705F03-F980-4877-9E69-96446E213A4D}" destId="{3A5BA0C9-2C81-4226-AC9F-67C26B2DCC74}" srcOrd="2" destOrd="0" presId="urn:microsoft.com/office/officeart/2005/8/layout/lProcess2"/>
    <dgm:cxn modelId="{970536EF-3E65-4B60-B4D7-092E2E867EF7}" type="presParOf" srcId="{3A5BA0C9-2C81-4226-AC9F-67C26B2DCC74}" destId="{F2943965-E8EC-40B0-8252-F3895820E4ED}" srcOrd="0" destOrd="0" presId="urn:microsoft.com/office/officeart/2005/8/layout/lProcess2"/>
    <dgm:cxn modelId="{9CB6655A-80B9-4F9F-B891-6CFEEC9D7341}" type="presParOf" srcId="{F2943965-E8EC-40B0-8252-F3895820E4ED}" destId="{16658125-EF29-4C1E-9E4F-7B084AD4CCFB}" srcOrd="0" destOrd="0" presId="urn:microsoft.com/office/officeart/2005/8/layout/lProcess2"/>
    <dgm:cxn modelId="{5EEA9B68-FC7F-4B33-B16F-39B80F03E9A1}" type="presParOf" srcId="{F2943965-E8EC-40B0-8252-F3895820E4ED}" destId="{99E23133-71A6-4CB3-B3F7-1CB5803065F2}" srcOrd="1" destOrd="0" presId="urn:microsoft.com/office/officeart/2005/8/layout/lProcess2"/>
    <dgm:cxn modelId="{2C547980-132F-4449-A2AD-21DF7F7F0962}" type="presParOf" srcId="{F2943965-E8EC-40B0-8252-F3895820E4ED}" destId="{DF9050BF-9F12-4517-A0D8-43FA580AD161}" srcOrd="2" destOrd="0" presId="urn:microsoft.com/office/officeart/2005/8/layout/lProcess2"/>
    <dgm:cxn modelId="{BEE8E6E1-91A0-4EEB-BC50-43F41424188E}" type="presParOf" srcId="{F2943965-E8EC-40B0-8252-F3895820E4ED}" destId="{332C844A-8BDB-4326-8A3F-306D819C5329}" srcOrd="3" destOrd="0" presId="urn:microsoft.com/office/officeart/2005/8/layout/lProcess2"/>
    <dgm:cxn modelId="{35A9ABB7-4759-4A42-83D1-239A28A1F6E6}" type="presParOf" srcId="{F2943965-E8EC-40B0-8252-F3895820E4ED}" destId="{2DDBBC6D-C6C4-490B-8C73-E08EB08EF689}" srcOrd="4" destOrd="0" presId="urn:microsoft.com/office/officeart/2005/8/layout/lProcess2"/>
    <dgm:cxn modelId="{B6074DC4-C1B7-45F0-9927-D984447E28D1}" type="presParOf" srcId="{F2943965-E8EC-40B0-8252-F3895820E4ED}" destId="{5F2CBC29-44BB-43C0-83E6-08BD89F22DD2}" srcOrd="5" destOrd="0" presId="urn:microsoft.com/office/officeart/2005/8/layout/lProcess2"/>
    <dgm:cxn modelId="{020D10FC-69B0-41ED-839D-37D3AE81D2EA}" type="presParOf" srcId="{F2943965-E8EC-40B0-8252-F3895820E4ED}" destId="{7885551A-CA6A-4994-A7E3-93C66FB730D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r>
            <a:rPr lang="zh-CN" altLang="en-US" dirty="0"/>
            <a:t>产源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73555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59692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FD705F-B423-4AAD-90DD-9E917FE9665B}" type="doc">
      <dgm:prSet loTypeId="urn:microsoft.com/office/officeart/2005/8/layout/radial3" loCatId="cycl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F963640-E0D5-4C8C-A79D-22F11035A2DB}">
      <dgm:prSet phldrT="[Text]"/>
      <dgm:spPr/>
      <dgm:t>
        <a:bodyPr/>
        <a:lstStyle/>
        <a:p>
          <a:r>
            <a:rPr lang="zh-CN" altLang="en-US" dirty="0"/>
            <a:t>品链</a:t>
          </a:r>
          <a:br>
            <a:rPr lang="en-US" altLang="zh-CN" dirty="0"/>
          </a:br>
          <a:r>
            <a:rPr lang="zh-CN" altLang="en-US" dirty="0"/>
            <a:t>框架</a:t>
          </a:r>
          <a:endParaRPr lang="en-US" dirty="0"/>
        </a:p>
      </dgm:t>
    </dgm:pt>
    <dgm:pt modelId="{B28F82C1-482E-4C2C-AF38-6B22E891D19D}" type="parTrans" cxnId="{FDB97635-FB5B-436B-B238-91FE5A727C1A}">
      <dgm:prSet/>
      <dgm:spPr/>
      <dgm:t>
        <a:bodyPr/>
        <a:lstStyle/>
        <a:p>
          <a:endParaRPr lang="en-US"/>
        </a:p>
      </dgm:t>
    </dgm:pt>
    <dgm:pt modelId="{855A5BA3-E1B5-4D38-90C2-D0A23BBAED61}" type="sibTrans" cxnId="{FDB97635-FB5B-436B-B238-91FE5A727C1A}">
      <dgm:prSet/>
      <dgm:spPr/>
      <dgm:t>
        <a:bodyPr/>
        <a:lstStyle/>
        <a:p>
          <a:endParaRPr lang="en-US"/>
        </a:p>
      </dgm:t>
    </dgm:pt>
    <dgm:pt modelId="{9BE80F0E-AA4F-4A5B-BEE3-D2542A3284A0}">
      <dgm:prSet phldrT="[Text]"/>
      <dgm:spPr/>
      <dgm:t>
        <a:bodyPr/>
        <a:lstStyle/>
        <a:p>
          <a:r>
            <a:rPr lang="zh-CN" altLang="en-US" dirty="0"/>
            <a:t>多环节多主体</a:t>
          </a:r>
          <a:endParaRPr lang="en-US" dirty="0"/>
        </a:p>
      </dgm:t>
    </dgm:pt>
    <dgm:pt modelId="{0F98A681-8554-4BDA-8C39-7BE8EB416336}" type="parTrans" cxnId="{A0B7DCAE-EA1F-4F79-AD09-D3505B2C9A1E}">
      <dgm:prSet/>
      <dgm:spPr/>
      <dgm:t>
        <a:bodyPr/>
        <a:lstStyle/>
        <a:p>
          <a:endParaRPr lang="en-US"/>
        </a:p>
      </dgm:t>
    </dgm:pt>
    <dgm:pt modelId="{518EAB98-AB05-4885-A915-89E08110B885}" type="sibTrans" cxnId="{A0B7DCAE-EA1F-4F79-AD09-D3505B2C9A1E}">
      <dgm:prSet/>
      <dgm:spPr/>
      <dgm:t>
        <a:bodyPr/>
        <a:lstStyle/>
        <a:p>
          <a:endParaRPr lang="en-US"/>
        </a:p>
      </dgm:t>
    </dgm:pt>
    <dgm:pt modelId="{A3A8B8AF-92C4-4E24-B2B5-98D5F5093C89}">
      <dgm:prSet phldrT="[Text]"/>
      <dgm:spPr/>
      <dgm:t>
        <a:bodyPr/>
        <a:lstStyle/>
        <a:p>
          <a:r>
            <a:rPr lang="zh-CN" altLang="en-US" dirty="0"/>
            <a:t>平台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dirty="0"/>
        </a:p>
      </dgm:t>
    </dgm:pt>
    <dgm:pt modelId="{60870EDD-4474-4710-B0CB-4520919E607F}" type="parTrans" cxnId="{EE358EF7-1CF5-4CB2-BF22-87D05590F7DC}">
      <dgm:prSet/>
      <dgm:spPr/>
      <dgm:t>
        <a:bodyPr/>
        <a:lstStyle/>
        <a:p>
          <a:endParaRPr lang="en-US"/>
        </a:p>
      </dgm:t>
    </dgm:pt>
    <dgm:pt modelId="{B27AF2B4-18DE-4486-AD2A-FF83B37D87C6}" type="sibTrans" cxnId="{EE358EF7-1CF5-4CB2-BF22-87D05590F7DC}">
      <dgm:prSet/>
      <dgm:spPr/>
      <dgm:t>
        <a:bodyPr/>
        <a:lstStyle/>
        <a:p>
          <a:endParaRPr lang="en-US"/>
        </a:p>
      </dgm:t>
    </dgm:pt>
    <dgm:pt modelId="{86DF4462-F8FE-4A96-9300-3B800FBC0D11}">
      <dgm:prSet phldrT="[Text]"/>
      <dgm:spPr/>
      <dgm:t>
        <a:bodyPr/>
        <a:lstStyle/>
        <a:p>
          <a:r>
            <a:rPr lang="zh-CN" altLang="en-US" dirty="0"/>
            <a:t>可以</a:t>
          </a:r>
          <a:br>
            <a:rPr lang="en-US" altLang="zh-CN" dirty="0"/>
          </a:br>
          <a:r>
            <a:rPr lang="zh-CN" altLang="en-US" dirty="0"/>
            <a:t>联盟</a:t>
          </a:r>
          <a:endParaRPr lang="en-US" dirty="0"/>
        </a:p>
      </dgm:t>
    </dgm:pt>
    <dgm:pt modelId="{D4CBE14A-BC5F-41C0-924C-FEB0BA9C46B4}" type="parTrans" cxnId="{F9E8CA96-8FA8-4199-8B71-DA4778DF4995}">
      <dgm:prSet/>
      <dgm:spPr/>
      <dgm:t>
        <a:bodyPr/>
        <a:lstStyle/>
        <a:p>
          <a:endParaRPr lang="en-US"/>
        </a:p>
      </dgm:t>
    </dgm:pt>
    <dgm:pt modelId="{46DCF5C7-B847-4CA8-8193-A02E9E84E520}" type="sibTrans" cxnId="{F9E8CA96-8FA8-4199-8B71-DA4778DF4995}">
      <dgm:prSet/>
      <dgm:spPr/>
      <dgm:t>
        <a:bodyPr/>
        <a:lstStyle/>
        <a:p>
          <a:endParaRPr lang="en-US"/>
        </a:p>
      </dgm:t>
    </dgm:pt>
    <dgm:pt modelId="{2473F3F6-4735-43AC-AFC1-210623CACB38}">
      <dgm:prSet phldrT="[Text]"/>
      <dgm:spPr/>
      <dgm:t>
        <a:bodyPr/>
        <a:lstStyle/>
        <a:p>
          <a:r>
            <a:rPr lang="zh-CN" altLang="en-US" dirty="0"/>
            <a:t>多供应</a:t>
          </a:r>
          <a:br>
            <a:rPr lang="en-US" altLang="zh-CN" dirty="0"/>
          </a:br>
          <a:r>
            <a:rPr lang="zh-CN" altLang="en-US" dirty="0"/>
            <a:t>多服务</a:t>
          </a:r>
          <a:endParaRPr lang="en-US" dirty="0"/>
        </a:p>
      </dgm:t>
    </dgm:pt>
    <dgm:pt modelId="{2808E64F-C634-469F-957E-EE38DD3E21FF}" type="parTrans" cxnId="{0DF672F9-C838-496A-B146-9DC22EC2FC3D}">
      <dgm:prSet/>
      <dgm:spPr/>
      <dgm:t>
        <a:bodyPr/>
        <a:lstStyle/>
        <a:p>
          <a:endParaRPr lang="en-US"/>
        </a:p>
      </dgm:t>
    </dgm:pt>
    <dgm:pt modelId="{62D15B32-B036-4F79-A969-D6B1EE1CD4F5}" type="sibTrans" cxnId="{0DF672F9-C838-496A-B146-9DC22EC2FC3D}">
      <dgm:prSet/>
      <dgm:spPr/>
      <dgm:t>
        <a:bodyPr/>
        <a:lstStyle/>
        <a:p>
          <a:endParaRPr lang="en-US"/>
        </a:p>
      </dgm:t>
    </dgm:pt>
    <dgm:pt modelId="{B9AC257F-97E1-4AE3-80B8-A82A9805E7DB}" type="pres">
      <dgm:prSet presAssocID="{7AFD705F-B423-4AAD-90DD-9E917FE9665B}" presName="composite" presStyleCnt="0">
        <dgm:presLayoutVars>
          <dgm:chMax val="1"/>
          <dgm:dir/>
          <dgm:resizeHandles val="exact"/>
        </dgm:presLayoutVars>
      </dgm:prSet>
      <dgm:spPr/>
    </dgm:pt>
    <dgm:pt modelId="{DD29430D-0FEF-4688-AC76-DBF625BB87FD}" type="pres">
      <dgm:prSet presAssocID="{7AFD705F-B423-4AAD-90DD-9E917FE9665B}" presName="radial" presStyleCnt="0">
        <dgm:presLayoutVars>
          <dgm:animLvl val="ctr"/>
        </dgm:presLayoutVars>
      </dgm:prSet>
      <dgm:spPr/>
    </dgm:pt>
    <dgm:pt modelId="{CEBF56CD-F8BF-45AF-A98E-2128801F895E}" type="pres">
      <dgm:prSet presAssocID="{EF963640-E0D5-4C8C-A79D-22F11035A2DB}" presName="centerShape" presStyleLbl="vennNode1" presStyleIdx="0" presStyleCnt="5"/>
      <dgm:spPr/>
    </dgm:pt>
    <dgm:pt modelId="{0A986A65-62F6-4641-A9BF-98CF1870AE76}" type="pres">
      <dgm:prSet presAssocID="{9BE80F0E-AA4F-4A5B-BEE3-D2542A3284A0}" presName="node" presStyleLbl="vennNode1" presStyleIdx="1" presStyleCnt="5">
        <dgm:presLayoutVars>
          <dgm:bulletEnabled val="1"/>
        </dgm:presLayoutVars>
      </dgm:prSet>
      <dgm:spPr/>
    </dgm:pt>
    <dgm:pt modelId="{0D296538-2110-4077-BF0D-E7C5AA3F46FF}" type="pres">
      <dgm:prSet presAssocID="{A3A8B8AF-92C4-4E24-B2B5-98D5F5093C89}" presName="node" presStyleLbl="vennNode1" presStyleIdx="2" presStyleCnt="5">
        <dgm:presLayoutVars>
          <dgm:bulletEnabled val="1"/>
        </dgm:presLayoutVars>
      </dgm:prSet>
      <dgm:spPr/>
    </dgm:pt>
    <dgm:pt modelId="{5A15B6EB-AF74-48CB-923D-AEC900BEA118}" type="pres">
      <dgm:prSet presAssocID="{86DF4462-F8FE-4A96-9300-3B800FBC0D11}" presName="node" presStyleLbl="vennNode1" presStyleIdx="3" presStyleCnt="5">
        <dgm:presLayoutVars>
          <dgm:bulletEnabled val="1"/>
        </dgm:presLayoutVars>
      </dgm:prSet>
      <dgm:spPr/>
    </dgm:pt>
    <dgm:pt modelId="{AA861D9A-6279-4C0C-950A-FC9439F6D382}" type="pres">
      <dgm:prSet presAssocID="{2473F3F6-4735-43AC-AFC1-210623CACB38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C995EA01-FC18-4068-8924-75F7B5CB16D3}" type="presOf" srcId="{86DF4462-F8FE-4A96-9300-3B800FBC0D11}" destId="{5A15B6EB-AF74-48CB-923D-AEC900BEA118}" srcOrd="0" destOrd="0" presId="urn:microsoft.com/office/officeart/2005/8/layout/radial3"/>
    <dgm:cxn modelId="{F9630320-4F1F-4DC9-8221-6D34EF5D3E49}" type="presOf" srcId="{7AFD705F-B423-4AAD-90DD-9E917FE9665B}" destId="{B9AC257F-97E1-4AE3-80B8-A82A9805E7DB}" srcOrd="0" destOrd="0" presId="urn:microsoft.com/office/officeart/2005/8/layout/radial3"/>
    <dgm:cxn modelId="{FDB97635-FB5B-436B-B238-91FE5A727C1A}" srcId="{7AFD705F-B423-4AAD-90DD-9E917FE9665B}" destId="{EF963640-E0D5-4C8C-A79D-22F11035A2DB}" srcOrd="0" destOrd="0" parTransId="{B28F82C1-482E-4C2C-AF38-6B22E891D19D}" sibTransId="{855A5BA3-E1B5-4D38-90C2-D0A23BBAED61}"/>
    <dgm:cxn modelId="{0886E93F-0C7D-45BE-9989-A9C138725105}" type="presOf" srcId="{2473F3F6-4735-43AC-AFC1-210623CACB38}" destId="{AA861D9A-6279-4C0C-950A-FC9439F6D382}" srcOrd="0" destOrd="0" presId="urn:microsoft.com/office/officeart/2005/8/layout/radial3"/>
    <dgm:cxn modelId="{66D7B170-205F-4CB4-BC47-48C473C7585B}" type="presOf" srcId="{9BE80F0E-AA4F-4A5B-BEE3-D2542A3284A0}" destId="{0A986A65-62F6-4641-A9BF-98CF1870AE76}" srcOrd="0" destOrd="0" presId="urn:microsoft.com/office/officeart/2005/8/layout/radial3"/>
    <dgm:cxn modelId="{0E8E9979-229D-4AA1-B65F-62FDB3CE9317}" type="presOf" srcId="{A3A8B8AF-92C4-4E24-B2B5-98D5F5093C89}" destId="{0D296538-2110-4077-BF0D-E7C5AA3F46FF}" srcOrd="0" destOrd="0" presId="urn:microsoft.com/office/officeart/2005/8/layout/radial3"/>
    <dgm:cxn modelId="{F9E8CA96-8FA8-4199-8B71-DA4778DF4995}" srcId="{EF963640-E0D5-4C8C-A79D-22F11035A2DB}" destId="{86DF4462-F8FE-4A96-9300-3B800FBC0D11}" srcOrd="2" destOrd="0" parTransId="{D4CBE14A-BC5F-41C0-924C-FEB0BA9C46B4}" sibTransId="{46DCF5C7-B847-4CA8-8193-A02E9E84E520}"/>
    <dgm:cxn modelId="{A0B7DCAE-EA1F-4F79-AD09-D3505B2C9A1E}" srcId="{EF963640-E0D5-4C8C-A79D-22F11035A2DB}" destId="{9BE80F0E-AA4F-4A5B-BEE3-D2542A3284A0}" srcOrd="0" destOrd="0" parTransId="{0F98A681-8554-4BDA-8C39-7BE8EB416336}" sibTransId="{518EAB98-AB05-4885-A915-89E08110B885}"/>
    <dgm:cxn modelId="{EE358EF7-1CF5-4CB2-BF22-87D05590F7DC}" srcId="{EF963640-E0D5-4C8C-A79D-22F11035A2DB}" destId="{A3A8B8AF-92C4-4E24-B2B5-98D5F5093C89}" srcOrd="1" destOrd="0" parTransId="{60870EDD-4474-4710-B0CB-4520919E607F}" sibTransId="{B27AF2B4-18DE-4486-AD2A-FF83B37D87C6}"/>
    <dgm:cxn modelId="{0DF672F9-C838-496A-B146-9DC22EC2FC3D}" srcId="{EF963640-E0D5-4C8C-A79D-22F11035A2DB}" destId="{2473F3F6-4735-43AC-AFC1-210623CACB38}" srcOrd="3" destOrd="0" parTransId="{2808E64F-C634-469F-957E-EE38DD3E21FF}" sibTransId="{62D15B32-B036-4F79-A969-D6B1EE1CD4F5}"/>
    <dgm:cxn modelId="{A1D097FA-DC6C-4D9E-A9B9-45ED965E08D4}" type="presOf" srcId="{EF963640-E0D5-4C8C-A79D-22F11035A2DB}" destId="{CEBF56CD-F8BF-45AF-A98E-2128801F895E}" srcOrd="0" destOrd="0" presId="urn:microsoft.com/office/officeart/2005/8/layout/radial3"/>
    <dgm:cxn modelId="{891AFBC9-84CC-4DE9-AA45-D863770C8C4D}" type="presParOf" srcId="{B9AC257F-97E1-4AE3-80B8-A82A9805E7DB}" destId="{DD29430D-0FEF-4688-AC76-DBF625BB87FD}" srcOrd="0" destOrd="0" presId="urn:microsoft.com/office/officeart/2005/8/layout/radial3"/>
    <dgm:cxn modelId="{ECB81A63-BDB0-469A-9239-C25602D50EC1}" type="presParOf" srcId="{DD29430D-0FEF-4688-AC76-DBF625BB87FD}" destId="{CEBF56CD-F8BF-45AF-A98E-2128801F895E}" srcOrd="0" destOrd="0" presId="urn:microsoft.com/office/officeart/2005/8/layout/radial3"/>
    <dgm:cxn modelId="{B5D82D52-1277-4312-A1A2-313A56CC5C7D}" type="presParOf" srcId="{DD29430D-0FEF-4688-AC76-DBF625BB87FD}" destId="{0A986A65-62F6-4641-A9BF-98CF1870AE76}" srcOrd="1" destOrd="0" presId="urn:microsoft.com/office/officeart/2005/8/layout/radial3"/>
    <dgm:cxn modelId="{7EC729F2-8D5A-42F2-B340-B29C8B13BE4E}" type="presParOf" srcId="{DD29430D-0FEF-4688-AC76-DBF625BB87FD}" destId="{0D296538-2110-4077-BF0D-E7C5AA3F46FF}" srcOrd="2" destOrd="0" presId="urn:microsoft.com/office/officeart/2005/8/layout/radial3"/>
    <dgm:cxn modelId="{E74A767A-615E-454E-A247-4DA8BDA292CC}" type="presParOf" srcId="{DD29430D-0FEF-4688-AC76-DBF625BB87FD}" destId="{5A15B6EB-AF74-48CB-923D-AEC900BEA118}" srcOrd="3" destOrd="0" presId="urn:microsoft.com/office/officeart/2005/8/layout/radial3"/>
    <dgm:cxn modelId="{D97AA603-3B6C-4418-8A6D-765B72BCA1FA}" type="presParOf" srcId="{DD29430D-0FEF-4688-AC76-DBF625BB87FD}" destId="{AA861D9A-6279-4C0C-950A-FC9439F6D382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市场经营户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健康中</a:t>
          </a:r>
          <a:br>
            <a:rPr lang="en-US" altLang="zh-CN" dirty="0"/>
          </a:br>
          <a:r>
            <a:rPr lang="zh-CN" altLang="en-US" dirty="0"/>
            <a:t>央厨房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驿站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供应部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驿站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家政公司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D4A8F374-B727-4F78-8A9D-91BEA6ACB200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497CDCA-4F86-41E3-9228-FC15EA0510C2}" type="pres">
      <dgm:prSet presAssocID="{75D8A1A8-B3BC-46EC-B77B-DA292F72EF0A}" presName="hierFlow" presStyleCnt="0"/>
      <dgm:spPr/>
    </dgm:pt>
    <dgm:pt modelId="{39A525A4-E344-4AA6-8356-421EA6B0495B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97D8DBB-BAB4-4C78-A376-527F3549C614}" type="pres">
      <dgm:prSet presAssocID="{FC43B970-3FC6-4316-90DE-BAF2085F59F2}" presName="Name14" presStyleCnt="0"/>
      <dgm:spPr/>
    </dgm:pt>
    <dgm:pt modelId="{7C60D349-6B68-48F9-9B4B-0629EC72915A}" type="pres">
      <dgm:prSet presAssocID="{FC43B970-3FC6-4316-90DE-BAF2085F59F2}" presName="level1Shape" presStyleLbl="node0" presStyleIdx="0" presStyleCnt="1" custScaleX="131302" custScaleY="149096">
        <dgm:presLayoutVars>
          <dgm:chPref val="3"/>
        </dgm:presLayoutVars>
      </dgm:prSet>
      <dgm:spPr/>
    </dgm:pt>
    <dgm:pt modelId="{A503946F-CFE3-465E-B3CC-70C50C44C7D6}" type="pres">
      <dgm:prSet presAssocID="{FC43B970-3FC6-4316-90DE-BAF2085F59F2}" presName="hierChild2" presStyleCnt="0"/>
      <dgm:spPr/>
    </dgm:pt>
    <dgm:pt modelId="{DAB55A9A-5C0E-4164-B7EB-6DF0B73A5C51}" type="pres">
      <dgm:prSet presAssocID="{875971E3-99A1-48D6-B22E-FDBFA8D505FE}" presName="Name19" presStyleLbl="parChTrans1D2" presStyleIdx="0" presStyleCnt="3"/>
      <dgm:spPr/>
    </dgm:pt>
    <dgm:pt modelId="{75AB6F5D-2180-411D-A23A-357340F318C6}" type="pres">
      <dgm:prSet presAssocID="{0A9B53F3-A700-4F86-9936-105F7EC30B6A}" presName="Name21" presStyleCnt="0"/>
      <dgm:spPr/>
    </dgm:pt>
    <dgm:pt modelId="{28755FAC-A538-4A3F-B492-2B71B36E6215}" type="pres">
      <dgm:prSet presAssocID="{0A9B53F3-A700-4F86-9936-105F7EC30B6A}" presName="level2Shape" presStyleLbl="node2" presStyleIdx="0" presStyleCnt="3" custScaleX="86895" custScaleY="86150"/>
      <dgm:spPr/>
    </dgm:pt>
    <dgm:pt modelId="{D69EF319-6994-47BB-92F6-4DFAA9FA7E74}" type="pres">
      <dgm:prSet presAssocID="{0A9B53F3-A700-4F86-9936-105F7EC30B6A}" presName="hierChild3" presStyleCnt="0"/>
      <dgm:spPr/>
    </dgm:pt>
    <dgm:pt modelId="{9FDFD3EC-E4C7-40F7-AE1A-01934851507C}" type="pres">
      <dgm:prSet presAssocID="{B6C433AC-06C1-459B-B37F-7B170B9BD313}" presName="Name19" presStyleLbl="parChTrans1D2" presStyleIdx="1" presStyleCnt="3"/>
      <dgm:spPr/>
    </dgm:pt>
    <dgm:pt modelId="{806285C8-F235-4DB5-B1F3-1F81CC6F404D}" type="pres">
      <dgm:prSet presAssocID="{DCD05207-B00F-4E26-ABC6-D4BCEEE801E5}" presName="Name21" presStyleCnt="0"/>
      <dgm:spPr/>
    </dgm:pt>
    <dgm:pt modelId="{B2841B2B-4149-4EA1-AF33-FE079134CCFC}" type="pres">
      <dgm:prSet presAssocID="{DCD05207-B00F-4E26-ABC6-D4BCEEE801E5}" presName="level2Shape" presStyleLbl="node2" presStyleIdx="1" presStyleCnt="3" custScaleX="131302" custScaleY="149096"/>
      <dgm:spPr/>
    </dgm:pt>
    <dgm:pt modelId="{2AD4703D-7CEF-448A-B59A-2887BEE44CBA}" type="pres">
      <dgm:prSet presAssocID="{DCD05207-B00F-4E26-ABC6-D4BCEEE801E5}" presName="hierChild3" presStyleCnt="0"/>
      <dgm:spPr/>
    </dgm:pt>
    <dgm:pt modelId="{AE432A9D-CD95-4BEC-9CAD-C1EE05124CEE}" type="pres">
      <dgm:prSet presAssocID="{7B857CD1-2BF6-471D-965E-733A9C9A9378}" presName="Name19" presStyleLbl="parChTrans1D2" presStyleIdx="2" presStyleCnt="3"/>
      <dgm:spPr/>
    </dgm:pt>
    <dgm:pt modelId="{D6FE0115-6F3C-441F-97E2-BCC404B7F810}" type="pres">
      <dgm:prSet presAssocID="{4EE26826-47EA-4377-B1E2-C44DE442EF2D}" presName="Name21" presStyleCnt="0"/>
      <dgm:spPr/>
    </dgm:pt>
    <dgm:pt modelId="{D77DE873-8D0A-48E7-AB85-619FC82B9099}" type="pres">
      <dgm:prSet presAssocID="{4EE26826-47EA-4377-B1E2-C44DE442EF2D}" presName="level2Shape" presStyleLbl="node2" presStyleIdx="2" presStyleCnt="3" custScaleX="86895" custScaleY="86150"/>
      <dgm:spPr/>
    </dgm:pt>
    <dgm:pt modelId="{9EDAF561-E7C7-4F39-BA30-A892ED728008}" type="pres">
      <dgm:prSet presAssocID="{4EE26826-47EA-4377-B1E2-C44DE442EF2D}" presName="hierChild3" presStyleCnt="0"/>
      <dgm:spPr/>
    </dgm:pt>
    <dgm:pt modelId="{5D7FF3C7-D476-4D71-807F-57163617B0F5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44FB3F28-FBD0-455B-B0B7-2930B1E05064}" type="presOf" srcId="{75D8A1A8-B3BC-46EC-B77B-DA292F72EF0A}" destId="{D4A8F374-B727-4F78-8A9D-91BEA6ACB200}" srcOrd="0" destOrd="0" presId="urn:microsoft.com/office/officeart/2005/8/layout/hierarchy6"/>
    <dgm:cxn modelId="{FBF8EE34-8F6B-441A-97E6-0F0C6B9C7BC7}" type="presOf" srcId="{FC43B970-3FC6-4316-90DE-BAF2085F59F2}" destId="{7C60D349-6B68-48F9-9B4B-0629EC72915A}" srcOrd="0" destOrd="0" presId="urn:microsoft.com/office/officeart/2005/8/layout/hierarchy6"/>
    <dgm:cxn modelId="{3E200144-D508-47C0-9BE3-D1CAB723FECB}" type="presOf" srcId="{DCD05207-B00F-4E26-ABC6-D4BCEEE801E5}" destId="{B2841B2B-4149-4EA1-AF33-FE079134CCFC}" srcOrd="0" destOrd="0" presId="urn:microsoft.com/office/officeart/2005/8/layout/hierarchy6"/>
    <dgm:cxn modelId="{391A9D75-F19F-4B1C-8937-06D2885F20CE}" type="presOf" srcId="{0A9B53F3-A700-4F86-9936-105F7EC30B6A}" destId="{28755FAC-A538-4A3F-B492-2B71B36E6215}" srcOrd="0" destOrd="0" presId="urn:microsoft.com/office/officeart/2005/8/layout/hierarchy6"/>
    <dgm:cxn modelId="{1434B989-BE32-4937-9C8D-4EC1DD810C40}" type="presOf" srcId="{B6C433AC-06C1-459B-B37F-7B170B9BD313}" destId="{9FDFD3EC-E4C7-40F7-AE1A-01934851507C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57C5EFBE-CD64-4515-A70D-368085BFE346}" type="presOf" srcId="{7B857CD1-2BF6-471D-965E-733A9C9A9378}" destId="{AE432A9D-CD95-4BEC-9CAD-C1EE05124CEE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6FE1BECA-618A-40A1-A784-D1E0866E93D6}" type="presOf" srcId="{875971E3-99A1-48D6-B22E-FDBFA8D505FE}" destId="{DAB55A9A-5C0E-4164-B7EB-6DF0B73A5C51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174A5BF9-1901-46D7-A2DC-A2F028EFCE09}" type="presOf" srcId="{4EE26826-47EA-4377-B1E2-C44DE442EF2D}" destId="{D77DE873-8D0A-48E7-AB85-619FC82B9099}" srcOrd="0" destOrd="0" presId="urn:microsoft.com/office/officeart/2005/8/layout/hierarchy6"/>
    <dgm:cxn modelId="{75958B7B-DA9E-4DD2-9B75-39AB3843FA66}" type="presParOf" srcId="{D4A8F374-B727-4F78-8A9D-91BEA6ACB200}" destId="{3497CDCA-4F86-41E3-9228-FC15EA0510C2}" srcOrd="0" destOrd="0" presId="urn:microsoft.com/office/officeart/2005/8/layout/hierarchy6"/>
    <dgm:cxn modelId="{F9AF3988-3ABC-467D-A31E-3003E38C67E7}" type="presParOf" srcId="{3497CDCA-4F86-41E3-9228-FC15EA0510C2}" destId="{39A525A4-E344-4AA6-8356-421EA6B0495B}" srcOrd="0" destOrd="0" presId="urn:microsoft.com/office/officeart/2005/8/layout/hierarchy6"/>
    <dgm:cxn modelId="{B6D2C690-E1B9-4740-8343-A535024D57EF}" type="presParOf" srcId="{39A525A4-E344-4AA6-8356-421EA6B0495B}" destId="{997D8DBB-BAB4-4C78-A376-527F3549C614}" srcOrd="0" destOrd="0" presId="urn:microsoft.com/office/officeart/2005/8/layout/hierarchy6"/>
    <dgm:cxn modelId="{B1B9AF14-9E40-4065-9B18-F27C140C3987}" type="presParOf" srcId="{997D8DBB-BAB4-4C78-A376-527F3549C614}" destId="{7C60D349-6B68-48F9-9B4B-0629EC72915A}" srcOrd="0" destOrd="0" presId="urn:microsoft.com/office/officeart/2005/8/layout/hierarchy6"/>
    <dgm:cxn modelId="{01574392-F831-4616-B3DD-D810B8FB005A}" type="presParOf" srcId="{997D8DBB-BAB4-4C78-A376-527F3549C614}" destId="{A503946F-CFE3-465E-B3CC-70C50C44C7D6}" srcOrd="1" destOrd="0" presId="urn:microsoft.com/office/officeart/2005/8/layout/hierarchy6"/>
    <dgm:cxn modelId="{67006BF2-BE16-455D-BA7F-B2E0606A97F7}" type="presParOf" srcId="{A503946F-CFE3-465E-B3CC-70C50C44C7D6}" destId="{DAB55A9A-5C0E-4164-B7EB-6DF0B73A5C51}" srcOrd="0" destOrd="0" presId="urn:microsoft.com/office/officeart/2005/8/layout/hierarchy6"/>
    <dgm:cxn modelId="{71323F9C-F468-4850-A241-C4ED67DB4923}" type="presParOf" srcId="{A503946F-CFE3-465E-B3CC-70C50C44C7D6}" destId="{75AB6F5D-2180-411D-A23A-357340F318C6}" srcOrd="1" destOrd="0" presId="urn:microsoft.com/office/officeart/2005/8/layout/hierarchy6"/>
    <dgm:cxn modelId="{9A658673-55A9-4471-84A5-951B821138F4}" type="presParOf" srcId="{75AB6F5D-2180-411D-A23A-357340F318C6}" destId="{28755FAC-A538-4A3F-B492-2B71B36E6215}" srcOrd="0" destOrd="0" presId="urn:microsoft.com/office/officeart/2005/8/layout/hierarchy6"/>
    <dgm:cxn modelId="{812E9833-30D1-4732-A0A5-B9E67A37E6C5}" type="presParOf" srcId="{75AB6F5D-2180-411D-A23A-357340F318C6}" destId="{D69EF319-6994-47BB-92F6-4DFAA9FA7E74}" srcOrd="1" destOrd="0" presId="urn:microsoft.com/office/officeart/2005/8/layout/hierarchy6"/>
    <dgm:cxn modelId="{4798C58C-8233-4AA4-A99B-65C22F888ABD}" type="presParOf" srcId="{A503946F-CFE3-465E-B3CC-70C50C44C7D6}" destId="{9FDFD3EC-E4C7-40F7-AE1A-01934851507C}" srcOrd="2" destOrd="0" presId="urn:microsoft.com/office/officeart/2005/8/layout/hierarchy6"/>
    <dgm:cxn modelId="{37A1C52B-8145-4A32-A01B-2DF570961C6B}" type="presParOf" srcId="{A503946F-CFE3-465E-B3CC-70C50C44C7D6}" destId="{806285C8-F235-4DB5-B1F3-1F81CC6F404D}" srcOrd="3" destOrd="0" presId="urn:microsoft.com/office/officeart/2005/8/layout/hierarchy6"/>
    <dgm:cxn modelId="{1824D501-07CB-41EC-9927-1488B1B30989}" type="presParOf" srcId="{806285C8-F235-4DB5-B1F3-1F81CC6F404D}" destId="{B2841B2B-4149-4EA1-AF33-FE079134CCFC}" srcOrd="0" destOrd="0" presId="urn:microsoft.com/office/officeart/2005/8/layout/hierarchy6"/>
    <dgm:cxn modelId="{496DA0EA-06B9-47D0-AB38-C97F007E493B}" type="presParOf" srcId="{806285C8-F235-4DB5-B1F3-1F81CC6F404D}" destId="{2AD4703D-7CEF-448A-B59A-2887BEE44CBA}" srcOrd="1" destOrd="0" presId="urn:microsoft.com/office/officeart/2005/8/layout/hierarchy6"/>
    <dgm:cxn modelId="{7C3EAF03-F6F8-4B4A-BE9B-408B8BAEE6A2}" type="presParOf" srcId="{A503946F-CFE3-465E-B3CC-70C50C44C7D6}" destId="{AE432A9D-CD95-4BEC-9CAD-C1EE05124CEE}" srcOrd="4" destOrd="0" presId="urn:microsoft.com/office/officeart/2005/8/layout/hierarchy6"/>
    <dgm:cxn modelId="{570C2A7D-D18C-4214-8D7F-FF5CE5442507}" type="presParOf" srcId="{A503946F-CFE3-465E-B3CC-70C50C44C7D6}" destId="{D6FE0115-6F3C-441F-97E2-BCC404B7F810}" srcOrd="5" destOrd="0" presId="urn:microsoft.com/office/officeart/2005/8/layout/hierarchy6"/>
    <dgm:cxn modelId="{8B832F75-8A94-480D-B545-5A5A56547076}" type="presParOf" srcId="{D6FE0115-6F3C-441F-97E2-BCC404B7F810}" destId="{D77DE873-8D0A-48E7-AB85-619FC82B9099}" srcOrd="0" destOrd="0" presId="urn:microsoft.com/office/officeart/2005/8/layout/hierarchy6"/>
    <dgm:cxn modelId="{4FA248EF-A3F0-49DD-8EF5-0C42E72779B8}" type="presParOf" srcId="{D6FE0115-6F3C-441F-97E2-BCC404B7F810}" destId="{9EDAF561-E7C7-4F39-BA30-A892ED728008}" srcOrd="1" destOrd="0" presId="urn:microsoft.com/office/officeart/2005/8/layout/hierarchy6"/>
    <dgm:cxn modelId="{3FCB59B5-2E7B-4D10-B782-5AA37D92511A}" type="presParOf" srcId="{D4A8F374-B727-4F78-8A9D-91BEA6ACB200}" destId="{5D7FF3C7-D476-4D71-807F-57163617B0F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4931297F-655E-4CFC-A38B-8C3C4BBE9212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092FD-7E07-4DC3-B8D0-3D05614EAE73}" type="pres">
      <dgm:prSet presAssocID="{75D8A1A8-B3BC-46EC-B77B-DA292F72EF0A}" presName="hierFlow" presStyleCnt="0"/>
      <dgm:spPr/>
    </dgm:pt>
    <dgm:pt modelId="{EC880A70-4638-49F5-9CE1-935B05E991D8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8B8063-CEA3-4A47-A9F8-57FBCDFEEB20}" type="pres">
      <dgm:prSet presAssocID="{FC43B970-3FC6-4316-90DE-BAF2085F59F2}" presName="Name14" presStyleCnt="0"/>
      <dgm:spPr/>
    </dgm:pt>
    <dgm:pt modelId="{76F48604-E5AC-4A2C-B6DD-635153620CE3}" type="pres">
      <dgm:prSet presAssocID="{FC43B970-3FC6-4316-90DE-BAF2085F59F2}" presName="level1Shape" presStyleLbl="node0" presStyleIdx="0" presStyleCnt="1" custScaleX="118324" custScaleY="145589">
        <dgm:presLayoutVars>
          <dgm:chPref val="3"/>
        </dgm:presLayoutVars>
      </dgm:prSet>
      <dgm:spPr/>
    </dgm:pt>
    <dgm:pt modelId="{A41C1F6F-2323-4CA1-B758-73DF0BCAB218}" type="pres">
      <dgm:prSet presAssocID="{FC43B970-3FC6-4316-90DE-BAF2085F59F2}" presName="hierChild2" presStyleCnt="0"/>
      <dgm:spPr/>
    </dgm:pt>
    <dgm:pt modelId="{11978599-3B40-43F4-A675-E56C9548AE81}" type="pres">
      <dgm:prSet presAssocID="{875971E3-99A1-48D6-B22E-FDBFA8D505FE}" presName="Name19" presStyleLbl="parChTrans1D2" presStyleIdx="0" presStyleCnt="3"/>
      <dgm:spPr/>
    </dgm:pt>
    <dgm:pt modelId="{F635DBCA-F847-4CEE-A4F6-37C42124032C}" type="pres">
      <dgm:prSet presAssocID="{0A9B53F3-A700-4F86-9936-105F7EC30B6A}" presName="Name21" presStyleCnt="0"/>
      <dgm:spPr/>
    </dgm:pt>
    <dgm:pt modelId="{422FE850-3EA8-4068-9434-72409E145C1D}" type="pres">
      <dgm:prSet presAssocID="{0A9B53F3-A700-4F86-9936-105F7EC30B6A}" presName="level2Shape" presStyleLbl="node2" presStyleIdx="0" presStyleCnt="3" custScaleY="128576"/>
      <dgm:spPr/>
    </dgm:pt>
    <dgm:pt modelId="{5F483593-76BE-47A1-907E-5DD70DC5CF89}" type="pres">
      <dgm:prSet presAssocID="{0A9B53F3-A700-4F86-9936-105F7EC30B6A}" presName="hierChild3" presStyleCnt="0"/>
      <dgm:spPr/>
    </dgm:pt>
    <dgm:pt modelId="{067778A0-147F-49AF-B45E-B3386ADFDE2B}" type="pres">
      <dgm:prSet presAssocID="{B6C433AC-06C1-459B-B37F-7B170B9BD313}" presName="Name19" presStyleLbl="parChTrans1D2" presStyleIdx="1" presStyleCnt="3"/>
      <dgm:spPr/>
    </dgm:pt>
    <dgm:pt modelId="{58384B15-85A9-4C93-9CC2-66F00AB1CE94}" type="pres">
      <dgm:prSet presAssocID="{DCD05207-B00F-4E26-ABC6-D4BCEEE801E5}" presName="Name21" presStyleCnt="0"/>
      <dgm:spPr/>
    </dgm:pt>
    <dgm:pt modelId="{482D2D82-A708-4303-9197-6B0C7753873F}" type="pres">
      <dgm:prSet presAssocID="{DCD05207-B00F-4E26-ABC6-D4BCEEE801E5}" presName="level2Shape" presStyleLbl="node2" presStyleIdx="1" presStyleCnt="3" custScaleY="128576"/>
      <dgm:spPr/>
    </dgm:pt>
    <dgm:pt modelId="{D6F1E874-9F12-452B-86DA-88D991782BBF}" type="pres">
      <dgm:prSet presAssocID="{DCD05207-B00F-4E26-ABC6-D4BCEEE801E5}" presName="hierChild3" presStyleCnt="0"/>
      <dgm:spPr/>
    </dgm:pt>
    <dgm:pt modelId="{922CA68A-AC04-49FD-8E9A-7120B7E7B550}" type="pres">
      <dgm:prSet presAssocID="{7B857CD1-2BF6-471D-965E-733A9C9A9378}" presName="Name19" presStyleLbl="parChTrans1D2" presStyleIdx="2" presStyleCnt="3"/>
      <dgm:spPr/>
    </dgm:pt>
    <dgm:pt modelId="{CF968769-D748-4569-B557-9FA5428C3E50}" type="pres">
      <dgm:prSet presAssocID="{4EE26826-47EA-4377-B1E2-C44DE442EF2D}" presName="Name21" presStyleCnt="0"/>
      <dgm:spPr/>
    </dgm:pt>
    <dgm:pt modelId="{8F07BDAB-9B21-4E59-A2B1-0EB20E768719}" type="pres">
      <dgm:prSet presAssocID="{4EE26826-47EA-4377-B1E2-C44DE442EF2D}" presName="level2Shape" presStyleLbl="node2" presStyleIdx="2" presStyleCnt="3" custScaleY="128576"/>
      <dgm:spPr/>
    </dgm:pt>
    <dgm:pt modelId="{429DFBCE-675D-436B-9E91-19BB9A9B0CDB}" type="pres">
      <dgm:prSet presAssocID="{4EE26826-47EA-4377-B1E2-C44DE442EF2D}" presName="hierChild3" presStyleCnt="0"/>
      <dgm:spPr/>
    </dgm:pt>
    <dgm:pt modelId="{CDCF1CB0-35D1-48D6-9EED-7D2D99D41CEC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70432920-C053-4E0F-BE24-8D901E55E769}" type="presOf" srcId="{75D8A1A8-B3BC-46EC-B77B-DA292F72EF0A}" destId="{4931297F-655E-4CFC-A38B-8C3C4BBE9212}" srcOrd="0" destOrd="0" presId="urn:microsoft.com/office/officeart/2005/8/layout/hierarchy6"/>
    <dgm:cxn modelId="{03CBB926-08C0-41E3-9538-82EF8EE4C238}" type="presOf" srcId="{4EE26826-47EA-4377-B1E2-C44DE442EF2D}" destId="{8F07BDAB-9B21-4E59-A2B1-0EB20E768719}" srcOrd="0" destOrd="0" presId="urn:microsoft.com/office/officeart/2005/8/layout/hierarchy6"/>
    <dgm:cxn modelId="{3543A582-1B10-41DC-AA73-E2566BB987E9}" type="presOf" srcId="{0A9B53F3-A700-4F86-9936-105F7EC30B6A}" destId="{422FE850-3EA8-4068-9434-72409E145C1D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178D31AB-C870-41D8-90E3-C916DD9A3726}" type="presOf" srcId="{FC43B970-3FC6-4316-90DE-BAF2085F59F2}" destId="{76F48604-E5AC-4A2C-B6DD-635153620CE3}" srcOrd="0" destOrd="0" presId="urn:microsoft.com/office/officeart/2005/8/layout/hierarchy6"/>
    <dgm:cxn modelId="{F122D5B0-9377-43B3-ADB8-AF1D81878615}" type="presOf" srcId="{7B857CD1-2BF6-471D-965E-733A9C9A9378}" destId="{922CA68A-AC04-49FD-8E9A-7120B7E7B550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493968D8-B90A-443E-B8D4-5323F414F4B4}" type="presOf" srcId="{B6C433AC-06C1-459B-B37F-7B170B9BD313}" destId="{067778A0-147F-49AF-B45E-B3386ADFDE2B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0FD4ADF3-BF0B-46EC-A63A-709614C261CC}" type="presOf" srcId="{875971E3-99A1-48D6-B22E-FDBFA8D505FE}" destId="{11978599-3B40-43F4-A675-E56C9548AE81}" srcOrd="0" destOrd="0" presId="urn:microsoft.com/office/officeart/2005/8/layout/hierarchy6"/>
    <dgm:cxn modelId="{AF2C3CFE-D2F4-4341-B7AE-2DF2C4F60352}" type="presOf" srcId="{DCD05207-B00F-4E26-ABC6-D4BCEEE801E5}" destId="{482D2D82-A708-4303-9197-6B0C7753873F}" srcOrd="0" destOrd="0" presId="urn:microsoft.com/office/officeart/2005/8/layout/hierarchy6"/>
    <dgm:cxn modelId="{7C0D14FD-86B0-4B01-8F98-83545734E893}" type="presParOf" srcId="{4931297F-655E-4CFC-A38B-8C3C4BBE9212}" destId="{ED0092FD-7E07-4DC3-B8D0-3D05614EAE73}" srcOrd="0" destOrd="0" presId="urn:microsoft.com/office/officeart/2005/8/layout/hierarchy6"/>
    <dgm:cxn modelId="{8A54F6BD-F153-4DC6-9EFF-8402DE51AABD}" type="presParOf" srcId="{ED0092FD-7E07-4DC3-B8D0-3D05614EAE73}" destId="{EC880A70-4638-49F5-9CE1-935B05E991D8}" srcOrd="0" destOrd="0" presId="urn:microsoft.com/office/officeart/2005/8/layout/hierarchy6"/>
    <dgm:cxn modelId="{CCC99515-ADA7-4221-BFAD-EEA1FA803C32}" type="presParOf" srcId="{EC880A70-4638-49F5-9CE1-935B05E991D8}" destId="{E28B8063-CEA3-4A47-A9F8-57FBCDFEEB20}" srcOrd="0" destOrd="0" presId="urn:microsoft.com/office/officeart/2005/8/layout/hierarchy6"/>
    <dgm:cxn modelId="{EF8D77F9-667A-40A4-B726-94B59DB5BC51}" type="presParOf" srcId="{E28B8063-CEA3-4A47-A9F8-57FBCDFEEB20}" destId="{76F48604-E5AC-4A2C-B6DD-635153620CE3}" srcOrd="0" destOrd="0" presId="urn:microsoft.com/office/officeart/2005/8/layout/hierarchy6"/>
    <dgm:cxn modelId="{1D499C04-F5F7-4A8D-A1DC-02425CCF9D2C}" type="presParOf" srcId="{E28B8063-CEA3-4A47-A9F8-57FBCDFEEB20}" destId="{A41C1F6F-2323-4CA1-B758-73DF0BCAB218}" srcOrd="1" destOrd="0" presId="urn:microsoft.com/office/officeart/2005/8/layout/hierarchy6"/>
    <dgm:cxn modelId="{F874F015-D646-4CBA-936C-8297287DE2CF}" type="presParOf" srcId="{A41C1F6F-2323-4CA1-B758-73DF0BCAB218}" destId="{11978599-3B40-43F4-A675-E56C9548AE81}" srcOrd="0" destOrd="0" presId="urn:microsoft.com/office/officeart/2005/8/layout/hierarchy6"/>
    <dgm:cxn modelId="{0DE9320F-2A18-45A1-BB15-1AAF0F49105D}" type="presParOf" srcId="{A41C1F6F-2323-4CA1-B758-73DF0BCAB218}" destId="{F635DBCA-F847-4CEE-A4F6-37C42124032C}" srcOrd="1" destOrd="0" presId="urn:microsoft.com/office/officeart/2005/8/layout/hierarchy6"/>
    <dgm:cxn modelId="{A328AF2B-7E44-4EE0-9926-B0D28898D566}" type="presParOf" srcId="{F635DBCA-F847-4CEE-A4F6-37C42124032C}" destId="{422FE850-3EA8-4068-9434-72409E145C1D}" srcOrd="0" destOrd="0" presId="urn:microsoft.com/office/officeart/2005/8/layout/hierarchy6"/>
    <dgm:cxn modelId="{5C464FBE-0709-46AA-8EA7-F6476DC505D7}" type="presParOf" srcId="{F635DBCA-F847-4CEE-A4F6-37C42124032C}" destId="{5F483593-76BE-47A1-907E-5DD70DC5CF89}" srcOrd="1" destOrd="0" presId="urn:microsoft.com/office/officeart/2005/8/layout/hierarchy6"/>
    <dgm:cxn modelId="{8D9E06DD-F011-49D6-8B7D-CAD68B945CBB}" type="presParOf" srcId="{A41C1F6F-2323-4CA1-B758-73DF0BCAB218}" destId="{067778A0-147F-49AF-B45E-B3386ADFDE2B}" srcOrd="2" destOrd="0" presId="urn:microsoft.com/office/officeart/2005/8/layout/hierarchy6"/>
    <dgm:cxn modelId="{99333CB0-62F9-4CEA-9B80-386448C7BA3D}" type="presParOf" srcId="{A41C1F6F-2323-4CA1-B758-73DF0BCAB218}" destId="{58384B15-85A9-4C93-9CC2-66F00AB1CE94}" srcOrd="3" destOrd="0" presId="urn:microsoft.com/office/officeart/2005/8/layout/hierarchy6"/>
    <dgm:cxn modelId="{3D68D45D-67D9-44BE-B453-1D6CA8815916}" type="presParOf" srcId="{58384B15-85A9-4C93-9CC2-66F00AB1CE94}" destId="{482D2D82-A708-4303-9197-6B0C7753873F}" srcOrd="0" destOrd="0" presId="urn:microsoft.com/office/officeart/2005/8/layout/hierarchy6"/>
    <dgm:cxn modelId="{1AACB681-65A5-4F9D-8F5D-3219C80DBC39}" type="presParOf" srcId="{58384B15-85A9-4C93-9CC2-66F00AB1CE94}" destId="{D6F1E874-9F12-452B-86DA-88D991782BBF}" srcOrd="1" destOrd="0" presId="urn:microsoft.com/office/officeart/2005/8/layout/hierarchy6"/>
    <dgm:cxn modelId="{5A264427-6F9C-4A03-96DF-B1C20BDE9D22}" type="presParOf" srcId="{A41C1F6F-2323-4CA1-B758-73DF0BCAB218}" destId="{922CA68A-AC04-49FD-8E9A-7120B7E7B550}" srcOrd="4" destOrd="0" presId="urn:microsoft.com/office/officeart/2005/8/layout/hierarchy6"/>
    <dgm:cxn modelId="{1DC7F902-4CD9-4A4E-B059-C5F7F56BE7B7}" type="presParOf" srcId="{A41C1F6F-2323-4CA1-B758-73DF0BCAB218}" destId="{CF968769-D748-4569-B557-9FA5428C3E50}" srcOrd="5" destOrd="0" presId="urn:microsoft.com/office/officeart/2005/8/layout/hierarchy6"/>
    <dgm:cxn modelId="{CDAEC6C4-7750-4EC7-ACB5-AC07F40C3E37}" type="presParOf" srcId="{CF968769-D748-4569-B557-9FA5428C3E50}" destId="{8F07BDAB-9B21-4E59-A2B1-0EB20E768719}" srcOrd="0" destOrd="0" presId="urn:microsoft.com/office/officeart/2005/8/layout/hierarchy6"/>
    <dgm:cxn modelId="{5BB1632B-2F39-414A-8765-DCCEC79D53C0}" type="presParOf" srcId="{CF968769-D748-4569-B557-9FA5428C3E50}" destId="{429DFBCE-675D-436B-9E91-19BB9A9B0CDB}" srcOrd="1" destOrd="0" presId="urn:microsoft.com/office/officeart/2005/8/layout/hierarchy6"/>
    <dgm:cxn modelId="{E3CEFC00-6305-46D3-9467-560ECC2896DD}" type="presParOf" srcId="{4931297F-655E-4CFC-A38B-8C3C4BBE9212}" destId="{CDCF1CB0-35D1-48D6-9EED-7D2D99D41CE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华东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华北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4931297F-655E-4CFC-A38B-8C3C4BBE9212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092FD-7E07-4DC3-B8D0-3D05614EAE73}" type="pres">
      <dgm:prSet presAssocID="{75D8A1A8-B3BC-46EC-B77B-DA292F72EF0A}" presName="hierFlow" presStyleCnt="0"/>
      <dgm:spPr/>
    </dgm:pt>
    <dgm:pt modelId="{EC880A70-4638-49F5-9CE1-935B05E991D8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8B8063-CEA3-4A47-A9F8-57FBCDFEEB20}" type="pres">
      <dgm:prSet presAssocID="{FC43B970-3FC6-4316-90DE-BAF2085F59F2}" presName="Name14" presStyleCnt="0"/>
      <dgm:spPr/>
    </dgm:pt>
    <dgm:pt modelId="{76F48604-E5AC-4A2C-B6DD-635153620CE3}" type="pres">
      <dgm:prSet presAssocID="{FC43B970-3FC6-4316-90DE-BAF2085F59F2}" presName="level1Shape" presStyleLbl="node0" presStyleIdx="0" presStyleCnt="1" custScaleX="118324" custScaleY="145589">
        <dgm:presLayoutVars>
          <dgm:chPref val="3"/>
        </dgm:presLayoutVars>
      </dgm:prSet>
      <dgm:spPr/>
    </dgm:pt>
    <dgm:pt modelId="{A41C1F6F-2323-4CA1-B758-73DF0BCAB218}" type="pres">
      <dgm:prSet presAssocID="{FC43B970-3FC6-4316-90DE-BAF2085F59F2}" presName="hierChild2" presStyleCnt="0"/>
      <dgm:spPr/>
    </dgm:pt>
    <dgm:pt modelId="{11978599-3B40-43F4-A675-E56C9548AE81}" type="pres">
      <dgm:prSet presAssocID="{875971E3-99A1-48D6-B22E-FDBFA8D505FE}" presName="Name19" presStyleLbl="parChTrans1D2" presStyleIdx="0" presStyleCnt="3"/>
      <dgm:spPr/>
    </dgm:pt>
    <dgm:pt modelId="{F635DBCA-F847-4CEE-A4F6-37C42124032C}" type="pres">
      <dgm:prSet presAssocID="{0A9B53F3-A700-4F86-9936-105F7EC30B6A}" presName="Name21" presStyleCnt="0"/>
      <dgm:spPr/>
    </dgm:pt>
    <dgm:pt modelId="{422FE850-3EA8-4068-9434-72409E145C1D}" type="pres">
      <dgm:prSet presAssocID="{0A9B53F3-A700-4F86-9936-105F7EC30B6A}" presName="level2Shape" presStyleLbl="node2" presStyleIdx="0" presStyleCnt="3" custScaleY="128576"/>
      <dgm:spPr/>
    </dgm:pt>
    <dgm:pt modelId="{5F483593-76BE-47A1-907E-5DD70DC5CF89}" type="pres">
      <dgm:prSet presAssocID="{0A9B53F3-A700-4F86-9936-105F7EC30B6A}" presName="hierChild3" presStyleCnt="0"/>
      <dgm:spPr/>
    </dgm:pt>
    <dgm:pt modelId="{067778A0-147F-49AF-B45E-B3386ADFDE2B}" type="pres">
      <dgm:prSet presAssocID="{B6C433AC-06C1-459B-B37F-7B170B9BD313}" presName="Name19" presStyleLbl="parChTrans1D2" presStyleIdx="1" presStyleCnt="3"/>
      <dgm:spPr/>
    </dgm:pt>
    <dgm:pt modelId="{58384B15-85A9-4C93-9CC2-66F00AB1CE94}" type="pres">
      <dgm:prSet presAssocID="{DCD05207-B00F-4E26-ABC6-D4BCEEE801E5}" presName="Name21" presStyleCnt="0"/>
      <dgm:spPr/>
    </dgm:pt>
    <dgm:pt modelId="{482D2D82-A708-4303-9197-6B0C7753873F}" type="pres">
      <dgm:prSet presAssocID="{DCD05207-B00F-4E26-ABC6-D4BCEEE801E5}" presName="level2Shape" presStyleLbl="node2" presStyleIdx="1" presStyleCnt="3" custScaleY="128576"/>
      <dgm:spPr/>
    </dgm:pt>
    <dgm:pt modelId="{D6F1E874-9F12-452B-86DA-88D991782BBF}" type="pres">
      <dgm:prSet presAssocID="{DCD05207-B00F-4E26-ABC6-D4BCEEE801E5}" presName="hierChild3" presStyleCnt="0"/>
      <dgm:spPr/>
    </dgm:pt>
    <dgm:pt modelId="{922CA68A-AC04-49FD-8E9A-7120B7E7B550}" type="pres">
      <dgm:prSet presAssocID="{7B857CD1-2BF6-471D-965E-733A9C9A9378}" presName="Name19" presStyleLbl="parChTrans1D2" presStyleIdx="2" presStyleCnt="3"/>
      <dgm:spPr/>
    </dgm:pt>
    <dgm:pt modelId="{CF968769-D748-4569-B557-9FA5428C3E50}" type="pres">
      <dgm:prSet presAssocID="{4EE26826-47EA-4377-B1E2-C44DE442EF2D}" presName="Name21" presStyleCnt="0"/>
      <dgm:spPr/>
    </dgm:pt>
    <dgm:pt modelId="{8F07BDAB-9B21-4E59-A2B1-0EB20E768719}" type="pres">
      <dgm:prSet presAssocID="{4EE26826-47EA-4377-B1E2-C44DE442EF2D}" presName="level2Shape" presStyleLbl="node2" presStyleIdx="2" presStyleCnt="3" custScaleY="128576"/>
      <dgm:spPr/>
    </dgm:pt>
    <dgm:pt modelId="{429DFBCE-675D-436B-9E91-19BB9A9B0CDB}" type="pres">
      <dgm:prSet presAssocID="{4EE26826-47EA-4377-B1E2-C44DE442EF2D}" presName="hierChild3" presStyleCnt="0"/>
      <dgm:spPr/>
    </dgm:pt>
    <dgm:pt modelId="{CDCF1CB0-35D1-48D6-9EED-7D2D99D41CEC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70432920-C053-4E0F-BE24-8D901E55E769}" type="presOf" srcId="{75D8A1A8-B3BC-46EC-B77B-DA292F72EF0A}" destId="{4931297F-655E-4CFC-A38B-8C3C4BBE9212}" srcOrd="0" destOrd="0" presId="urn:microsoft.com/office/officeart/2005/8/layout/hierarchy6"/>
    <dgm:cxn modelId="{03CBB926-08C0-41E3-9538-82EF8EE4C238}" type="presOf" srcId="{4EE26826-47EA-4377-B1E2-C44DE442EF2D}" destId="{8F07BDAB-9B21-4E59-A2B1-0EB20E768719}" srcOrd="0" destOrd="0" presId="urn:microsoft.com/office/officeart/2005/8/layout/hierarchy6"/>
    <dgm:cxn modelId="{3543A582-1B10-41DC-AA73-E2566BB987E9}" type="presOf" srcId="{0A9B53F3-A700-4F86-9936-105F7EC30B6A}" destId="{422FE850-3EA8-4068-9434-72409E145C1D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178D31AB-C870-41D8-90E3-C916DD9A3726}" type="presOf" srcId="{FC43B970-3FC6-4316-90DE-BAF2085F59F2}" destId="{76F48604-E5AC-4A2C-B6DD-635153620CE3}" srcOrd="0" destOrd="0" presId="urn:microsoft.com/office/officeart/2005/8/layout/hierarchy6"/>
    <dgm:cxn modelId="{F122D5B0-9377-43B3-ADB8-AF1D81878615}" type="presOf" srcId="{7B857CD1-2BF6-471D-965E-733A9C9A9378}" destId="{922CA68A-AC04-49FD-8E9A-7120B7E7B550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493968D8-B90A-443E-B8D4-5323F414F4B4}" type="presOf" srcId="{B6C433AC-06C1-459B-B37F-7B170B9BD313}" destId="{067778A0-147F-49AF-B45E-B3386ADFDE2B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0FD4ADF3-BF0B-46EC-A63A-709614C261CC}" type="presOf" srcId="{875971E3-99A1-48D6-B22E-FDBFA8D505FE}" destId="{11978599-3B40-43F4-A675-E56C9548AE81}" srcOrd="0" destOrd="0" presId="urn:microsoft.com/office/officeart/2005/8/layout/hierarchy6"/>
    <dgm:cxn modelId="{AF2C3CFE-D2F4-4341-B7AE-2DF2C4F60352}" type="presOf" srcId="{DCD05207-B00F-4E26-ABC6-D4BCEEE801E5}" destId="{482D2D82-A708-4303-9197-6B0C7753873F}" srcOrd="0" destOrd="0" presId="urn:microsoft.com/office/officeart/2005/8/layout/hierarchy6"/>
    <dgm:cxn modelId="{7C0D14FD-86B0-4B01-8F98-83545734E893}" type="presParOf" srcId="{4931297F-655E-4CFC-A38B-8C3C4BBE9212}" destId="{ED0092FD-7E07-4DC3-B8D0-3D05614EAE73}" srcOrd="0" destOrd="0" presId="urn:microsoft.com/office/officeart/2005/8/layout/hierarchy6"/>
    <dgm:cxn modelId="{8A54F6BD-F153-4DC6-9EFF-8402DE51AABD}" type="presParOf" srcId="{ED0092FD-7E07-4DC3-B8D0-3D05614EAE73}" destId="{EC880A70-4638-49F5-9CE1-935B05E991D8}" srcOrd="0" destOrd="0" presId="urn:microsoft.com/office/officeart/2005/8/layout/hierarchy6"/>
    <dgm:cxn modelId="{CCC99515-ADA7-4221-BFAD-EEA1FA803C32}" type="presParOf" srcId="{EC880A70-4638-49F5-9CE1-935B05E991D8}" destId="{E28B8063-CEA3-4A47-A9F8-57FBCDFEEB20}" srcOrd="0" destOrd="0" presId="urn:microsoft.com/office/officeart/2005/8/layout/hierarchy6"/>
    <dgm:cxn modelId="{EF8D77F9-667A-40A4-B726-94B59DB5BC51}" type="presParOf" srcId="{E28B8063-CEA3-4A47-A9F8-57FBCDFEEB20}" destId="{76F48604-E5AC-4A2C-B6DD-635153620CE3}" srcOrd="0" destOrd="0" presId="urn:microsoft.com/office/officeart/2005/8/layout/hierarchy6"/>
    <dgm:cxn modelId="{1D499C04-F5F7-4A8D-A1DC-02425CCF9D2C}" type="presParOf" srcId="{E28B8063-CEA3-4A47-A9F8-57FBCDFEEB20}" destId="{A41C1F6F-2323-4CA1-B758-73DF0BCAB218}" srcOrd="1" destOrd="0" presId="urn:microsoft.com/office/officeart/2005/8/layout/hierarchy6"/>
    <dgm:cxn modelId="{F874F015-D646-4CBA-936C-8297287DE2CF}" type="presParOf" srcId="{A41C1F6F-2323-4CA1-B758-73DF0BCAB218}" destId="{11978599-3B40-43F4-A675-E56C9548AE81}" srcOrd="0" destOrd="0" presId="urn:microsoft.com/office/officeart/2005/8/layout/hierarchy6"/>
    <dgm:cxn modelId="{0DE9320F-2A18-45A1-BB15-1AAF0F49105D}" type="presParOf" srcId="{A41C1F6F-2323-4CA1-B758-73DF0BCAB218}" destId="{F635DBCA-F847-4CEE-A4F6-37C42124032C}" srcOrd="1" destOrd="0" presId="urn:microsoft.com/office/officeart/2005/8/layout/hierarchy6"/>
    <dgm:cxn modelId="{A328AF2B-7E44-4EE0-9926-B0D28898D566}" type="presParOf" srcId="{F635DBCA-F847-4CEE-A4F6-37C42124032C}" destId="{422FE850-3EA8-4068-9434-72409E145C1D}" srcOrd="0" destOrd="0" presId="urn:microsoft.com/office/officeart/2005/8/layout/hierarchy6"/>
    <dgm:cxn modelId="{5C464FBE-0709-46AA-8EA7-F6476DC505D7}" type="presParOf" srcId="{F635DBCA-F847-4CEE-A4F6-37C42124032C}" destId="{5F483593-76BE-47A1-907E-5DD70DC5CF89}" srcOrd="1" destOrd="0" presId="urn:microsoft.com/office/officeart/2005/8/layout/hierarchy6"/>
    <dgm:cxn modelId="{8D9E06DD-F011-49D6-8B7D-CAD68B945CBB}" type="presParOf" srcId="{A41C1F6F-2323-4CA1-B758-73DF0BCAB218}" destId="{067778A0-147F-49AF-B45E-B3386ADFDE2B}" srcOrd="2" destOrd="0" presId="urn:microsoft.com/office/officeart/2005/8/layout/hierarchy6"/>
    <dgm:cxn modelId="{99333CB0-62F9-4CEA-9B80-386448C7BA3D}" type="presParOf" srcId="{A41C1F6F-2323-4CA1-B758-73DF0BCAB218}" destId="{58384B15-85A9-4C93-9CC2-66F00AB1CE94}" srcOrd="3" destOrd="0" presId="urn:microsoft.com/office/officeart/2005/8/layout/hierarchy6"/>
    <dgm:cxn modelId="{3D68D45D-67D9-44BE-B453-1D6CA8815916}" type="presParOf" srcId="{58384B15-85A9-4C93-9CC2-66F00AB1CE94}" destId="{482D2D82-A708-4303-9197-6B0C7753873F}" srcOrd="0" destOrd="0" presId="urn:microsoft.com/office/officeart/2005/8/layout/hierarchy6"/>
    <dgm:cxn modelId="{1AACB681-65A5-4F9D-8F5D-3219C80DBC39}" type="presParOf" srcId="{58384B15-85A9-4C93-9CC2-66F00AB1CE94}" destId="{D6F1E874-9F12-452B-86DA-88D991782BBF}" srcOrd="1" destOrd="0" presId="urn:microsoft.com/office/officeart/2005/8/layout/hierarchy6"/>
    <dgm:cxn modelId="{5A264427-6F9C-4A03-96DF-B1C20BDE9D22}" type="presParOf" srcId="{A41C1F6F-2323-4CA1-B758-73DF0BCAB218}" destId="{922CA68A-AC04-49FD-8E9A-7120B7E7B550}" srcOrd="4" destOrd="0" presId="urn:microsoft.com/office/officeart/2005/8/layout/hierarchy6"/>
    <dgm:cxn modelId="{1DC7F902-4CD9-4A4E-B059-C5F7F56BE7B7}" type="presParOf" srcId="{A41C1F6F-2323-4CA1-B758-73DF0BCAB218}" destId="{CF968769-D748-4569-B557-9FA5428C3E50}" srcOrd="5" destOrd="0" presId="urn:microsoft.com/office/officeart/2005/8/layout/hierarchy6"/>
    <dgm:cxn modelId="{CDAEC6C4-7750-4EC7-ACB5-AC07F40C3E37}" type="presParOf" srcId="{CF968769-D748-4569-B557-9FA5428C3E50}" destId="{8F07BDAB-9B21-4E59-A2B1-0EB20E768719}" srcOrd="0" destOrd="0" presId="urn:microsoft.com/office/officeart/2005/8/layout/hierarchy6"/>
    <dgm:cxn modelId="{5BB1632B-2F39-414A-8765-DCCEC79D53C0}" type="presParOf" srcId="{CF968769-D748-4569-B557-9FA5428C3E50}" destId="{429DFBCE-675D-436B-9E91-19BB9A9B0CDB}" srcOrd="1" destOrd="0" presId="urn:microsoft.com/office/officeart/2005/8/layout/hierarchy6"/>
    <dgm:cxn modelId="{E3CEFC00-6305-46D3-9467-560ECC2896DD}" type="presParOf" srcId="{4931297F-655E-4CFC-A38B-8C3C4BBE9212}" destId="{CDCF1CB0-35D1-48D6-9EED-7D2D99D41CE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41150A-1379-4A8E-886D-D082FBCBA3E1}" type="doc">
      <dgm:prSet loTypeId="urn:microsoft.com/office/officeart/2005/8/layout/venn1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8A0F056-DF46-4922-ABA6-64FD41B5D7B1}">
      <dgm:prSet phldrT="[Text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3108AF-9951-4546-8AAE-29B63BFE55A8}" type="parTrans" cxnId="{03001FC4-94D9-41EC-B92B-E45BDF04CCBC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4ED4C6-C508-4C44-BCB9-D1B00DD39705}" type="sibTrans" cxnId="{03001FC4-94D9-41EC-B92B-E45BDF04CCBC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DAB633-A721-4740-95BE-E75673207812}">
      <dgm:prSet phldrT="[Text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38D05A-367C-4958-9D81-610DDC8A5EB4}" type="parTrans" cxnId="{FE856A4E-CF29-4BC5-AC55-1B36F4EED756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A9D2E2-DC06-4916-9628-3B4ED4ACF743}" type="sibTrans" cxnId="{FE856A4E-CF29-4BC5-AC55-1B36F4EED756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FC6842-4622-4F9F-A65E-874036AB7C26}">
      <dgm:prSet phldrT="[Text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E3D5F1-3AF7-416E-B964-25A42082E8A6}" type="parTrans" cxnId="{831D6D18-0D33-4E72-938F-9EDE1DD8CE4B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CED89-8FFB-4759-BFA6-1F0166AAEE7C}" type="sibTrans" cxnId="{831D6D18-0D33-4E72-938F-9EDE1DD8CE4B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355EC0-0863-420A-9C0C-EDAC78BC2B8F}" type="pres">
      <dgm:prSet presAssocID="{F141150A-1379-4A8E-886D-D082FBCBA3E1}" presName="compositeShape" presStyleCnt="0">
        <dgm:presLayoutVars>
          <dgm:chMax val="7"/>
          <dgm:dir/>
          <dgm:resizeHandles val="exact"/>
        </dgm:presLayoutVars>
      </dgm:prSet>
      <dgm:spPr/>
    </dgm:pt>
    <dgm:pt modelId="{0A4FE95C-37A3-452B-A8A5-B1E4ECD06543}" type="pres">
      <dgm:prSet presAssocID="{88A0F056-DF46-4922-ABA6-64FD41B5D7B1}" presName="circ1" presStyleLbl="vennNode1" presStyleIdx="0" presStyleCnt="3"/>
      <dgm:spPr/>
    </dgm:pt>
    <dgm:pt modelId="{A24CC9FC-1EB2-44B2-9131-1AF5CEC764B9}" type="pres">
      <dgm:prSet presAssocID="{88A0F056-DF46-4922-ABA6-64FD41B5D7B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88A0A80-AD12-4ECB-B02E-8B0C8B21FC1D}" type="pres">
      <dgm:prSet presAssocID="{7BDAB633-A721-4740-95BE-E75673207812}" presName="circ2" presStyleLbl="vennNode1" presStyleIdx="1" presStyleCnt="3"/>
      <dgm:spPr/>
    </dgm:pt>
    <dgm:pt modelId="{4AAD3071-7A16-44BA-89CC-EFFA47FAB021}" type="pres">
      <dgm:prSet presAssocID="{7BDAB633-A721-4740-95BE-E7567320781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6B0AD20-6744-43D2-911E-A25BB8CA13BF}" type="pres">
      <dgm:prSet presAssocID="{11FC6842-4622-4F9F-A65E-874036AB7C26}" presName="circ3" presStyleLbl="vennNode1" presStyleIdx="2" presStyleCnt="3"/>
      <dgm:spPr/>
    </dgm:pt>
    <dgm:pt modelId="{C9C8121A-F1BB-4519-8A7C-3FE175189C07}" type="pres">
      <dgm:prSet presAssocID="{11FC6842-4622-4F9F-A65E-874036AB7C2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B647804-4474-4494-AA43-A6D01F9F0861}" type="presOf" srcId="{88A0F056-DF46-4922-ABA6-64FD41B5D7B1}" destId="{A24CC9FC-1EB2-44B2-9131-1AF5CEC764B9}" srcOrd="1" destOrd="0" presId="urn:microsoft.com/office/officeart/2005/8/layout/venn1"/>
    <dgm:cxn modelId="{831D6D18-0D33-4E72-938F-9EDE1DD8CE4B}" srcId="{F141150A-1379-4A8E-886D-D082FBCBA3E1}" destId="{11FC6842-4622-4F9F-A65E-874036AB7C26}" srcOrd="2" destOrd="0" parTransId="{80E3D5F1-3AF7-416E-B964-25A42082E8A6}" sibTransId="{A6ACED89-8FFB-4759-BFA6-1F0166AAEE7C}"/>
    <dgm:cxn modelId="{46D53631-8E21-4F21-B339-591F58426545}" type="presOf" srcId="{11FC6842-4622-4F9F-A65E-874036AB7C26}" destId="{C9C8121A-F1BB-4519-8A7C-3FE175189C07}" srcOrd="1" destOrd="0" presId="urn:microsoft.com/office/officeart/2005/8/layout/venn1"/>
    <dgm:cxn modelId="{9786184C-021C-49B6-AA8D-937FF5153DF1}" type="presOf" srcId="{88A0F056-DF46-4922-ABA6-64FD41B5D7B1}" destId="{0A4FE95C-37A3-452B-A8A5-B1E4ECD06543}" srcOrd="0" destOrd="0" presId="urn:microsoft.com/office/officeart/2005/8/layout/venn1"/>
    <dgm:cxn modelId="{FE856A4E-CF29-4BC5-AC55-1B36F4EED756}" srcId="{F141150A-1379-4A8E-886D-D082FBCBA3E1}" destId="{7BDAB633-A721-4740-95BE-E75673207812}" srcOrd="1" destOrd="0" parTransId="{6038D05A-367C-4958-9D81-610DDC8A5EB4}" sibTransId="{62A9D2E2-DC06-4916-9628-3B4ED4ACF743}"/>
    <dgm:cxn modelId="{8A222C70-7E54-4B02-BA3E-DBC95FFBDCDA}" type="presOf" srcId="{7BDAB633-A721-4740-95BE-E75673207812}" destId="{4AAD3071-7A16-44BA-89CC-EFFA47FAB021}" srcOrd="1" destOrd="0" presId="urn:microsoft.com/office/officeart/2005/8/layout/venn1"/>
    <dgm:cxn modelId="{ABB2B877-E269-4A1F-A6FC-FD4894D5FBEA}" type="presOf" srcId="{11FC6842-4622-4F9F-A65E-874036AB7C26}" destId="{36B0AD20-6744-43D2-911E-A25BB8CA13BF}" srcOrd="0" destOrd="0" presId="urn:microsoft.com/office/officeart/2005/8/layout/venn1"/>
    <dgm:cxn modelId="{7988479A-7CA6-4419-A11C-68F5BF6D6479}" type="presOf" srcId="{F141150A-1379-4A8E-886D-D082FBCBA3E1}" destId="{99355EC0-0863-420A-9C0C-EDAC78BC2B8F}" srcOrd="0" destOrd="0" presId="urn:microsoft.com/office/officeart/2005/8/layout/venn1"/>
    <dgm:cxn modelId="{03001FC4-94D9-41EC-B92B-E45BDF04CCBC}" srcId="{F141150A-1379-4A8E-886D-D082FBCBA3E1}" destId="{88A0F056-DF46-4922-ABA6-64FD41B5D7B1}" srcOrd="0" destOrd="0" parTransId="{6B3108AF-9951-4546-8AAE-29B63BFE55A8}" sibTransId="{174ED4C6-C508-4C44-BCB9-D1B00DD39705}"/>
    <dgm:cxn modelId="{BC143CF7-B164-4382-AAAC-552F0195A318}" type="presOf" srcId="{7BDAB633-A721-4740-95BE-E75673207812}" destId="{B88A0A80-AD12-4ECB-B02E-8B0C8B21FC1D}" srcOrd="0" destOrd="0" presId="urn:microsoft.com/office/officeart/2005/8/layout/venn1"/>
    <dgm:cxn modelId="{879B8711-9AB1-46F1-8907-AB3B545A009C}" type="presParOf" srcId="{99355EC0-0863-420A-9C0C-EDAC78BC2B8F}" destId="{0A4FE95C-37A3-452B-A8A5-B1E4ECD06543}" srcOrd="0" destOrd="0" presId="urn:microsoft.com/office/officeart/2005/8/layout/venn1"/>
    <dgm:cxn modelId="{6D42AF95-4F5B-4413-8DC1-428B4F215FAD}" type="presParOf" srcId="{99355EC0-0863-420A-9C0C-EDAC78BC2B8F}" destId="{A24CC9FC-1EB2-44B2-9131-1AF5CEC764B9}" srcOrd="1" destOrd="0" presId="urn:microsoft.com/office/officeart/2005/8/layout/venn1"/>
    <dgm:cxn modelId="{075309DD-E122-4605-B6A4-79079BD26197}" type="presParOf" srcId="{99355EC0-0863-420A-9C0C-EDAC78BC2B8F}" destId="{B88A0A80-AD12-4ECB-B02E-8B0C8B21FC1D}" srcOrd="2" destOrd="0" presId="urn:microsoft.com/office/officeart/2005/8/layout/venn1"/>
    <dgm:cxn modelId="{5FAD3994-DC8E-4225-AF88-12B019C705A9}" type="presParOf" srcId="{99355EC0-0863-420A-9C0C-EDAC78BC2B8F}" destId="{4AAD3071-7A16-44BA-89CC-EFFA47FAB021}" srcOrd="3" destOrd="0" presId="urn:microsoft.com/office/officeart/2005/8/layout/venn1"/>
    <dgm:cxn modelId="{408E3C2F-7C74-4FBD-A978-49AD06D95898}" type="presParOf" srcId="{99355EC0-0863-420A-9C0C-EDAC78BC2B8F}" destId="{36B0AD20-6744-43D2-911E-A25BB8CA13BF}" srcOrd="4" destOrd="0" presId="urn:microsoft.com/office/officeart/2005/8/layout/venn1"/>
    <dgm:cxn modelId="{3CF4C1DF-043C-4940-BFB3-801EFF985A72}" type="presParOf" srcId="{99355EC0-0863-420A-9C0C-EDAC78BC2B8F}" destId="{C9C8121A-F1BB-4519-8A7C-3FE175189C0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BACC3D-9324-4B89-913B-701FEE6FD8F0}" type="doc">
      <dgm:prSet loTypeId="urn:diagrams.loki3.com/TabbedArc+Icon" loCatId="officeonlin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FB3313-E565-4660-82A6-6935EC122AFF}">
      <dgm:prSet phldrT="[Text]"/>
      <dgm:spPr/>
      <dgm:t>
        <a:bodyPr/>
        <a:lstStyle/>
        <a:p>
          <a:r>
            <a:rPr lang="en-US" dirty="0" err="1"/>
            <a:t>ChainDrive</a:t>
          </a:r>
          <a:endParaRPr lang="en-US" dirty="0"/>
        </a:p>
        <a:p>
          <a:r>
            <a:rPr lang="en-US" altLang="zh-CN" dirty="0"/>
            <a:t>GET</a:t>
          </a:r>
          <a:endParaRPr lang="en-US" dirty="0"/>
        </a:p>
      </dgm:t>
    </dgm:pt>
    <dgm:pt modelId="{77A8C3F4-8401-49E1-8555-E693D204FA47}" type="parTrans" cxnId="{96D38326-2F02-45AD-9C11-C790D249E0B5}">
      <dgm:prSet/>
      <dgm:spPr/>
      <dgm:t>
        <a:bodyPr/>
        <a:lstStyle/>
        <a:p>
          <a:endParaRPr lang="en-US"/>
        </a:p>
      </dgm:t>
    </dgm:pt>
    <dgm:pt modelId="{AF8DABE0-8A79-43B5-9540-802619D9508A}" type="sibTrans" cxnId="{96D38326-2F02-45AD-9C11-C790D249E0B5}">
      <dgm:prSet/>
      <dgm:spPr/>
      <dgm:t>
        <a:bodyPr/>
        <a:lstStyle/>
        <a:p>
          <a:endParaRPr lang="en-US"/>
        </a:p>
      </dgm:t>
    </dgm:pt>
    <dgm:pt modelId="{8C2149D9-2CEE-4804-A301-3FBAF1A72755}">
      <dgm:prSet phldrT="[Text]"/>
      <dgm:spPr/>
      <dgm:t>
        <a:bodyPr/>
        <a:lstStyle/>
        <a:p>
          <a:r>
            <a:rPr lang="zh-CN" altLang="en-US" dirty="0"/>
            <a:t>即时或缓存数据</a:t>
          </a:r>
          <a:endParaRPr lang="en-US" dirty="0"/>
        </a:p>
      </dgm:t>
    </dgm:pt>
    <dgm:pt modelId="{D166013D-ED87-44C1-96EE-CF7EAB8C5E77}" type="parTrans" cxnId="{3130827F-13C9-460B-9DEC-D60A2D07E32A}">
      <dgm:prSet/>
      <dgm:spPr/>
      <dgm:t>
        <a:bodyPr/>
        <a:lstStyle/>
        <a:p>
          <a:endParaRPr lang="en-US"/>
        </a:p>
      </dgm:t>
    </dgm:pt>
    <dgm:pt modelId="{0663B31D-9BD5-4908-8CAD-AC5FC0BE5837}" type="sibTrans" cxnId="{3130827F-13C9-460B-9DEC-D60A2D07E32A}">
      <dgm:prSet/>
      <dgm:spPr/>
      <dgm:t>
        <a:bodyPr/>
        <a:lstStyle/>
        <a:p>
          <a:endParaRPr lang="en-US"/>
        </a:p>
      </dgm:t>
    </dgm:pt>
    <dgm:pt modelId="{98AE94E7-342B-4C05-B798-87CD79D510BD}">
      <dgm:prSet phldrT="[Text]"/>
      <dgm:spPr/>
      <dgm:t>
        <a:bodyPr/>
        <a:lstStyle/>
        <a:p>
          <a:r>
            <a:rPr lang="zh-CN" altLang="en-US" dirty="0"/>
            <a:t>远程浏览</a:t>
          </a:r>
          <a:endParaRPr lang="en-US" dirty="0"/>
        </a:p>
      </dgm:t>
    </dgm:pt>
    <dgm:pt modelId="{EE1E3A39-C74C-4FDB-8C77-E01CA7FD317E}" type="parTrans" cxnId="{EFFD3E37-A07A-4E41-9F09-62E6F8D3A5BF}">
      <dgm:prSet/>
      <dgm:spPr/>
      <dgm:t>
        <a:bodyPr/>
        <a:lstStyle/>
        <a:p>
          <a:endParaRPr lang="en-US"/>
        </a:p>
      </dgm:t>
    </dgm:pt>
    <dgm:pt modelId="{05BE3085-CC3A-40A5-AC3C-A209C92DD71A}" type="sibTrans" cxnId="{EFFD3E37-A07A-4E41-9F09-62E6F8D3A5BF}">
      <dgm:prSet/>
      <dgm:spPr/>
      <dgm:t>
        <a:bodyPr/>
        <a:lstStyle/>
        <a:p>
          <a:endParaRPr lang="en-US"/>
        </a:p>
      </dgm:t>
    </dgm:pt>
    <dgm:pt modelId="{777C85E9-860D-4A24-80E6-29B6D343EE59}">
      <dgm:prSet phldrT="[Text]"/>
      <dgm:spPr/>
      <dgm:t>
        <a:bodyPr/>
        <a:lstStyle/>
        <a:p>
          <a:r>
            <a:rPr lang="zh-CN" altLang="en-US" dirty="0"/>
            <a:t>嵌入界面</a:t>
          </a:r>
          <a:endParaRPr lang="en-US" dirty="0"/>
        </a:p>
      </dgm:t>
    </dgm:pt>
    <dgm:pt modelId="{58B4E22B-45EA-41BD-A21D-03D9EE59DDE0}" type="parTrans" cxnId="{794A4170-43A3-463D-BC53-04463F9C603C}">
      <dgm:prSet/>
      <dgm:spPr/>
      <dgm:t>
        <a:bodyPr/>
        <a:lstStyle/>
        <a:p>
          <a:endParaRPr lang="en-US"/>
        </a:p>
      </dgm:t>
    </dgm:pt>
    <dgm:pt modelId="{84432D89-4047-4278-A8FB-DE6FD82199AB}" type="sibTrans" cxnId="{794A4170-43A3-463D-BC53-04463F9C603C}">
      <dgm:prSet/>
      <dgm:spPr/>
      <dgm:t>
        <a:bodyPr/>
        <a:lstStyle/>
        <a:p>
          <a:endParaRPr lang="en-US"/>
        </a:p>
      </dgm:t>
    </dgm:pt>
    <dgm:pt modelId="{E2D9B0AE-B2E1-4C32-B4EE-868F399A4EFC}">
      <dgm:prSet phldrT="[Text]"/>
      <dgm:spPr/>
      <dgm:t>
        <a:bodyPr/>
        <a:lstStyle/>
        <a:p>
          <a:r>
            <a:rPr lang="zh-CN" altLang="en-US" dirty="0"/>
            <a:t>文字概念共识</a:t>
          </a:r>
          <a:endParaRPr lang="en-US" dirty="0"/>
        </a:p>
      </dgm:t>
    </dgm:pt>
    <dgm:pt modelId="{DA37C243-6F08-4E39-8A56-1856D362BB4C}" type="parTrans" cxnId="{87F4B46B-90B7-4CD2-86C2-88919D527763}">
      <dgm:prSet/>
      <dgm:spPr/>
      <dgm:t>
        <a:bodyPr/>
        <a:lstStyle/>
        <a:p>
          <a:endParaRPr lang="en-US"/>
        </a:p>
      </dgm:t>
    </dgm:pt>
    <dgm:pt modelId="{BB6A830F-0281-4853-9120-1860A88F6CB0}" type="sibTrans" cxnId="{87F4B46B-90B7-4CD2-86C2-88919D527763}">
      <dgm:prSet/>
      <dgm:spPr/>
      <dgm:t>
        <a:bodyPr/>
        <a:lstStyle/>
        <a:p>
          <a:endParaRPr lang="en-US"/>
        </a:p>
      </dgm:t>
    </dgm:pt>
    <dgm:pt modelId="{8590CBE5-4094-4141-853B-9A01432EA477}">
      <dgm:prSet phldrT="[Text]"/>
      <dgm:spPr/>
      <dgm:t>
        <a:bodyPr/>
        <a:lstStyle/>
        <a:p>
          <a:r>
            <a:rPr lang="zh-CN" altLang="en-US" dirty="0"/>
            <a:t>人为认定</a:t>
          </a:r>
          <a:endParaRPr lang="en-US" dirty="0"/>
        </a:p>
      </dgm:t>
    </dgm:pt>
    <dgm:pt modelId="{685E8A07-8C1B-42C5-AAB1-66C76A2499A5}" type="parTrans" cxnId="{5CDB4420-61C5-4371-8C34-2018D3B16DBA}">
      <dgm:prSet/>
      <dgm:spPr/>
      <dgm:t>
        <a:bodyPr/>
        <a:lstStyle/>
        <a:p>
          <a:endParaRPr lang="en-US"/>
        </a:p>
      </dgm:t>
    </dgm:pt>
    <dgm:pt modelId="{CEE0F681-5F70-42F3-B497-9E814275D36E}" type="sibTrans" cxnId="{5CDB4420-61C5-4371-8C34-2018D3B16DBA}">
      <dgm:prSet/>
      <dgm:spPr/>
      <dgm:t>
        <a:bodyPr/>
        <a:lstStyle/>
        <a:p>
          <a:endParaRPr lang="en-US"/>
        </a:p>
      </dgm:t>
    </dgm:pt>
    <dgm:pt modelId="{DBFD1CFD-8218-4622-AACE-ED4B624ECCCC}" type="pres">
      <dgm:prSet presAssocID="{29BACC3D-9324-4B89-913B-701FEE6FD8F0}" presName="Name0" presStyleCnt="0">
        <dgm:presLayoutVars>
          <dgm:dir/>
          <dgm:resizeHandles val="exact"/>
        </dgm:presLayoutVars>
      </dgm:prSet>
      <dgm:spPr/>
    </dgm:pt>
    <dgm:pt modelId="{98235B43-B984-44A6-875C-3E3E602E15D0}" type="pres">
      <dgm:prSet presAssocID="{22FB3313-E565-4660-82A6-6935EC122AFF}" presName="twoplus" presStyleLbl="node1" presStyleIdx="0" presStyleCnt="3">
        <dgm:presLayoutVars>
          <dgm:bulletEnabled val="1"/>
        </dgm:presLayoutVars>
      </dgm:prSet>
      <dgm:spPr/>
    </dgm:pt>
    <dgm:pt modelId="{11996200-5BE5-468B-95F3-A93CFDE4E65C}" type="pres">
      <dgm:prSet presAssocID="{98AE94E7-342B-4C05-B798-87CD79D510BD}" presName="twoplus" presStyleLbl="node1" presStyleIdx="1" presStyleCnt="3">
        <dgm:presLayoutVars>
          <dgm:bulletEnabled val="1"/>
        </dgm:presLayoutVars>
      </dgm:prSet>
      <dgm:spPr/>
    </dgm:pt>
    <dgm:pt modelId="{55E45356-28A8-4DC6-9043-F199A3CE780E}" type="pres">
      <dgm:prSet presAssocID="{E2D9B0AE-B2E1-4C32-B4EE-868F399A4EFC}" presName="twoplus" presStyleLbl="node1" presStyleIdx="2" presStyleCnt="3">
        <dgm:presLayoutVars>
          <dgm:bulletEnabled val="1"/>
        </dgm:presLayoutVars>
      </dgm:prSet>
      <dgm:spPr/>
    </dgm:pt>
  </dgm:ptLst>
  <dgm:cxnLst>
    <dgm:cxn modelId="{DA596800-6919-4EC8-B466-A6296EB10728}" type="presOf" srcId="{29BACC3D-9324-4B89-913B-701FEE6FD8F0}" destId="{DBFD1CFD-8218-4622-AACE-ED4B624ECCCC}" srcOrd="0" destOrd="0" presId="urn:diagrams.loki3.com/TabbedArc+Icon"/>
    <dgm:cxn modelId="{0149D607-55FA-4CAF-BCBA-912233F7660F}" type="presOf" srcId="{98AE94E7-342B-4C05-B798-87CD79D510BD}" destId="{11996200-5BE5-468B-95F3-A93CFDE4E65C}" srcOrd="0" destOrd="0" presId="urn:diagrams.loki3.com/TabbedArc+Icon"/>
    <dgm:cxn modelId="{531EF51F-AB51-42EC-99F2-52595F879E2A}" type="presOf" srcId="{8590CBE5-4094-4141-853B-9A01432EA477}" destId="{55E45356-28A8-4DC6-9043-F199A3CE780E}" srcOrd="0" destOrd="1" presId="urn:diagrams.loki3.com/TabbedArc+Icon"/>
    <dgm:cxn modelId="{5CDB4420-61C5-4371-8C34-2018D3B16DBA}" srcId="{E2D9B0AE-B2E1-4C32-B4EE-868F399A4EFC}" destId="{8590CBE5-4094-4141-853B-9A01432EA477}" srcOrd="0" destOrd="0" parTransId="{685E8A07-8C1B-42C5-AAB1-66C76A2499A5}" sibTransId="{CEE0F681-5F70-42F3-B497-9E814275D36E}"/>
    <dgm:cxn modelId="{96D38326-2F02-45AD-9C11-C790D249E0B5}" srcId="{29BACC3D-9324-4B89-913B-701FEE6FD8F0}" destId="{22FB3313-E565-4660-82A6-6935EC122AFF}" srcOrd="0" destOrd="0" parTransId="{77A8C3F4-8401-49E1-8555-E693D204FA47}" sibTransId="{AF8DABE0-8A79-43B5-9540-802619D9508A}"/>
    <dgm:cxn modelId="{EFFD3E37-A07A-4E41-9F09-62E6F8D3A5BF}" srcId="{29BACC3D-9324-4B89-913B-701FEE6FD8F0}" destId="{98AE94E7-342B-4C05-B798-87CD79D510BD}" srcOrd="1" destOrd="0" parTransId="{EE1E3A39-C74C-4FDB-8C77-E01CA7FD317E}" sibTransId="{05BE3085-CC3A-40A5-AC3C-A209C92DD71A}"/>
    <dgm:cxn modelId="{C30C5747-3116-45C5-8D9D-83BE91DBDE30}" type="presOf" srcId="{E2D9B0AE-B2E1-4C32-B4EE-868F399A4EFC}" destId="{55E45356-28A8-4DC6-9043-F199A3CE780E}" srcOrd="0" destOrd="0" presId="urn:diagrams.loki3.com/TabbedArc+Icon"/>
    <dgm:cxn modelId="{87F4B46B-90B7-4CD2-86C2-88919D527763}" srcId="{29BACC3D-9324-4B89-913B-701FEE6FD8F0}" destId="{E2D9B0AE-B2E1-4C32-B4EE-868F399A4EFC}" srcOrd="2" destOrd="0" parTransId="{DA37C243-6F08-4E39-8A56-1856D362BB4C}" sibTransId="{BB6A830F-0281-4853-9120-1860A88F6CB0}"/>
    <dgm:cxn modelId="{794A4170-43A3-463D-BC53-04463F9C603C}" srcId="{98AE94E7-342B-4C05-B798-87CD79D510BD}" destId="{777C85E9-860D-4A24-80E6-29B6D343EE59}" srcOrd="0" destOrd="0" parTransId="{58B4E22B-45EA-41BD-A21D-03D9EE59DDE0}" sibTransId="{84432D89-4047-4278-A8FB-DE6FD82199AB}"/>
    <dgm:cxn modelId="{3130827F-13C9-460B-9DEC-D60A2D07E32A}" srcId="{22FB3313-E565-4660-82A6-6935EC122AFF}" destId="{8C2149D9-2CEE-4804-A301-3FBAF1A72755}" srcOrd="0" destOrd="0" parTransId="{D166013D-ED87-44C1-96EE-CF7EAB8C5E77}" sibTransId="{0663B31D-9BD5-4908-8CAD-AC5FC0BE5837}"/>
    <dgm:cxn modelId="{5D3DBE88-A91E-4497-A271-8AC52BDD6224}" type="presOf" srcId="{22FB3313-E565-4660-82A6-6935EC122AFF}" destId="{98235B43-B984-44A6-875C-3E3E602E15D0}" srcOrd="0" destOrd="0" presId="urn:diagrams.loki3.com/TabbedArc+Icon"/>
    <dgm:cxn modelId="{1F7317A2-BDC2-49D1-93F8-0DA6F594D0BF}" type="presOf" srcId="{8C2149D9-2CEE-4804-A301-3FBAF1A72755}" destId="{98235B43-B984-44A6-875C-3E3E602E15D0}" srcOrd="0" destOrd="1" presId="urn:diagrams.loki3.com/TabbedArc+Icon"/>
    <dgm:cxn modelId="{F9B761E8-AD6E-4CEB-9D3A-04A80BAEE5DA}" type="presOf" srcId="{777C85E9-860D-4A24-80E6-29B6D343EE59}" destId="{11996200-5BE5-468B-95F3-A93CFDE4E65C}" srcOrd="0" destOrd="1" presId="urn:diagrams.loki3.com/TabbedArc+Icon"/>
    <dgm:cxn modelId="{AAA5946A-EC43-40A1-ACFA-A15EBB5FDC53}" type="presParOf" srcId="{DBFD1CFD-8218-4622-AACE-ED4B624ECCCC}" destId="{98235B43-B984-44A6-875C-3E3E602E15D0}" srcOrd="0" destOrd="0" presId="urn:diagrams.loki3.com/TabbedArc+Icon"/>
    <dgm:cxn modelId="{4026D596-6342-4D47-867B-3A8E19B789E0}" type="presParOf" srcId="{DBFD1CFD-8218-4622-AACE-ED4B624ECCCC}" destId="{11996200-5BE5-468B-95F3-A93CFDE4E65C}" srcOrd="1" destOrd="0" presId="urn:diagrams.loki3.com/TabbedArc+Icon"/>
    <dgm:cxn modelId="{98B7E480-D2AC-407D-B58E-1EC047DCE092}" type="presParOf" srcId="{DBFD1CFD-8218-4622-AACE-ED4B624ECCCC}" destId="{55E45356-28A8-4DC6-9043-F199A3CE780E}" srcOrd="2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/>
            <a:t>振兴服务器</a:t>
          </a:r>
          <a:endParaRPr lang="en-US" dirty="0"/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/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/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/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/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/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/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/>
            <a:t>移动端</a:t>
          </a:r>
          <a:endParaRPr lang="en-US" dirty="0"/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/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/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/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/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/>
            <a:t>智能客户端</a:t>
          </a:r>
          <a:endParaRPr lang="en-US" dirty="0"/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/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/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/>
            <a:t>云服务器</a:t>
          </a:r>
          <a:endParaRPr lang="en-US" dirty="0"/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/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/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/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/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/>
            <a:t>功能设备</a:t>
          </a:r>
          <a:endParaRPr lang="en-US" dirty="0"/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/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/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/>
            <a:t>连接设备</a:t>
          </a:r>
          <a:endParaRPr lang="en-US" dirty="0"/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/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/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/>
            <a:t>传感器</a:t>
          </a:r>
          <a:endParaRPr lang="en-US" dirty="0"/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/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/>
        </a:p>
      </dgm:t>
    </dgm:pt>
    <dgm:pt modelId="{62595CA6-0F05-4EA3-A5B3-6D3E3DE7C6B5}">
      <dgm:prSet phldrT="[Text]"/>
      <dgm:spPr/>
      <dgm:t>
        <a:bodyPr/>
        <a:lstStyle/>
        <a:p>
          <a:endParaRPr lang="en-US" dirty="0"/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/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/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AAA7860-BF70-4EF2-B3F1-7D13E47E2CC7}" type="doc">
      <dgm:prSet loTypeId="urn:microsoft.com/office/officeart/2005/8/layout/hierarchy4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247DBCF-EBE8-4045-9371-B38FB3C4527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应用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805341-0C58-4891-9039-E39BB5C16CD0}" type="parTrans" cxnId="{8B5A7726-697A-4C14-93DA-37868946A849}">
      <dgm:prSet/>
      <dgm:spPr/>
      <dgm:t>
        <a:bodyPr/>
        <a:lstStyle/>
        <a:p>
          <a:endParaRPr lang="en-US"/>
        </a:p>
      </dgm:t>
    </dgm:pt>
    <dgm:pt modelId="{ACD42EDE-0C9E-4059-A777-52E966770988}" type="sibTrans" cxnId="{8B5A7726-697A-4C14-93DA-37868946A849}">
      <dgm:prSet/>
      <dgm:spPr/>
      <dgm:t>
        <a:bodyPr/>
        <a:lstStyle/>
        <a:p>
          <a:endParaRPr lang="en-US"/>
        </a:p>
      </dgm:t>
    </dgm:pt>
    <dgm:pt modelId="{5A8D2A1D-E2F5-41C9-9342-34884AE9DDF8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金中关品链框架（</a:t>
          </a:r>
          <a:r>
            <a:rPr lang="en-US" altLang="zh-CN" sz="18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ChainX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3298C7-1CBE-4823-B573-6D7AACD2A461}" type="parTrans" cxnId="{BCEBDC54-E4B5-4BAF-8625-6AC6E7D70102}">
      <dgm:prSet/>
      <dgm:spPr/>
      <dgm:t>
        <a:bodyPr/>
        <a:lstStyle/>
        <a:p>
          <a:endParaRPr lang="en-US"/>
        </a:p>
      </dgm:t>
    </dgm:pt>
    <dgm:pt modelId="{66AE16F4-D889-4455-AB5B-D9BC376D6617}" type="sibTrans" cxnId="{BCEBDC54-E4B5-4BAF-8625-6AC6E7D70102}">
      <dgm:prSet/>
      <dgm:spPr/>
      <dgm:t>
        <a:bodyPr/>
        <a:lstStyle/>
        <a:p>
          <a:endParaRPr lang="en-US"/>
        </a:p>
      </dgm:t>
    </dgm:pt>
    <dgm:pt modelId="{75B1ED05-FB3A-4A5D-B2F6-272E7B38B873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</a:p>
      </dgm:t>
    </dgm:pt>
    <dgm:pt modelId="{BAC296C8-39F7-4853-BFE5-CF4B396298B6}" type="parTrans" cxnId="{7506EE53-8845-4D09-88EB-0B766F4BC0C5}">
      <dgm:prSet/>
      <dgm:spPr/>
      <dgm:t>
        <a:bodyPr/>
        <a:lstStyle/>
        <a:p>
          <a:endParaRPr lang="en-US"/>
        </a:p>
      </dgm:t>
    </dgm:pt>
    <dgm:pt modelId="{7677E470-4F8C-457E-AD24-F7F5E5DE772C}" type="sibTrans" cxnId="{7506EE53-8845-4D09-88EB-0B766F4BC0C5}">
      <dgm:prSet/>
      <dgm:spPr/>
      <dgm:t>
        <a:bodyPr/>
        <a:lstStyle/>
        <a:p>
          <a:endParaRPr lang="en-US"/>
        </a:p>
      </dgm:t>
    </dgm:pt>
    <dgm:pt modelId="{8D4111A6-C07C-4A2D-B7BC-E5C6C38A3EF6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PostgreSQL 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数据库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F054B6-666D-4D23-BCE0-86BD592682BE}" type="parTrans" cxnId="{77E8D559-014D-4FB9-B58A-29B382B99543}">
      <dgm:prSet/>
      <dgm:spPr/>
      <dgm:t>
        <a:bodyPr/>
        <a:lstStyle/>
        <a:p>
          <a:endParaRPr lang="en-US"/>
        </a:p>
      </dgm:t>
    </dgm:pt>
    <dgm:pt modelId="{235A5FD9-47A1-442E-A26A-8C164227BF6C}" type="sibTrans" cxnId="{77E8D559-014D-4FB9-B58A-29B382B99543}">
      <dgm:prSet/>
      <dgm:spPr/>
      <dgm:t>
        <a:bodyPr/>
        <a:lstStyle/>
        <a:p>
          <a:endParaRPr lang="en-US"/>
        </a:p>
      </dgm:t>
    </dgm:pt>
    <dgm:pt modelId="{5214BEBC-AEC9-42D7-AA10-CB349B1F954F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品链前端库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B57E7E-0931-4C08-A9FC-4A40C668B1B5}" type="parTrans" cxnId="{39BF4147-7546-480C-9953-2F104F6168C7}">
      <dgm:prSet/>
      <dgm:spPr/>
      <dgm:t>
        <a:bodyPr/>
        <a:lstStyle/>
        <a:p>
          <a:endParaRPr lang="en-US"/>
        </a:p>
      </dgm:t>
    </dgm:pt>
    <dgm:pt modelId="{00897A44-FE35-4539-B39A-64E98AF2B6FD}" type="sibTrans" cxnId="{39BF4147-7546-480C-9953-2F104F6168C7}">
      <dgm:prSet/>
      <dgm:spPr/>
      <dgm:t>
        <a:bodyPr/>
        <a:lstStyle/>
        <a:p>
          <a:endParaRPr lang="en-US"/>
        </a:p>
      </dgm:t>
    </dgm:pt>
    <dgm:pt modelId="{14BE9452-C843-47B8-B924-D09FC67B144F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W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EB 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标准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49DFD6-ECB0-41C2-ADCF-4DD8906F334D}" type="parTrans" cxnId="{4B9AA810-DCEA-4C40-B43B-30017C8860BA}">
      <dgm:prSet/>
      <dgm:spPr/>
      <dgm:t>
        <a:bodyPr/>
        <a:lstStyle/>
        <a:p>
          <a:endParaRPr lang="en-US"/>
        </a:p>
      </dgm:t>
    </dgm:pt>
    <dgm:pt modelId="{C4B582B1-A0AB-4AC7-A2A8-94D3D779C731}" type="sibTrans" cxnId="{4B9AA810-DCEA-4C40-B43B-30017C8860BA}">
      <dgm:prSet/>
      <dgm:spPr/>
      <dgm:t>
        <a:bodyPr/>
        <a:lstStyle/>
        <a:p>
          <a:endParaRPr lang="en-US"/>
        </a:p>
      </dgm:t>
    </dgm:pt>
    <dgm:pt modelId="{3C31758B-89CB-4483-857F-F09D03FC30AC}" type="pres">
      <dgm:prSet presAssocID="{9AAA7860-BF70-4EF2-B3F1-7D13E47E2CC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D8B5DC-6282-4A54-9672-3F582FBC294A}" type="pres">
      <dgm:prSet presAssocID="{F247DBCF-EBE8-4045-9371-B38FB3C45271}" presName="vertOne" presStyleCnt="0"/>
      <dgm:spPr/>
    </dgm:pt>
    <dgm:pt modelId="{F2007789-812D-4A44-9516-9376B95B65F7}" type="pres">
      <dgm:prSet presAssocID="{F247DBCF-EBE8-4045-9371-B38FB3C45271}" presName="txOne" presStyleLbl="node0" presStyleIdx="0" presStyleCnt="1">
        <dgm:presLayoutVars>
          <dgm:chPref val="3"/>
        </dgm:presLayoutVars>
      </dgm:prSet>
      <dgm:spPr/>
    </dgm:pt>
    <dgm:pt modelId="{08DA8F3C-4192-4665-990B-C8DEE44F5C6C}" type="pres">
      <dgm:prSet presAssocID="{F247DBCF-EBE8-4045-9371-B38FB3C45271}" presName="parTransOne" presStyleCnt="0"/>
      <dgm:spPr/>
    </dgm:pt>
    <dgm:pt modelId="{62550A4F-2DE1-4673-A7A0-6667A9157F2B}" type="pres">
      <dgm:prSet presAssocID="{F247DBCF-EBE8-4045-9371-B38FB3C45271}" presName="horzOne" presStyleCnt="0"/>
      <dgm:spPr/>
    </dgm:pt>
    <dgm:pt modelId="{3CC59C6B-6619-4BBB-BF53-93AB2D94D716}" type="pres">
      <dgm:prSet presAssocID="{5A8D2A1D-E2F5-41C9-9342-34884AE9DDF8}" presName="vertTwo" presStyleCnt="0"/>
      <dgm:spPr/>
    </dgm:pt>
    <dgm:pt modelId="{68BFC462-A32F-434A-A930-581379894B9C}" type="pres">
      <dgm:prSet presAssocID="{5A8D2A1D-E2F5-41C9-9342-34884AE9DDF8}" presName="txTwo" presStyleLbl="node2" presStyleIdx="0" presStyleCnt="2">
        <dgm:presLayoutVars>
          <dgm:chPref val="3"/>
        </dgm:presLayoutVars>
      </dgm:prSet>
      <dgm:spPr/>
    </dgm:pt>
    <dgm:pt modelId="{15DB2076-7868-41ED-8837-39E530DFC017}" type="pres">
      <dgm:prSet presAssocID="{5A8D2A1D-E2F5-41C9-9342-34884AE9DDF8}" presName="parTransTwo" presStyleCnt="0"/>
      <dgm:spPr/>
    </dgm:pt>
    <dgm:pt modelId="{C7292790-FC64-4561-B0E7-57DDF0BD4754}" type="pres">
      <dgm:prSet presAssocID="{5A8D2A1D-E2F5-41C9-9342-34884AE9DDF8}" presName="horzTwo" presStyleCnt="0"/>
      <dgm:spPr/>
    </dgm:pt>
    <dgm:pt modelId="{F70EBA0D-56F6-4224-8C6E-DBEF5C43F618}" type="pres">
      <dgm:prSet presAssocID="{75B1ED05-FB3A-4A5D-B2F6-272E7B38B873}" presName="vertThree" presStyleCnt="0"/>
      <dgm:spPr/>
    </dgm:pt>
    <dgm:pt modelId="{D9EB5534-D4B8-4BD2-8FDF-3126EFF0E7F1}" type="pres">
      <dgm:prSet presAssocID="{75B1ED05-FB3A-4A5D-B2F6-272E7B38B873}" presName="txThree" presStyleLbl="node3" presStyleIdx="0" presStyleCnt="3">
        <dgm:presLayoutVars>
          <dgm:chPref val="3"/>
        </dgm:presLayoutVars>
      </dgm:prSet>
      <dgm:spPr/>
    </dgm:pt>
    <dgm:pt modelId="{0DC33BEE-DFA8-4A2B-B2B5-4226CA6E2065}" type="pres">
      <dgm:prSet presAssocID="{75B1ED05-FB3A-4A5D-B2F6-272E7B38B873}" presName="horzThree" presStyleCnt="0"/>
      <dgm:spPr/>
    </dgm:pt>
    <dgm:pt modelId="{61D230A3-41EA-4951-B44D-AEB967A67506}" type="pres">
      <dgm:prSet presAssocID="{7677E470-4F8C-457E-AD24-F7F5E5DE772C}" presName="sibSpaceThree" presStyleCnt="0"/>
      <dgm:spPr/>
    </dgm:pt>
    <dgm:pt modelId="{76DA6772-9AF4-4717-A962-455F8E1DD3F8}" type="pres">
      <dgm:prSet presAssocID="{8D4111A6-C07C-4A2D-B7BC-E5C6C38A3EF6}" presName="vertThree" presStyleCnt="0"/>
      <dgm:spPr/>
    </dgm:pt>
    <dgm:pt modelId="{1B25C230-33CD-406E-A0E9-94DB8A75B91E}" type="pres">
      <dgm:prSet presAssocID="{8D4111A6-C07C-4A2D-B7BC-E5C6C38A3EF6}" presName="txThree" presStyleLbl="node3" presStyleIdx="1" presStyleCnt="3">
        <dgm:presLayoutVars>
          <dgm:chPref val="3"/>
        </dgm:presLayoutVars>
      </dgm:prSet>
      <dgm:spPr/>
    </dgm:pt>
    <dgm:pt modelId="{19484353-35A5-4D09-A77B-541D0FB98224}" type="pres">
      <dgm:prSet presAssocID="{8D4111A6-C07C-4A2D-B7BC-E5C6C38A3EF6}" presName="horzThree" presStyleCnt="0"/>
      <dgm:spPr/>
    </dgm:pt>
    <dgm:pt modelId="{80493C22-0525-4826-965B-E3F7F97B1EAA}" type="pres">
      <dgm:prSet presAssocID="{66AE16F4-D889-4455-AB5B-D9BC376D6617}" presName="sibSpaceTwo" presStyleCnt="0"/>
      <dgm:spPr/>
    </dgm:pt>
    <dgm:pt modelId="{24BA5D56-1B76-4368-9C53-30510ECCA484}" type="pres">
      <dgm:prSet presAssocID="{5214BEBC-AEC9-42D7-AA10-CB349B1F954F}" presName="vertTwo" presStyleCnt="0"/>
      <dgm:spPr/>
    </dgm:pt>
    <dgm:pt modelId="{F012E0AA-CF78-4C22-A09C-5A1BE4FAB263}" type="pres">
      <dgm:prSet presAssocID="{5214BEBC-AEC9-42D7-AA10-CB349B1F954F}" presName="txTwo" presStyleLbl="node2" presStyleIdx="1" presStyleCnt="2">
        <dgm:presLayoutVars>
          <dgm:chPref val="3"/>
        </dgm:presLayoutVars>
      </dgm:prSet>
      <dgm:spPr/>
    </dgm:pt>
    <dgm:pt modelId="{CB6EF684-C797-4EFC-B1DA-CB5C85841ECA}" type="pres">
      <dgm:prSet presAssocID="{5214BEBC-AEC9-42D7-AA10-CB349B1F954F}" presName="parTransTwo" presStyleCnt="0"/>
      <dgm:spPr/>
    </dgm:pt>
    <dgm:pt modelId="{50E57F7E-5BBB-4172-97EA-F45AAE3E5AD1}" type="pres">
      <dgm:prSet presAssocID="{5214BEBC-AEC9-42D7-AA10-CB349B1F954F}" presName="horzTwo" presStyleCnt="0"/>
      <dgm:spPr/>
    </dgm:pt>
    <dgm:pt modelId="{E5700496-AA06-48F1-B576-430517DAB637}" type="pres">
      <dgm:prSet presAssocID="{14BE9452-C843-47B8-B924-D09FC67B144F}" presName="vertThree" presStyleCnt="0"/>
      <dgm:spPr/>
    </dgm:pt>
    <dgm:pt modelId="{F7BCD35B-4112-4FFB-87C0-39903AA37646}" type="pres">
      <dgm:prSet presAssocID="{14BE9452-C843-47B8-B924-D09FC67B144F}" presName="txThree" presStyleLbl="node3" presStyleIdx="2" presStyleCnt="3">
        <dgm:presLayoutVars>
          <dgm:chPref val="3"/>
        </dgm:presLayoutVars>
      </dgm:prSet>
      <dgm:spPr/>
    </dgm:pt>
    <dgm:pt modelId="{818C9D04-4772-4A06-AE16-AB94CF52CA03}" type="pres">
      <dgm:prSet presAssocID="{14BE9452-C843-47B8-B924-D09FC67B144F}" presName="horzThree" presStyleCnt="0"/>
      <dgm:spPr/>
    </dgm:pt>
  </dgm:ptLst>
  <dgm:cxnLst>
    <dgm:cxn modelId="{4B9AA810-DCEA-4C40-B43B-30017C8860BA}" srcId="{5214BEBC-AEC9-42D7-AA10-CB349B1F954F}" destId="{14BE9452-C843-47B8-B924-D09FC67B144F}" srcOrd="0" destOrd="0" parTransId="{7649DFD6-ECB0-41C2-ADCF-4DD8906F334D}" sibTransId="{C4B582B1-A0AB-4AC7-A2A8-94D3D779C731}"/>
    <dgm:cxn modelId="{262BDB1A-01C0-4946-B23E-B1446E7D2215}" type="presOf" srcId="{9AAA7860-BF70-4EF2-B3F1-7D13E47E2CC7}" destId="{3C31758B-89CB-4483-857F-F09D03FC30AC}" srcOrd="0" destOrd="0" presId="urn:microsoft.com/office/officeart/2005/8/layout/hierarchy4"/>
    <dgm:cxn modelId="{484F4725-2C0A-417E-A505-72466C66336C}" type="presOf" srcId="{14BE9452-C843-47B8-B924-D09FC67B144F}" destId="{F7BCD35B-4112-4FFB-87C0-39903AA37646}" srcOrd="0" destOrd="0" presId="urn:microsoft.com/office/officeart/2005/8/layout/hierarchy4"/>
    <dgm:cxn modelId="{8B5A7726-697A-4C14-93DA-37868946A849}" srcId="{9AAA7860-BF70-4EF2-B3F1-7D13E47E2CC7}" destId="{F247DBCF-EBE8-4045-9371-B38FB3C45271}" srcOrd="0" destOrd="0" parTransId="{93805341-0C58-4891-9039-E39BB5C16CD0}" sibTransId="{ACD42EDE-0C9E-4059-A777-52E966770988}"/>
    <dgm:cxn modelId="{B01F753A-1878-4059-88FA-FE2C7564A3DE}" type="presOf" srcId="{F247DBCF-EBE8-4045-9371-B38FB3C45271}" destId="{F2007789-812D-4A44-9516-9376B95B65F7}" srcOrd="0" destOrd="0" presId="urn:microsoft.com/office/officeart/2005/8/layout/hierarchy4"/>
    <dgm:cxn modelId="{39BF4147-7546-480C-9953-2F104F6168C7}" srcId="{F247DBCF-EBE8-4045-9371-B38FB3C45271}" destId="{5214BEBC-AEC9-42D7-AA10-CB349B1F954F}" srcOrd="1" destOrd="0" parTransId="{58B57E7E-0931-4C08-A9FC-4A40C668B1B5}" sibTransId="{00897A44-FE35-4539-B39A-64E98AF2B6FD}"/>
    <dgm:cxn modelId="{7506EE53-8845-4D09-88EB-0B766F4BC0C5}" srcId="{5A8D2A1D-E2F5-41C9-9342-34884AE9DDF8}" destId="{75B1ED05-FB3A-4A5D-B2F6-272E7B38B873}" srcOrd="0" destOrd="0" parTransId="{BAC296C8-39F7-4853-BFE5-CF4B396298B6}" sibTransId="{7677E470-4F8C-457E-AD24-F7F5E5DE772C}"/>
    <dgm:cxn modelId="{BCEBDC54-E4B5-4BAF-8625-6AC6E7D70102}" srcId="{F247DBCF-EBE8-4045-9371-B38FB3C45271}" destId="{5A8D2A1D-E2F5-41C9-9342-34884AE9DDF8}" srcOrd="0" destOrd="0" parTransId="{A73298C7-1CBE-4823-B573-6D7AACD2A461}" sibTransId="{66AE16F4-D889-4455-AB5B-D9BC376D6617}"/>
    <dgm:cxn modelId="{77E8D559-014D-4FB9-B58A-29B382B99543}" srcId="{5A8D2A1D-E2F5-41C9-9342-34884AE9DDF8}" destId="{8D4111A6-C07C-4A2D-B7BC-E5C6C38A3EF6}" srcOrd="1" destOrd="0" parTransId="{B7F054B6-666D-4D23-BCE0-86BD592682BE}" sibTransId="{235A5FD9-47A1-442E-A26A-8C164227BF6C}"/>
    <dgm:cxn modelId="{592A4386-9505-4221-BD22-C63092F003A9}" type="presOf" srcId="{5A8D2A1D-E2F5-41C9-9342-34884AE9DDF8}" destId="{68BFC462-A32F-434A-A930-581379894B9C}" srcOrd="0" destOrd="0" presId="urn:microsoft.com/office/officeart/2005/8/layout/hierarchy4"/>
    <dgm:cxn modelId="{42B213C8-AE77-434A-895C-7C39AD703512}" type="presOf" srcId="{8D4111A6-C07C-4A2D-B7BC-E5C6C38A3EF6}" destId="{1B25C230-33CD-406E-A0E9-94DB8A75B91E}" srcOrd="0" destOrd="0" presId="urn:microsoft.com/office/officeart/2005/8/layout/hierarchy4"/>
    <dgm:cxn modelId="{018F01CC-ED9C-4BDD-B4C0-ACEB2BCC1E33}" type="presOf" srcId="{75B1ED05-FB3A-4A5D-B2F6-272E7B38B873}" destId="{D9EB5534-D4B8-4BD2-8FDF-3126EFF0E7F1}" srcOrd="0" destOrd="0" presId="urn:microsoft.com/office/officeart/2005/8/layout/hierarchy4"/>
    <dgm:cxn modelId="{47C452D4-24EF-4B0D-A666-AE2625AE2868}" type="presOf" srcId="{5214BEBC-AEC9-42D7-AA10-CB349B1F954F}" destId="{F012E0AA-CF78-4C22-A09C-5A1BE4FAB263}" srcOrd="0" destOrd="0" presId="urn:microsoft.com/office/officeart/2005/8/layout/hierarchy4"/>
    <dgm:cxn modelId="{B2F24805-FDA3-4A38-89ED-2224BB244163}" type="presParOf" srcId="{3C31758B-89CB-4483-857F-F09D03FC30AC}" destId="{48D8B5DC-6282-4A54-9672-3F582FBC294A}" srcOrd="0" destOrd="0" presId="urn:microsoft.com/office/officeart/2005/8/layout/hierarchy4"/>
    <dgm:cxn modelId="{3A27043F-53D1-4DDB-A734-97A0BCB4658C}" type="presParOf" srcId="{48D8B5DC-6282-4A54-9672-3F582FBC294A}" destId="{F2007789-812D-4A44-9516-9376B95B65F7}" srcOrd="0" destOrd="0" presId="urn:microsoft.com/office/officeart/2005/8/layout/hierarchy4"/>
    <dgm:cxn modelId="{F98D8FB3-63F1-4F98-AF13-40BCF868E4FC}" type="presParOf" srcId="{48D8B5DC-6282-4A54-9672-3F582FBC294A}" destId="{08DA8F3C-4192-4665-990B-C8DEE44F5C6C}" srcOrd="1" destOrd="0" presId="urn:microsoft.com/office/officeart/2005/8/layout/hierarchy4"/>
    <dgm:cxn modelId="{AAE6C0E0-A182-4238-9530-0AE472F7BBB1}" type="presParOf" srcId="{48D8B5DC-6282-4A54-9672-3F582FBC294A}" destId="{62550A4F-2DE1-4673-A7A0-6667A9157F2B}" srcOrd="2" destOrd="0" presId="urn:microsoft.com/office/officeart/2005/8/layout/hierarchy4"/>
    <dgm:cxn modelId="{F116FBCD-D57D-4581-BD9F-5BDAB7B3D829}" type="presParOf" srcId="{62550A4F-2DE1-4673-A7A0-6667A9157F2B}" destId="{3CC59C6B-6619-4BBB-BF53-93AB2D94D716}" srcOrd="0" destOrd="0" presId="urn:microsoft.com/office/officeart/2005/8/layout/hierarchy4"/>
    <dgm:cxn modelId="{A6774613-F535-44D4-B7EA-0C637FFF84D0}" type="presParOf" srcId="{3CC59C6B-6619-4BBB-BF53-93AB2D94D716}" destId="{68BFC462-A32F-434A-A930-581379894B9C}" srcOrd="0" destOrd="0" presId="urn:microsoft.com/office/officeart/2005/8/layout/hierarchy4"/>
    <dgm:cxn modelId="{88D21B15-2CE0-481F-8E60-B02CEE260F0E}" type="presParOf" srcId="{3CC59C6B-6619-4BBB-BF53-93AB2D94D716}" destId="{15DB2076-7868-41ED-8837-39E530DFC017}" srcOrd="1" destOrd="0" presId="urn:microsoft.com/office/officeart/2005/8/layout/hierarchy4"/>
    <dgm:cxn modelId="{EE2D4769-27F0-44B1-9BD3-AA807021D717}" type="presParOf" srcId="{3CC59C6B-6619-4BBB-BF53-93AB2D94D716}" destId="{C7292790-FC64-4561-B0E7-57DDF0BD4754}" srcOrd="2" destOrd="0" presId="urn:microsoft.com/office/officeart/2005/8/layout/hierarchy4"/>
    <dgm:cxn modelId="{DEEB87B0-24B9-4DDA-B56D-D8B0A42F1DBB}" type="presParOf" srcId="{C7292790-FC64-4561-B0E7-57DDF0BD4754}" destId="{F70EBA0D-56F6-4224-8C6E-DBEF5C43F618}" srcOrd="0" destOrd="0" presId="urn:microsoft.com/office/officeart/2005/8/layout/hierarchy4"/>
    <dgm:cxn modelId="{142F9DBD-EB86-4D51-99A7-0206B488B97C}" type="presParOf" srcId="{F70EBA0D-56F6-4224-8C6E-DBEF5C43F618}" destId="{D9EB5534-D4B8-4BD2-8FDF-3126EFF0E7F1}" srcOrd="0" destOrd="0" presId="urn:microsoft.com/office/officeart/2005/8/layout/hierarchy4"/>
    <dgm:cxn modelId="{4CDBDC80-4B6F-475A-A0E0-67334FC5A62B}" type="presParOf" srcId="{F70EBA0D-56F6-4224-8C6E-DBEF5C43F618}" destId="{0DC33BEE-DFA8-4A2B-B2B5-4226CA6E2065}" srcOrd="1" destOrd="0" presId="urn:microsoft.com/office/officeart/2005/8/layout/hierarchy4"/>
    <dgm:cxn modelId="{295A4705-8960-4781-A1FA-715480E655F3}" type="presParOf" srcId="{C7292790-FC64-4561-B0E7-57DDF0BD4754}" destId="{61D230A3-41EA-4951-B44D-AEB967A67506}" srcOrd="1" destOrd="0" presId="urn:microsoft.com/office/officeart/2005/8/layout/hierarchy4"/>
    <dgm:cxn modelId="{7E2EF10D-C0B7-4003-8050-914517427090}" type="presParOf" srcId="{C7292790-FC64-4561-B0E7-57DDF0BD4754}" destId="{76DA6772-9AF4-4717-A962-455F8E1DD3F8}" srcOrd="2" destOrd="0" presId="urn:microsoft.com/office/officeart/2005/8/layout/hierarchy4"/>
    <dgm:cxn modelId="{3B331CC2-2690-4F0C-980F-85643B2567BE}" type="presParOf" srcId="{76DA6772-9AF4-4717-A962-455F8E1DD3F8}" destId="{1B25C230-33CD-406E-A0E9-94DB8A75B91E}" srcOrd="0" destOrd="0" presId="urn:microsoft.com/office/officeart/2005/8/layout/hierarchy4"/>
    <dgm:cxn modelId="{51534F79-3E83-4AB7-8117-773A68B684EF}" type="presParOf" srcId="{76DA6772-9AF4-4717-A962-455F8E1DD3F8}" destId="{19484353-35A5-4D09-A77B-541D0FB98224}" srcOrd="1" destOrd="0" presId="urn:microsoft.com/office/officeart/2005/8/layout/hierarchy4"/>
    <dgm:cxn modelId="{13D8C867-234C-4ACB-A253-C14F6267376D}" type="presParOf" srcId="{62550A4F-2DE1-4673-A7A0-6667A9157F2B}" destId="{80493C22-0525-4826-965B-E3F7F97B1EAA}" srcOrd="1" destOrd="0" presId="urn:microsoft.com/office/officeart/2005/8/layout/hierarchy4"/>
    <dgm:cxn modelId="{E793265E-E6B3-4BFB-AC6B-0644D1AD7952}" type="presParOf" srcId="{62550A4F-2DE1-4673-A7A0-6667A9157F2B}" destId="{24BA5D56-1B76-4368-9C53-30510ECCA484}" srcOrd="2" destOrd="0" presId="urn:microsoft.com/office/officeart/2005/8/layout/hierarchy4"/>
    <dgm:cxn modelId="{AACD1CBD-012A-4DFA-8BF2-4CE1DFD18142}" type="presParOf" srcId="{24BA5D56-1B76-4368-9C53-30510ECCA484}" destId="{F012E0AA-CF78-4C22-A09C-5A1BE4FAB263}" srcOrd="0" destOrd="0" presId="urn:microsoft.com/office/officeart/2005/8/layout/hierarchy4"/>
    <dgm:cxn modelId="{87D7FE85-EC17-4F86-BEA6-731E8FDB18DF}" type="presParOf" srcId="{24BA5D56-1B76-4368-9C53-30510ECCA484}" destId="{CB6EF684-C797-4EFC-B1DA-CB5C85841ECA}" srcOrd="1" destOrd="0" presId="urn:microsoft.com/office/officeart/2005/8/layout/hierarchy4"/>
    <dgm:cxn modelId="{344B4A3B-C6A4-4132-B299-68854B397D39}" type="presParOf" srcId="{24BA5D56-1B76-4368-9C53-30510ECCA484}" destId="{50E57F7E-5BBB-4172-97EA-F45AAE3E5AD1}" srcOrd="2" destOrd="0" presId="urn:microsoft.com/office/officeart/2005/8/layout/hierarchy4"/>
    <dgm:cxn modelId="{6371DCEE-944E-4FE2-AC2C-F317B5E1440F}" type="presParOf" srcId="{50E57F7E-5BBB-4172-97EA-F45AAE3E5AD1}" destId="{E5700496-AA06-48F1-B576-430517DAB637}" srcOrd="0" destOrd="0" presId="urn:microsoft.com/office/officeart/2005/8/layout/hierarchy4"/>
    <dgm:cxn modelId="{246B7079-D19B-45BF-BA84-EA25AF12073D}" type="presParOf" srcId="{E5700496-AA06-48F1-B576-430517DAB637}" destId="{F7BCD35B-4112-4FFB-87C0-39903AA37646}" srcOrd="0" destOrd="0" presId="urn:microsoft.com/office/officeart/2005/8/layout/hierarchy4"/>
    <dgm:cxn modelId="{7B6BAB35-A2D2-4904-A2D9-BFB32D92D1D6}" type="presParOf" srcId="{E5700496-AA06-48F1-B576-430517DAB637}" destId="{818C9D04-4772-4A06-AE16-AB94CF52CA0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CC597-F729-4E16-BF38-495837C9BB3D}">
      <dsp:nvSpPr>
        <dsp:cNvPr id="0" name=""/>
        <dsp:cNvSpPr/>
      </dsp:nvSpPr>
      <dsp:spPr>
        <a:xfrm>
          <a:off x="782603" y="611153"/>
          <a:ext cx="1637039" cy="1637039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行业架构参考</a:t>
          </a:r>
          <a:endParaRPr lang="en-US" sz="1700" kern="1200" dirty="0"/>
        </a:p>
      </dsp:txBody>
      <dsp:txXfrm>
        <a:off x="1262081" y="1090631"/>
        <a:ext cx="1157561" cy="1157561"/>
      </dsp:txXfrm>
    </dsp:sp>
    <dsp:sp modelId="{04174CDC-92AD-47E0-8C54-D3EB5709D1B1}">
      <dsp:nvSpPr>
        <dsp:cNvPr id="0" name=""/>
        <dsp:cNvSpPr/>
      </dsp:nvSpPr>
      <dsp:spPr>
        <a:xfrm rot="5400000">
          <a:off x="2495256" y="611153"/>
          <a:ext cx="1637039" cy="1637039"/>
        </a:xfrm>
        <a:prstGeom prst="pieWedge">
          <a:avLst/>
        </a:prstGeom>
        <a:solidFill>
          <a:schemeClr val="accent3">
            <a:hueOff val="-3885836"/>
            <a:satOff val="-232"/>
            <a:lumOff val="287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品链框架范例</a:t>
          </a:r>
          <a:endParaRPr lang="en-US" sz="1700" kern="1200" dirty="0"/>
        </a:p>
      </dsp:txBody>
      <dsp:txXfrm rot="-5400000">
        <a:off x="2495256" y="1090631"/>
        <a:ext cx="1157561" cy="1157561"/>
      </dsp:txXfrm>
    </dsp:sp>
    <dsp:sp modelId="{A1772565-A715-40B2-81EF-063D2AD2781D}">
      <dsp:nvSpPr>
        <dsp:cNvPr id="0" name=""/>
        <dsp:cNvSpPr/>
      </dsp:nvSpPr>
      <dsp:spPr>
        <a:xfrm rot="10800000">
          <a:off x="2495256" y="2323806"/>
          <a:ext cx="1637039" cy="1637039"/>
        </a:xfrm>
        <a:prstGeom prst="pieWedge">
          <a:avLst/>
        </a:prstGeom>
        <a:solidFill>
          <a:schemeClr val="accent3">
            <a:hueOff val="-7771673"/>
            <a:satOff val="-464"/>
            <a:lumOff val="575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降低难度和风险</a:t>
          </a:r>
          <a:endParaRPr lang="en-US" sz="1700" kern="1200" dirty="0"/>
        </a:p>
      </dsp:txBody>
      <dsp:txXfrm rot="10800000">
        <a:off x="2495256" y="2323806"/>
        <a:ext cx="1157561" cy="1157561"/>
      </dsp:txXfrm>
    </dsp:sp>
    <dsp:sp modelId="{BAE24664-0871-4179-A4FF-A32571E43A40}">
      <dsp:nvSpPr>
        <dsp:cNvPr id="0" name=""/>
        <dsp:cNvSpPr/>
      </dsp:nvSpPr>
      <dsp:spPr>
        <a:xfrm rot="16200000">
          <a:off x="782603" y="2323806"/>
          <a:ext cx="1637039" cy="1637039"/>
        </a:xfrm>
        <a:prstGeom prst="pieWedge">
          <a:avLst/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抽象便于复用</a:t>
          </a:r>
          <a:endParaRPr lang="en-US" sz="1700" kern="1200" dirty="0"/>
        </a:p>
      </dsp:txBody>
      <dsp:txXfrm rot="5400000">
        <a:off x="1262081" y="2323806"/>
        <a:ext cx="1157561" cy="1157561"/>
      </dsp:txXfrm>
    </dsp:sp>
    <dsp:sp modelId="{8534BBBA-8B72-49C7-A632-768AC3D2D280}">
      <dsp:nvSpPr>
        <dsp:cNvPr id="0" name=""/>
        <dsp:cNvSpPr/>
      </dsp:nvSpPr>
      <dsp:spPr>
        <a:xfrm>
          <a:off x="2174843" y="1945737"/>
          <a:ext cx="565213" cy="491490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61B925-5974-4829-90C7-72407E297F40}">
      <dsp:nvSpPr>
        <dsp:cNvPr id="0" name=""/>
        <dsp:cNvSpPr/>
      </dsp:nvSpPr>
      <dsp:spPr>
        <a:xfrm rot="10800000">
          <a:off x="2174843" y="2134772"/>
          <a:ext cx="565213" cy="491490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505C2-F30D-4312-833F-9A2948880100}">
      <dsp:nvSpPr>
        <dsp:cNvPr id="0" name=""/>
        <dsp:cNvSpPr/>
      </dsp:nvSpPr>
      <dsp:spPr>
        <a:xfrm>
          <a:off x="585107" y="0"/>
          <a:ext cx="2390018" cy="1133506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8306" y="33199"/>
        <a:ext cx="2323620" cy="1067108"/>
      </dsp:txXfrm>
    </dsp:sp>
    <dsp:sp modelId="{42A5388C-3159-4829-8BB6-F3429F72AB50}">
      <dsp:nvSpPr>
        <dsp:cNvPr id="0" name=""/>
        <dsp:cNvSpPr/>
      </dsp:nvSpPr>
      <dsp:spPr>
        <a:xfrm>
          <a:off x="1734397" y="1133506"/>
          <a:ext cx="91440" cy="3206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615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7FDDE-AE02-4671-B8F7-6D3EE630E809}">
      <dsp:nvSpPr>
        <dsp:cNvPr id="0" name=""/>
        <dsp:cNvSpPr/>
      </dsp:nvSpPr>
      <dsp:spPr>
        <a:xfrm>
          <a:off x="585107" y="1454122"/>
          <a:ext cx="2390018" cy="834610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9552" y="1478567"/>
        <a:ext cx="2341128" cy="785720"/>
      </dsp:txXfrm>
    </dsp:sp>
    <dsp:sp modelId="{A6F67894-373E-4D76-ACE7-21B5ED6499D2}">
      <dsp:nvSpPr>
        <dsp:cNvPr id="0" name=""/>
        <dsp:cNvSpPr/>
      </dsp:nvSpPr>
      <dsp:spPr>
        <a:xfrm>
          <a:off x="1734397" y="2288732"/>
          <a:ext cx="91440" cy="15964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96407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7B3F4-AC62-4DE1-8AE5-3737F91055AB}">
      <dsp:nvSpPr>
        <dsp:cNvPr id="0" name=""/>
        <dsp:cNvSpPr/>
      </dsp:nvSpPr>
      <dsp:spPr>
        <a:xfrm>
          <a:off x="585107" y="3885140"/>
          <a:ext cx="2390018" cy="686859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5224" y="3905257"/>
        <a:ext cx="2349784" cy="6466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37077-F6DC-446E-9FCA-C32E79B73396}">
      <dsp:nvSpPr>
        <dsp:cNvPr id="0" name=""/>
        <dsp:cNvSpPr/>
      </dsp:nvSpPr>
      <dsp:spPr>
        <a:xfrm>
          <a:off x="1047755" y="24539"/>
          <a:ext cx="1464723" cy="666490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67276" y="44060"/>
        <a:ext cx="1425681" cy="627448"/>
      </dsp:txXfrm>
    </dsp:sp>
    <dsp:sp modelId="{BFFBAD9D-F7BD-40EF-911A-5EE3A07C9948}">
      <dsp:nvSpPr>
        <dsp:cNvPr id="0" name=""/>
        <dsp:cNvSpPr/>
      </dsp:nvSpPr>
      <dsp:spPr>
        <a:xfrm>
          <a:off x="1734397" y="691030"/>
          <a:ext cx="91440" cy="2411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152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D9B17-F71B-478C-B7B6-AD6B831A017A}">
      <dsp:nvSpPr>
        <dsp:cNvPr id="0" name=""/>
        <dsp:cNvSpPr/>
      </dsp:nvSpPr>
      <dsp:spPr>
        <a:xfrm>
          <a:off x="1006530" y="932183"/>
          <a:ext cx="1547172" cy="914038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33301" y="958954"/>
        <a:ext cx="1493630" cy="860496"/>
      </dsp:txXfrm>
    </dsp:sp>
    <dsp:sp modelId="{ACD25742-E068-4040-8D0D-6BC363093126}">
      <dsp:nvSpPr>
        <dsp:cNvPr id="0" name=""/>
        <dsp:cNvSpPr/>
      </dsp:nvSpPr>
      <dsp:spPr>
        <a:xfrm>
          <a:off x="774455" y="1846221"/>
          <a:ext cx="1005661" cy="412579"/>
        </a:xfrm>
        <a:custGeom>
          <a:avLst/>
          <a:gdLst/>
          <a:ahLst/>
          <a:cxnLst/>
          <a:rect l="0" t="0" r="0" b="0"/>
          <a:pathLst>
            <a:path>
              <a:moveTo>
                <a:pt x="1005661" y="0"/>
              </a:moveTo>
              <a:lnTo>
                <a:pt x="1005661" y="206289"/>
              </a:lnTo>
              <a:lnTo>
                <a:pt x="0" y="206289"/>
              </a:lnTo>
              <a:lnTo>
                <a:pt x="0" y="41257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D1651-A514-4092-8F1C-CE6C853BDEF3}">
      <dsp:nvSpPr>
        <dsp:cNvPr id="0" name=""/>
        <dsp:cNvSpPr/>
      </dsp:nvSpPr>
      <dsp:spPr>
        <a:xfrm>
          <a:off x="869" y="2258800"/>
          <a:ext cx="1547172" cy="630895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47" y="2277278"/>
        <a:ext cx="1510216" cy="593939"/>
      </dsp:txXfrm>
    </dsp:sp>
    <dsp:sp modelId="{A207A91E-56A5-4BEC-BAAD-8A10300D8D32}">
      <dsp:nvSpPr>
        <dsp:cNvPr id="0" name=""/>
        <dsp:cNvSpPr/>
      </dsp:nvSpPr>
      <dsp:spPr>
        <a:xfrm>
          <a:off x="728735" y="2889696"/>
          <a:ext cx="91440" cy="1046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6775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69587-0978-4EEA-9F1B-34D554EB1824}">
      <dsp:nvSpPr>
        <dsp:cNvPr id="0" name=""/>
        <dsp:cNvSpPr/>
      </dsp:nvSpPr>
      <dsp:spPr>
        <a:xfrm>
          <a:off x="869" y="3936471"/>
          <a:ext cx="1547172" cy="603768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553" y="3954155"/>
        <a:ext cx="1511804" cy="568400"/>
      </dsp:txXfrm>
    </dsp:sp>
    <dsp:sp modelId="{EA00C6AE-0243-4822-9D17-1D3D581A5476}">
      <dsp:nvSpPr>
        <dsp:cNvPr id="0" name=""/>
        <dsp:cNvSpPr/>
      </dsp:nvSpPr>
      <dsp:spPr>
        <a:xfrm>
          <a:off x="1780117" y="1846221"/>
          <a:ext cx="1005661" cy="412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289"/>
              </a:lnTo>
              <a:lnTo>
                <a:pt x="1005661" y="206289"/>
              </a:lnTo>
              <a:lnTo>
                <a:pt x="1005661" y="41257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9F092-A31F-4AF6-A523-4D855B6098CC}">
      <dsp:nvSpPr>
        <dsp:cNvPr id="0" name=""/>
        <dsp:cNvSpPr/>
      </dsp:nvSpPr>
      <dsp:spPr>
        <a:xfrm>
          <a:off x="2012192" y="2258800"/>
          <a:ext cx="1547172" cy="630895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0670" y="2277278"/>
        <a:ext cx="1510216" cy="593939"/>
      </dsp:txXfrm>
    </dsp:sp>
    <dsp:sp modelId="{3E866371-0757-43B2-8A84-B4C776251CB2}">
      <dsp:nvSpPr>
        <dsp:cNvPr id="0" name=""/>
        <dsp:cNvSpPr/>
      </dsp:nvSpPr>
      <dsp:spPr>
        <a:xfrm>
          <a:off x="2740058" y="2889696"/>
          <a:ext cx="91440" cy="1046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6775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95AF8-0D31-4AEE-94DE-6CF79ABC5AEA}">
      <dsp:nvSpPr>
        <dsp:cNvPr id="0" name=""/>
        <dsp:cNvSpPr/>
      </dsp:nvSpPr>
      <dsp:spPr>
        <a:xfrm>
          <a:off x="2012192" y="3936471"/>
          <a:ext cx="1547172" cy="603768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9876" y="3954155"/>
        <a:ext cx="1511804" cy="5684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9E92-41B7-430B-8BC3-0D973D33C1B9}">
      <dsp:nvSpPr>
        <dsp:cNvPr id="0" name=""/>
        <dsp:cNvSpPr/>
      </dsp:nvSpPr>
      <dsp:spPr>
        <a:xfrm>
          <a:off x="1101089" y="0"/>
          <a:ext cx="4572000" cy="4572000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0FDE6-FB26-423E-B206-A3D9D221FF1F}">
      <dsp:nvSpPr>
        <dsp:cNvPr id="0" name=""/>
        <dsp:cNvSpPr/>
      </dsp:nvSpPr>
      <dsp:spPr>
        <a:xfrm>
          <a:off x="3387090" y="459655"/>
          <a:ext cx="2971800" cy="10822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9922" y="512487"/>
        <a:ext cx="2866136" cy="976614"/>
      </dsp:txXfrm>
    </dsp:sp>
    <dsp:sp modelId="{EE9AC8E8-07F2-48EB-8D0C-86C6717E36A8}">
      <dsp:nvSpPr>
        <dsp:cNvPr id="0" name=""/>
        <dsp:cNvSpPr/>
      </dsp:nvSpPr>
      <dsp:spPr>
        <a:xfrm>
          <a:off x="3387090" y="1677218"/>
          <a:ext cx="2971800" cy="10822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9922" y="1730050"/>
        <a:ext cx="2866136" cy="976614"/>
      </dsp:txXfrm>
    </dsp:sp>
    <dsp:sp modelId="{66018777-B323-4006-8536-5A3340E5F2D5}">
      <dsp:nvSpPr>
        <dsp:cNvPr id="0" name=""/>
        <dsp:cNvSpPr/>
      </dsp:nvSpPr>
      <dsp:spPr>
        <a:xfrm>
          <a:off x="3387090" y="2894781"/>
          <a:ext cx="2971800" cy="1082278"/>
        </a:xfrm>
        <a:prstGeom prst="roundRect">
          <a:avLst/>
        </a:prstGeom>
        <a:gradFill rotWithShape="1">
          <a:gsLst>
            <a:gs pos="0">
              <a:schemeClr val="accent5">
                <a:tint val="58000"/>
                <a:satMod val="300000"/>
              </a:schemeClr>
            </a:gs>
            <a:gs pos="100000">
              <a:schemeClr val="accent5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9922" y="2947613"/>
        <a:ext cx="2866136" cy="97661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7DB19-08D0-4EC0-AFB6-7F0AC763CB5E}">
      <dsp:nvSpPr>
        <dsp:cNvPr id="0" name=""/>
        <dsp:cNvSpPr/>
      </dsp:nvSpPr>
      <dsp:spPr>
        <a:xfrm>
          <a:off x="3119" y="610548"/>
          <a:ext cx="3041451" cy="950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弹性云主机</a:t>
          </a:r>
          <a:endParaRPr lang="en-US" sz="3300" kern="1200" dirty="0"/>
        </a:p>
      </dsp:txBody>
      <dsp:txXfrm>
        <a:off x="3119" y="610548"/>
        <a:ext cx="3041451" cy="950400"/>
      </dsp:txXfrm>
    </dsp:sp>
    <dsp:sp modelId="{F1B61BD2-ECAC-4CEE-BC98-870422A28081}">
      <dsp:nvSpPr>
        <dsp:cNvPr id="0" name=""/>
        <dsp:cNvSpPr/>
      </dsp:nvSpPr>
      <dsp:spPr>
        <a:xfrm>
          <a:off x="3119" y="1560948"/>
          <a:ext cx="3041451" cy="240050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19" y="1560948"/>
        <a:ext cx="3041451" cy="2400502"/>
      </dsp:txXfrm>
    </dsp:sp>
    <dsp:sp modelId="{E8C044CE-FDC1-4F4E-9FC0-FCDCBBE25A49}">
      <dsp:nvSpPr>
        <dsp:cNvPr id="0" name=""/>
        <dsp:cNvSpPr/>
      </dsp:nvSpPr>
      <dsp:spPr>
        <a:xfrm>
          <a:off x="3470374" y="610548"/>
          <a:ext cx="3041451" cy="950400"/>
        </a:xfrm>
        <a:prstGeom prst="rect">
          <a:avLst/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裸金属云主机</a:t>
          </a:r>
          <a:endParaRPr lang="en-US" sz="3300" kern="1200" dirty="0"/>
        </a:p>
      </dsp:txBody>
      <dsp:txXfrm>
        <a:off x="3470374" y="610548"/>
        <a:ext cx="3041451" cy="950400"/>
      </dsp:txXfrm>
    </dsp:sp>
    <dsp:sp modelId="{95ECC203-0D41-4197-8649-581A77441E3D}">
      <dsp:nvSpPr>
        <dsp:cNvPr id="0" name=""/>
        <dsp:cNvSpPr/>
      </dsp:nvSpPr>
      <dsp:spPr>
        <a:xfrm>
          <a:off x="3470374" y="1560948"/>
          <a:ext cx="3041451" cy="2400502"/>
        </a:xfrm>
        <a:prstGeom prst="rect">
          <a:avLst/>
        </a:prstGeom>
        <a:solidFill>
          <a:schemeClr val="accent3">
            <a:tint val="40000"/>
            <a:alpha val="90000"/>
            <a:hueOff val="-5945403"/>
            <a:satOff val="1175"/>
            <a:lumOff val="714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-5945403"/>
              <a:satOff val="1175"/>
              <a:lumOff val="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70374" y="1560948"/>
        <a:ext cx="3041451" cy="2400502"/>
      </dsp:txXfrm>
    </dsp:sp>
    <dsp:sp modelId="{7224BDC8-DC6E-4C96-BA18-ADC2D8CE8850}">
      <dsp:nvSpPr>
        <dsp:cNvPr id="0" name=""/>
        <dsp:cNvSpPr/>
      </dsp:nvSpPr>
      <dsp:spPr>
        <a:xfrm>
          <a:off x="6937629" y="610548"/>
          <a:ext cx="3041451" cy="950400"/>
        </a:xfrm>
        <a:prstGeom prst="rect">
          <a:avLst/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自建基础构架</a:t>
          </a:r>
          <a:endParaRPr lang="en-US" sz="3300" kern="1200" dirty="0"/>
        </a:p>
      </dsp:txBody>
      <dsp:txXfrm>
        <a:off x="6937629" y="610548"/>
        <a:ext cx="3041451" cy="950400"/>
      </dsp:txXfrm>
    </dsp:sp>
    <dsp:sp modelId="{404A15D8-787A-4467-B007-1D94CE5BF7CF}">
      <dsp:nvSpPr>
        <dsp:cNvPr id="0" name=""/>
        <dsp:cNvSpPr/>
      </dsp:nvSpPr>
      <dsp:spPr>
        <a:xfrm>
          <a:off x="6937629" y="1560948"/>
          <a:ext cx="3041451" cy="2400502"/>
        </a:xfrm>
        <a:prstGeom prst="rect">
          <a:avLst/>
        </a:prstGeom>
        <a:solidFill>
          <a:schemeClr val="accent3">
            <a:tint val="40000"/>
            <a:alpha val="90000"/>
            <a:hueOff val="-11890806"/>
            <a:satOff val="2349"/>
            <a:lumOff val="1427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-11890806"/>
              <a:satOff val="2349"/>
              <a:lumOff val="14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针对性地定制优化配置和性能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构建及运维要求高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特殊行业应用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37629" y="1560948"/>
        <a:ext cx="3041451" cy="240050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B95D-9FFB-442D-AE7F-D340DBD85F47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联盟</a:t>
          </a:r>
          <a:endParaRPr lang="en-US" sz="3600" kern="1200" dirty="0"/>
        </a:p>
      </dsp:txBody>
      <dsp:txXfrm>
        <a:off x="1560827" y="1389377"/>
        <a:ext cx="1793245" cy="1793245"/>
      </dsp:txXfrm>
    </dsp:sp>
    <dsp:sp modelId="{BD52492E-D762-42EF-B49D-E2C8F3275F54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solidFill>
          <a:schemeClr val="accent3">
            <a:alpha val="50000"/>
            <a:hueOff val="-2914377"/>
            <a:satOff val="-174"/>
            <a:lumOff val="215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2009138" y="186148"/>
        <a:ext cx="896623" cy="896623"/>
      </dsp:txXfrm>
    </dsp:sp>
    <dsp:sp modelId="{71B4051D-A896-4239-A641-893858E504B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3660677" y="1837688"/>
        <a:ext cx="896623" cy="896623"/>
      </dsp:txXfrm>
    </dsp:sp>
    <dsp:sp modelId="{8B15F7D3-48FB-4F30-9ACC-6041CA64ECDF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solidFill>
          <a:schemeClr val="accent3">
            <a:alpha val="50000"/>
            <a:hueOff val="-8743131"/>
            <a:satOff val="-522"/>
            <a:lumOff val="647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2009138" y="3489227"/>
        <a:ext cx="896623" cy="896623"/>
      </dsp:txXfrm>
    </dsp:sp>
    <dsp:sp modelId="{F97AFB26-6813-468F-AF9A-C307B011A56A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357598" y="1837688"/>
        <a:ext cx="896623" cy="89662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90974" y="1679297"/>
          <a:ext cx="1957629" cy="348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152"/>
              </a:lnTo>
              <a:lnTo>
                <a:pt x="1957629" y="237152"/>
              </a:lnTo>
              <a:lnTo>
                <a:pt x="1957629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90974" y="1679297"/>
          <a:ext cx="755190" cy="348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152"/>
              </a:lnTo>
              <a:lnTo>
                <a:pt x="755190" y="237152"/>
              </a:lnTo>
              <a:lnTo>
                <a:pt x="755190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761554" y="1679297"/>
          <a:ext cx="629419" cy="348001"/>
        </a:xfrm>
        <a:custGeom>
          <a:avLst/>
          <a:gdLst/>
          <a:ahLst/>
          <a:cxnLst/>
          <a:rect l="0" t="0" r="0" b="0"/>
          <a:pathLst>
            <a:path>
              <a:moveTo>
                <a:pt x="629419" y="0"/>
              </a:moveTo>
              <a:lnTo>
                <a:pt x="629419" y="237152"/>
              </a:lnTo>
              <a:lnTo>
                <a:pt x="0" y="237152"/>
              </a:lnTo>
              <a:lnTo>
                <a:pt x="0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43479" y="1679297"/>
          <a:ext cx="1947494" cy="348001"/>
        </a:xfrm>
        <a:custGeom>
          <a:avLst/>
          <a:gdLst/>
          <a:ahLst/>
          <a:cxnLst/>
          <a:rect l="0" t="0" r="0" b="0"/>
          <a:pathLst>
            <a:path>
              <a:moveTo>
                <a:pt x="1947494" y="0"/>
              </a:moveTo>
              <a:lnTo>
                <a:pt x="1947494" y="237152"/>
              </a:lnTo>
              <a:lnTo>
                <a:pt x="0" y="237152"/>
              </a:lnTo>
              <a:lnTo>
                <a:pt x="0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792690" y="919477"/>
          <a:ext cx="1196566" cy="759820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925642" y="1045781"/>
          <a:ext cx="1196566" cy="759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1947896" y="1068035"/>
        <a:ext cx="1152058" cy="715312"/>
      </dsp:txXfrm>
    </dsp:sp>
    <dsp:sp modelId="{89D2E633-A732-46A6-8F91-DB04B818BCCD}">
      <dsp:nvSpPr>
        <dsp:cNvPr id="0" name=""/>
        <dsp:cNvSpPr/>
      </dsp:nvSpPr>
      <dsp:spPr>
        <a:xfrm>
          <a:off x="3412" y="2027298"/>
          <a:ext cx="880134" cy="914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36364" y="2153603"/>
          <a:ext cx="880134" cy="914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62142" y="2179381"/>
        <a:ext cx="828578" cy="862841"/>
      </dsp:txXfrm>
    </dsp:sp>
    <dsp:sp modelId="{72BD7B4D-8848-40C8-94ED-7AAEA2B2591B}">
      <dsp:nvSpPr>
        <dsp:cNvPr id="0" name=""/>
        <dsp:cNvSpPr/>
      </dsp:nvSpPr>
      <dsp:spPr>
        <a:xfrm>
          <a:off x="1149450" y="2027298"/>
          <a:ext cx="1224207" cy="14989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82402" y="2153603"/>
          <a:ext cx="1224207" cy="1498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销售站</a:t>
          </a:r>
          <a:endParaRPr lang="en-US" sz="1800" kern="1200" dirty="0"/>
        </a:p>
      </dsp:txBody>
      <dsp:txXfrm>
        <a:off x="1318258" y="2189459"/>
        <a:ext cx="1152495" cy="1427207"/>
      </dsp:txXfrm>
    </dsp:sp>
    <dsp:sp modelId="{D80E84E7-1DD0-4CFE-81BA-CADFDD962330}">
      <dsp:nvSpPr>
        <dsp:cNvPr id="0" name=""/>
        <dsp:cNvSpPr/>
      </dsp:nvSpPr>
      <dsp:spPr>
        <a:xfrm>
          <a:off x="2639562" y="2027298"/>
          <a:ext cx="1013205" cy="914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2772514" y="2153603"/>
          <a:ext cx="1013205" cy="914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供应</a:t>
          </a:r>
          <a:br>
            <a:rPr lang="en-US" altLang="zh-CN" sz="1800" kern="1200" dirty="0"/>
          </a:br>
          <a:r>
            <a:rPr lang="zh-CN" altLang="en-US" sz="1800" kern="1200" dirty="0"/>
            <a:t>中心</a:t>
          </a:r>
          <a:endParaRPr lang="en-US" sz="1800" kern="1200" dirty="0"/>
        </a:p>
      </dsp:txBody>
      <dsp:txXfrm>
        <a:off x="2799296" y="2180385"/>
        <a:ext cx="959641" cy="860833"/>
      </dsp:txXfrm>
    </dsp:sp>
    <dsp:sp modelId="{370A5207-41AB-4AB0-8725-67D0C4CBEB11}">
      <dsp:nvSpPr>
        <dsp:cNvPr id="0" name=""/>
        <dsp:cNvSpPr/>
      </dsp:nvSpPr>
      <dsp:spPr>
        <a:xfrm>
          <a:off x="3918670" y="2027298"/>
          <a:ext cx="859864" cy="914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051622" y="2153603"/>
          <a:ext cx="859864" cy="914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</a:t>
          </a:r>
          <a:endParaRPr lang="en-US" sz="1800" kern="1200" dirty="0"/>
        </a:p>
      </dsp:txBody>
      <dsp:txXfrm>
        <a:off x="4076807" y="2178788"/>
        <a:ext cx="809494" cy="86402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CED3A-1E45-47A2-A302-05C3E2FDB6D6}">
      <dsp:nvSpPr>
        <dsp:cNvPr id="0" name=""/>
        <dsp:cNvSpPr/>
      </dsp:nvSpPr>
      <dsp:spPr>
        <a:xfrm>
          <a:off x="-5166903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40245-5029-44C2-AE85-191EDCD5492F}">
      <dsp:nvSpPr>
        <dsp:cNvPr id="0" name=""/>
        <dsp:cNvSpPr/>
      </dsp:nvSpPr>
      <dsp:spPr>
        <a:xfrm>
          <a:off x="320725" y="20784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207843"/>
        <a:ext cx="4533138" cy="415503"/>
      </dsp:txXfrm>
    </dsp:sp>
    <dsp:sp modelId="{40C57EDF-DBAA-4230-A678-3C6EAA3C369D}">
      <dsp:nvSpPr>
        <dsp:cNvPr id="0" name=""/>
        <dsp:cNvSpPr/>
      </dsp:nvSpPr>
      <dsp:spPr>
        <a:xfrm>
          <a:off x="61036" y="15590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AB71C31-0D86-4591-973A-5DC5D971A0CD}">
      <dsp:nvSpPr>
        <dsp:cNvPr id="0" name=""/>
        <dsp:cNvSpPr/>
      </dsp:nvSpPr>
      <dsp:spPr>
        <a:xfrm>
          <a:off x="697001" y="831463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1942918"/>
                <a:satOff val="-116"/>
                <a:lumOff val="1438"/>
                <a:alphaOff val="0"/>
                <a:tint val="58000"/>
                <a:satMod val="300000"/>
              </a:schemeClr>
            </a:gs>
            <a:gs pos="100000">
              <a:schemeClr val="accent3">
                <a:hueOff val="-1942918"/>
                <a:satOff val="-116"/>
                <a:lumOff val="1438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831463"/>
        <a:ext cx="4156862" cy="415503"/>
      </dsp:txXfrm>
    </dsp:sp>
    <dsp:sp modelId="{C9F48DEB-F0D0-4C0F-8705-7F2EE6BE81A7}">
      <dsp:nvSpPr>
        <dsp:cNvPr id="0" name=""/>
        <dsp:cNvSpPr/>
      </dsp:nvSpPr>
      <dsp:spPr>
        <a:xfrm>
          <a:off x="437311" y="779526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942918"/>
              <a:satOff val="-116"/>
              <a:lumOff val="14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DBA6384-848C-4B75-9F02-93A352F6CD94}">
      <dsp:nvSpPr>
        <dsp:cNvPr id="0" name=""/>
        <dsp:cNvSpPr/>
      </dsp:nvSpPr>
      <dsp:spPr>
        <a:xfrm>
          <a:off x="903198" y="1454627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3885836"/>
                <a:satOff val="-232"/>
                <a:lumOff val="2876"/>
                <a:alphaOff val="0"/>
                <a:tint val="58000"/>
                <a:satMod val="300000"/>
              </a:schemeClr>
            </a:gs>
            <a:gs pos="100000">
              <a:schemeClr val="accent3">
                <a:hueOff val="-3885836"/>
                <a:satOff val="-232"/>
                <a:lumOff val="2876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1454627"/>
        <a:ext cx="3950665" cy="415503"/>
      </dsp:txXfrm>
    </dsp:sp>
    <dsp:sp modelId="{42D08AA9-D775-43C5-9F4F-A6134BA35904}">
      <dsp:nvSpPr>
        <dsp:cNvPr id="0" name=""/>
        <dsp:cNvSpPr/>
      </dsp:nvSpPr>
      <dsp:spPr>
        <a:xfrm>
          <a:off x="643508" y="1402689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3885836"/>
              <a:satOff val="-232"/>
              <a:lumOff val="28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100AF81-7676-4F99-92CB-A2114F4387DA}">
      <dsp:nvSpPr>
        <dsp:cNvPr id="0" name=""/>
        <dsp:cNvSpPr/>
      </dsp:nvSpPr>
      <dsp:spPr>
        <a:xfrm>
          <a:off x="969035" y="2078248"/>
          <a:ext cx="3884828" cy="415503"/>
        </a:xfrm>
        <a:prstGeom prst="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9035" y="2078248"/>
        <a:ext cx="3884828" cy="415503"/>
      </dsp:txXfrm>
    </dsp:sp>
    <dsp:sp modelId="{5CBDD992-BEA4-4952-9D04-5E0C24C681B5}">
      <dsp:nvSpPr>
        <dsp:cNvPr id="0" name=""/>
        <dsp:cNvSpPr/>
      </dsp:nvSpPr>
      <dsp:spPr>
        <a:xfrm>
          <a:off x="709345" y="2026310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566CFB6-ACF6-4FCB-B117-D32ABB610C71}">
      <dsp:nvSpPr>
        <dsp:cNvPr id="0" name=""/>
        <dsp:cNvSpPr/>
      </dsp:nvSpPr>
      <dsp:spPr>
        <a:xfrm>
          <a:off x="903198" y="2701869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7771673"/>
                <a:satOff val="-464"/>
                <a:lumOff val="5751"/>
                <a:alphaOff val="0"/>
                <a:tint val="58000"/>
                <a:satMod val="300000"/>
              </a:schemeClr>
            </a:gs>
            <a:gs pos="100000">
              <a:schemeClr val="accent3">
                <a:hueOff val="-7771673"/>
                <a:satOff val="-464"/>
                <a:lumOff val="5751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2701869"/>
        <a:ext cx="3950665" cy="415503"/>
      </dsp:txXfrm>
    </dsp:sp>
    <dsp:sp modelId="{0A4DE534-722C-4FA5-A510-8168F5EF2744}">
      <dsp:nvSpPr>
        <dsp:cNvPr id="0" name=""/>
        <dsp:cNvSpPr/>
      </dsp:nvSpPr>
      <dsp:spPr>
        <a:xfrm>
          <a:off x="643508" y="2649931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7771673"/>
              <a:satOff val="-464"/>
              <a:lumOff val="57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037D8BF-0B85-4439-A096-4B208EC33419}">
      <dsp:nvSpPr>
        <dsp:cNvPr id="0" name=""/>
        <dsp:cNvSpPr/>
      </dsp:nvSpPr>
      <dsp:spPr>
        <a:xfrm>
          <a:off x="697001" y="3325032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9714590"/>
                <a:satOff val="-580"/>
                <a:lumOff val="7189"/>
                <a:alphaOff val="0"/>
                <a:tint val="58000"/>
                <a:satMod val="300000"/>
              </a:schemeClr>
            </a:gs>
            <a:gs pos="100000">
              <a:schemeClr val="accent3">
                <a:hueOff val="-9714590"/>
                <a:satOff val="-580"/>
                <a:lumOff val="7189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3325032"/>
        <a:ext cx="4156862" cy="415503"/>
      </dsp:txXfrm>
    </dsp:sp>
    <dsp:sp modelId="{8D9BEE5E-B1B8-4239-9871-7D56D0DCE8A8}">
      <dsp:nvSpPr>
        <dsp:cNvPr id="0" name=""/>
        <dsp:cNvSpPr/>
      </dsp:nvSpPr>
      <dsp:spPr>
        <a:xfrm>
          <a:off x="437311" y="3273094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9714590"/>
              <a:satOff val="-580"/>
              <a:lumOff val="71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347C1D3-6318-4881-93FA-04457F08F276}">
      <dsp:nvSpPr>
        <dsp:cNvPr id="0" name=""/>
        <dsp:cNvSpPr/>
      </dsp:nvSpPr>
      <dsp:spPr>
        <a:xfrm>
          <a:off x="320725" y="394865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3948653"/>
        <a:ext cx="4533138" cy="415503"/>
      </dsp:txXfrm>
    </dsp:sp>
    <dsp:sp modelId="{74A8A7AF-5557-439C-B604-FBB79D965216}">
      <dsp:nvSpPr>
        <dsp:cNvPr id="0" name=""/>
        <dsp:cNvSpPr/>
      </dsp:nvSpPr>
      <dsp:spPr>
        <a:xfrm>
          <a:off x="61036" y="389671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51B53-C2E4-4E95-9181-EE7FEDC11883}">
      <dsp:nvSpPr>
        <dsp:cNvPr id="0" name=""/>
        <dsp:cNvSpPr/>
      </dsp:nvSpPr>
      <dsp:spPr>
        <a:xfrm>
          <a:off x="5361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61" y="0"/>
        <a:ext cx="1881410" cy="1371600"/>
      </dsp:txXfrm>
    </dsp:sp>
    <dsp:sp modelId="{76FAF63A-1DCE-4C17-9C4B-9269711E8C6A}">
      <dsp:nvSpPr>
        <dsp:cNvPr id="0" name=""/>
        <dsp:cNvSpPr/>
      </dsp:nvSpPr>
      <dsp:spPr>
        <a:xfrm>
          <a:off x="193502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877" y="1413314"/>
        <a:ext cx="1424378" cy="1297770"/>
      </dsp:txXfrm>
    </dsp:sp>
    <dsp:sp modelId="{AC9E0ABA-0DBA-4074-9E57-5E05FB0FCCEC}">
      <dsp:nvSpPr>
        <dsp:cNvPr id="0" name=""/>
        <dsp:cNvSpPr/>
      </dsp:nvSpPr>
      <dsp:spPr>
        <a:xfrm>
          <a:off x="193502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971459"/>
            <a:satOff val="-58"/>
            <a:lumOff val="719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877" y="3003915"/>
        <a:ext cx="1424378" cy="1297770"/>
      </dsp:txXfrm>
    </dsp:sp>
    <dsp:sp modelId="{D85BD048-690C-40E9-9A98-3BD887F30F68}">
      <dsp:nvSpPr>
        <dsp:cNvPr id="0" name=""/>
        <dsp:cNvSpPr/>
      </dsp:nvSpPr>
      <dsp:spPr>
        <a:xfrm>
          <a:off x="2027878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7878" y="0"/>
        <a:ext cx="1881410" cy="1371600"/>
      </dsp:txXfrm>
    </dsp:sp>
    <dsp:sp modelId="{9BFE20F6-67A5-44D5-B648-CF501C8E19EC}">
      <dsp:nvSpPr>
        <dsp:cNvPr id="0" name=""/>
        <dsp:cNvSpPr/>
      </dsp:nvSpPr>
      <dsp:spPr>
        <a:xfrm>
          <a:off x="2216019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1942918"/>
            <a:satOff val="-116"/>
            <a:lumOff val="143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56394" y="1413314"/>
        <a:ext cx="1424378" cy="1297770"/>
      </dsp:txXfrm>
    </dsp:sp>
    <dsp:sp modelId="{F67211EA-E188-4158-991E-33F36CBA434D}">
      <dsp:nvSpPr>
        <dsp:cNvPr id="0" name=""/>
        <dsp:cNvSpPr/>
      </dsp:nvSpPr>
      <dsp:spPr>
        <a:xfrm>
          <a:off x="2216019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2914377"/>
            <a:satOff val="-174"/>
            <a:lumOff val="215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56394" y="3003915"/>
        <a:ext cx="1424378" cy="1297770"/>
      </dsp:txXfrm>
    </dsp:sp>
    <dsp:sp modelId="{59C24CDB-04B1-4BCB-953D-5CD213966823}">
      <dsp:nvSpPr>
        <dsp:cNvPr id="0" name=""/>
        <dsp:cNvSpPr/>
      </dsp:nvSpPr>
      <dsp:spPr>
        <a:xfrm>
          <a:off x="4050394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50394" y="0"/>
        <a:ext cx="1881410" cy="1371600"/>
      </dsp:txXfrm>
    </dsp:sp>
    <dsp:sp modelId="{CB159981-0ED9-465D-B7AB-A5B46C249188}">
      <dsp:nvSpPr>
        <dsp:cNvPr id="0" name=""/>
        <dsp:cNvSpPr/>
      </dsp:nvSpPr>
      <dsp:spPr>
        <a:xfrm>
          <a:off x="4238535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3885836"/>
            <a:satOff val="-232"/>
            <a:lumOff val="287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78910" y="1413314"/>
        <a:ext cx="1424378" cy="1297770"/>
      </dsp:txXfrm>
    </dsp:sp>
    <dsp:sp modelId="{B15BCBC9-C113-4253-8B68-8F5A87CE0448}">
      <dsp:nvSpPr>
        <dsp:cNvPr id="0" name=""/>
        <dsp:cNvSpPr/>
      </dsp:nvSpPr>
      <dsp:spPr>
        <a:xfrm>
          <a:off x="4238535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4857295"/>
            <a:satOff val="-290"/>
            <a:lumOff val="3595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78910" y="3003915"/>
        <a:ext cx="1424378" cy="1297770"/>
      </dsp:txXfrm>
    </dsp:sp>
    <dsp:sp modelId="{5589C6D6-6343-4B39-B71F-B6B4F57182A6}">
      <dsp:nvSpPr>
        <dsp:cNvPr id="0" name=""/>
        <dsp:cNvSpPr/>
      </dsp:nvSpPr>
      <dsp:spPr>
        <a:xfrm>
          <a:off x="6072911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72911" y="0"/>
        <a:ext cx="1881410" cy="1371600"/>
      </dsp:txXfrm>
    </dsp:sp>
    <dsp:sp modelId="{0D32036D-C356-43F0-AE56-8289D64CC4B6}">
      <dsp:nvSpPr>
        <dsp:cNvPr id="0" name=""/>
        <dsp:cNvSpPr/>
      </dsp:nvSpPr>
      <dsp:spPr>
        <a:xfrm>
          <a:off x="6261052" y="1371990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1398298"/>
        <a:ext cx="1452512" cy="845598"/>
      </dsp:txXfrm>
    </dsp:sp>
    <dsp:sp modelId="{8B8F9F0C-588A-40B6-9571-F97F8A5B4119}">
      <dsp:nvSpPr>
        <dsp:cNvPr id="0" name=""/>
        <dsp:cNvSpPr/>
      </dsp:nvSpPr>
      <dsp:spPr>
        <a:xfrm>
          <a:off x="6261052" y="2408392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6800213"/>
            <a:satOff val="-406"/>
            <a:lumOff val="5032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2434700"/>
        <a:ext cx="1452512" cy="845598"/>
      </dsp:txXfrm>
    </dsp:sp>
    <dsp:sp modelId="{66D6EA9E-B5CA-43FD-B125-9812B092D4CB}">
      <dsp:nvSpPr>
        <dsp:cNvPr id="0" name=""/>
        <dsp:cNvSpPr/>
      </dsp:nvSpPr>
      <dsp:spPr>
        <a:xfrm>
          <a:off x="6261052" y="3444794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7771673"/>
            <a:satOff val="-464"/>
            <a:lumOff val="575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3471102"/>
        <a:ext cx="1452512" cy="845598"/>
      </dsp:txXfrm>
    </dsp:sp>
    <dsp:sp modelId="{F1A1C31C-622C-4D76-866B-0249BAA87F05}">
      <dsp:nvSpPr>
        <dsp:cNvPr id="0" name=""/>
        <dsp:cNvSpPr/>
      </dsp:nvSpPr>
      <dsp:spPr>
        <a:xfrm>
          <a:off x="8095427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95427" y="0"/>
        <a:ext cx="1881410" cy="1371600"/>
      </dsp:txXfrm>
    </dsp:sp>
    <dsp:sp modelId="{16658125-EF29-4C1E-9E4F-7B084AD4CCFB}">
      <dsp:nvSpPr>
        <dsp:cNvPr id="0" name=""/>
        <dsp:cNvSpPr/>
      </dsp:nvSpPr>
      <dsp:spPr>
        <a:xfrm>
          <a:off x="8283568" y="1371711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8743131"/>
            <a:satOff val="-522"/>
            <a:lumOff val="647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1391219"/>
        <a:ext cx="1466112" cy="627027"/>
      </dsp:txXfrm>
    </dsp:sp>
    <dsp:sp modelId="{DF9050BF-9F12-4517-A0D8-43FA580AD161}">
      <dsp:nvSpPr>
        <dsp:cNvPr id="0" name=""/>
        <dsp:cNvSpPr/>
      </dsp:nvSpPr>
      <dsp:spPr>
        <a:xfrm>
          <a:off x="8283568" y="2140222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9714590"/>
            <a:satOff val="-580"/>
            <a:lumOff val="7189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2159730"/>
        <a:ext cx="1466112" cy="627027"/>
      </dsp:txXfrm>
    </dsp:sp>
    <dsp:sp modelId="{2DDBBC6D-C6C4-490B-8C73-E08EB08EF689}">
      <dsp:nvSpPr>
        <dsp:cNvPr id="0" name=""/>
        <dsp:cNvSpPr/>
      </dsp:nvSpPr>
      <dsp:spPr>
        <a:xfrm>
          <a:off x="8283568" y="2908734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10686050"/>
            <a:satOff val="-638"/>
            <a:lumOff val="790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2928242"/>
        <a:ext cx="1466112" cy="627027"/>
      </dsp:txXfrm>
    </dsp:sp>
    <dsp:sp modelId="{7885551A-CA6A-4994-A7E3-93C66FB730DE}">
      <dsp:nvSpPr>
        <dsp:cNvPr id="0" name=""/>
        <dsp:cNvSpPr/>
      </dsp:nvSpPr>
      <dsp:spPr>
        <a:xfrm>
          <a:off x="8283568" y="3677245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3696753"/>
        <a:ext cx="1466112" cy="62702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598814" y="1875201"/>
          <a:ext cx="2194966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2194966" y="265904"/>
              </a:lnTo>
              <a:lnTo>
                <a:pt x="2194966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598814" y="1875201"/>
          <a:ext cx="928379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928379" y="265904"/>
              </a:lnTo>
              <a:lnTo>
                <a:pt x="928379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974718" y="1875201"/>
          <a:ext cx="624096" cy="390192"/>
        </a:xfrm>
        <a:custGeom>
          <a:avLst/>
          <a:gdLst/>
          <a:ahLst/>
          <a:cxnLst/>
          <a:rect l="0" t="0" r="0" b="0"/>
          <a:pathLst>
            <a:path>
              <a:moveTo>
                <a:pt x="624096" y="0"/>
              </a:moveTo>
              <a:lnTo>
                <a:pt x="624096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96843" y="1875201"/>
          <a:ext cx="2101971" cy="390192"/>
        </a:xfrm>
        <a:custGeom>
          <a:avLst/>
          <a:gdLst/>
          <a:ahLst/>
          <a:cxnLst/>
          <a:rect l="0" t="0" r="0" b="0"/>
          <a:pathLst>
            <a:path>
              <a:moveTo>
                <a:pt x="2101971" y="0"/>
              </a:moveTo>
              <a:lnTo>
                <a:pt x="2101971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927997" y="1023263"/>
          <a:ext cx="1341635" cy="85193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2077067" y="1164880"/>
          <a:ext cx="1341635" cy="851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2102019" y="1189832"/>
        <a:ext cx="1291731" cy="802034"/>
      </dsp:txXfrm>
    </dsp:sp>
    <dsp:sp modelId="{89D2E633-A732-46A6-8F91-DB04B818BCCD}">
      <dsp:nvSpPr>
        <dsp:cNvPr id="0" name=""/>
        <dsp:cNvSpPr/>
      </dsp:nvSpPr>
      <dsp:spPr>
        <a:xfrm>
          <a:off x="3423" y="2265394"/>
          <a:ext cx="986839" cy="1141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52494" y="2407011"/>
          <a:ext cx="986839" cy="114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81398" y="2435915"/>
        <a:ext cx="929031" cy="1083917"/>
      </dsp:txXfrm>
    </dsp:sp>
    <dsp:sp modelId="{72BD7B4D-8848-40C8-94ED-7AAEA2B2591B}">
      <dsp:nvSpPr>
        <dsp:cNvPr id="0" name=""/>
        <dsp:cNvSpPr/>
      </dsp:nvSpPr>
      <dsp:spPr>
        <a:xfrm>
          <a:off x="1288404" y="2265394"/>
          <a:ext cx="1372627" cy="1111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437475" y="2407011"/>
          <a:ext cx="1372627" cy="1111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公交驿栈</a:t>
          </a:r>
          <a:endParaRPr lang="en-US" sz="1800" kern="1200" dirty="0"/>
        </a:p>
      </dsp:txBody>
      <dsp:txXfrm>
        <a:off x="1470032" y="2439568"/>
        <a:ext cx="1307513" cy="1046452"/>
      </dsp:txXfrm>
    </dsp:sp>
    <dsp:sp modelId="{D80E84E7-1DD0-4CFE-81BA-CADFDD962330}">
      <dsp:nvSpPr>
        <dsp:cNvPr id="0" name=""/>
        <dsp:cNvSpPr/>
      </dsp:nvSpPr>
      <dsp:spPr>
        <a:xfrm>
          <a:off x="2959172" y="2265394"/>
          <a:ext cx="1136043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108243" y="2407011"/>
          <a:ext cx="1136043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分拣中心</a:t>
          </a:r>
          <a:endParaRPr lang="en-US" sz="1800" kern="1200" dirty="0"/>
        </a:p>
      </dsp:txBody>
      <dsp:txXfrm>
        <a:off x="3128929" y="2427697"/>
        <a:ext cx="1094671" cy="664910"/>
      </dsp:txXfrm>
    </dsp:sp>
    <dsp:sp modelId="{370A5207-41AB-4AB0-8725-67D0C4CBEB11}">
      <dsp:nvSpPr>
        <dsp:cNvPr id="0" name=""/>
        <dsp:cNvSpPr/>
      </dsp:nvSpPr>
      <dsp:spPr>
        <a:xfrm>
          <a:off x="4393357" y="2265394"/>
          <a:ext cx="800848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42427" y="2407011"/>
          <a:ext cx="800848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</a:t>
          </a:r>
          <a:endParaRPr lang="en-US" sz="1800" kern="1200" dirty="0"/>
        </a:p>
      </dsp:txBody>
      <dsp:txXfrm>
        <a:off x="4563113" y="2427697"/>
        <a:ext cx="759476" cy="664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F56CD-F8BF-45AF-A98E-2128801F895E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品链</a:t>
          </a:r>
          <a:br>
            <a:rPr lang="en-US" altLang="zh-CN" sz="4200" kern="1200" dirty="0"/>
          </a:br>
          <a:r>
            <a:rPr lang="zh-CN" altLang="en-US" sz="4200" kern="1200" dirty="0"/>
            <a:t>框架</a:t>
          </a:r>
          <a:endParaRPr lang="en-US" sz="4200" kern="1200" dirty="0"/>
        </a:p>
      </dsp:txBody>
      <dsp:txXfrm>
        <a:off x="1560827" y="1389377"/>
        <a:ext cx="1793245" cy="1793245"/>
      </dsp:txXfrm>
    </dsp:sp>
    <dsp:sp modelId="{0A986A65-62F6-4641-A9BF-98CF1870AE76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2914377"/>
                <a:satOff val="-174"/>
                <a:lumOff val="215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2914377"/>
                <a:satOff val="-174"/>
                <a:lumOff val="215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多环节多主体</a:t>
          </a:r>
          <a:endParaRPr lang="en-US" sz="2100" kern="1200" dirty="0"/>
        </a:p>
      </dsp:txBody>
      <dsp:txXfrm>
        <a:off x="2009138" y="186148"/>
        <a:ext cx="896623" cy="896623"/>
      </dsp:txXfrm>
    </dsp:sp>
    <dsp:sp modelId="{0D296538-2110-4077-BF0D-E7C5AA3F46F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平台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sz="2100" kern="1200" dirty="0"/>
        </a:p>
      </dsp:txBody>
      <dsp:txXfrm>
        <a:off x="3660677" y="1837688"/>
        <a:ext cx="896623" cy="896623"/>
      </dsp:txXfrm>
    </dsp:sp>
    <dsp:sp modelId="{5A15B6EB-AF74-48CB-923D-AEC900BEA118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8743131"/>
                <a:satOff val="-522"/>
                <a:lumOff val="647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8743131"/>
                <a:satOff val="-522"/>
                <a:lumOff val="647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可以</a:t>
          </a:r>
          <a:br>
            <a:rPr lang="en-US" altLang="zh-CN" sz="2100" kern="1200" dirty="0"/>
          </a:br>
          <a:r>
            <a:rPr lang="zh-CN" altLang="en-US" sz="2100" kern="1200" dirty="0"/>
            <a:t>联盟</a:t>
          </a:r>
          <a:endParaRPr lang="en-US" sz="2100" kern="1200" dirty="0"/>
        </a:p>
      </dsp:txBody>
      <dsp:txXfrm>
        <a:off x="2009138" y="3489227"/>
        <a:ext cx="896623" cy="896623"/>
      </dsp:txXfrm>
    </dsp:sp>
    <dsp:sp modelId="{AA861D9A-6279-4C0C-950A-FC9439F6D382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多供应</a:t>
          </a:r>
          <a:br>
            <a:rPr lang="en-US" altLang="zh-CN" sz="2100" kern="1200" dirty="0"/>
          </a:br>
          <a:r>
            <a:rPr lang="zh-CN" altLang="en-US" sz="2100" kern="1200" dirty="0"/>
            <a:t>多服务</a:t>
          </a:r>
          <a:endParaRPr lang="en-US" sz="2100" kern="1200" dirty="0"/>
        </a:p>
      </dsp:txBody>
      <dsp:txXfrm>
        <a:off x="357598" y="1837688"/>
        <a:ext cx="896623" cy="89662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平台管理</a:t>
          </a:r>
          <a:endParaRPr lang="en-US" sz="14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消费者</a:t>
          </a:r>
          <a:endParaRPr lang="en-US" sz="14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市场经营户</a:t>
          </a:r>
          <a:endParaRPr lang="en-US" sz="14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健康中</a:t>
          </a:r>
          <a:br>
            <a:rPr lang="en-US" altLang="zh-CN" sz="1400" kern="1200" dirty="0"/>
          </a:br>
          <a:r>
            <a:rPr lang="zh-CN" altLang="en-US" sz="1400" kern="1200" dirty="0"/>
            <a:t>央厨房</a:t>
          </a:r>
          <a:endParaRPr lang="en-US" sz="14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2570" y="2424523"/>
        <a:ext cx="300911" cy="73512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平台管理</a:t>
          </a:r>
          <a:endParaRPr lang="en-US" sz="22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消费者</a:t>
          </a:r>
          <a:endParaRPr lang="en-US" sz="22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驿站</a:t>
          </a:r>
          <a:endParaRPr lang="en-US" sz="22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供应部</a:t>
          </a:r>
          <a:endParaRPr lang="en-US" sz="22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4602570" y="2424523"/>
        <a:ext cx="300911" cy="73512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平台管理</a:t>
          </a:r>
          <a:endParaRPr lang="en-US" sz="20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消费者</a:t>
          </a:r>
          <a:endParaRPr lang="en-US" sz="20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驿站</a:t>
          </a:r>
          <a:endParaRPr lang="en-US" sz="20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家政公司</a:t>
          </a:r>
          <a:endParaRPr lang="en-US" sz="20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602570" y="2424523"/>
        <a:ext cx="300911" cy="73512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0D349-6B68-48F9-9B4B-0629EC72915A}">
      <dsp:nvSpPr>
        <dsp:cNvPr id="0" name=""/>
        <dsp:cNvSpPr/>
      </dsp:nvSpPr>
      <dsp:spPr>
        <a:xfrm>
          <a:off x="1603587" y="819815"/>
          <a:ext cx="1707724" cy="12927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41451" y="857679"/>
        <a:ext cx="1631996" cy="1217041"/>
      </dsp:txXfrm>
    </dsp:sp>
    <dsp:sp modelId="{DAB55A9A-5C0E-4164-B7EB-6DF0B73A5C51}">
      <dsp:nvSpPr>
        <dsp:cNvPr id="0" name=""/>
        <dsp:cNvSpPr/>
      </dsp:nvSpPr>
      <dsp:spPr>
        <a:xfrm>
          <a:off x="648323" y="2112585"/>
          <a:ext cx="1809126" cy="346828"/>
        </a:xfrm>
        <a:custGeom>
          <a:avLst/>
          <a:gdLst/>
          <a:ahLst/>
          <a:cxnLst/>
          <a:rect l="0" t="0" r="0" b="0"/>
          <a:pathLst>
            <a:path>
              <a:moveTo>
                <a:pt x="1809126" y="0"/>
              </a:moveTo>
              <a:lnTo>
                <a:pt x="1809126" y="173414"/>
              </a:lnTo>
              <a:lnTo>
                <a:pt x="0" y="173414"/>
              </a:lnTo>
              <a:lnTo>
                <a:pt x="0" y="346828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55FAC-A538-4A3F-B492-2B71B36E6215}">
      <dsp:nvSpPr>
        <dsp:cNvPr id="0" name=""/>
        <dsp:cNvSpPr/>
      </dsp:nvSpPr>
      <dsp:spPr>
        <a:xfrm>
          <a:off x="83241" y="2459414"/>
          <a:ext cx="1130163" cy="7469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5119" y="2481292"/>
        <a:ext cx="1086407" cy="703226"/>
      </dsp:txXfrm>
    </dsp:sp>
    <dsp:sp modelId="{9FDFD3EC-E4C7-40F7-AE1A-01934851507C}">
      <dsp:nvSpPr>
        <dsp:cNvPr id="0" name=""/>
        <dsp:cNvSpPr/>
      </dsp:nvSpPr>
      <dsp:spPr>
        <a:xfrm>
          <a:off x="2411730" y="2112585"/>
          <a:ext cx="91440" cy="3468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828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41B2B-4149-4EA1-AF33-FE079134CCFC}">
      <dsp:nvSpPr>
        <dsp:cNvPr id="0" name=""/>
        <dsp:cNvSpPr/>
      </dsp:nvSpPr>
      <dsp:spPr>
        <a:xfrm>
          <a:off x="1603587" y="2459414"/>
          <a:ext cx="1707724" cy="12927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41451" y="2497278"/>
        <a:ext cx="1631996" cy="1217041"/>
      </dsp:txXfrm>
    </dsp:sp>
    <dsp:sp modelId="{AE432A9D-CD95-4BEC-9CAD-C1EE05124CEE}">
      <dsp:nvSpPr>
        <dsp:cNvPr id="0" name=""/>
        <dsp:cNvSpPr/>
      </dsp:nvSpPr>
      <dsp:spPr>
        <a:xfrm>
          <a:off x="2457450" y="2112585"/>
          <a:ext cx="1809126" cy="346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414"/>
              </a:lnTo>
              <a:lnTo>
                <a:pt x="1809126" y="173414"/>
              </a:lnTo>
              <a:lnTo>
                <a:pt x="1809126" y="346828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DE873-8D0A-48E7-AB85-619FC82B9099}">
      <dsp:nvSpPr>
        <dsp:cNvPr id="0" name=""/>
        <dsp:cNvSpPr/>
      </dsp:nvSpPr>
      <dsp:spPr>
        <a:xfrm>
          <a:off x="3701494" y="2459414"/>
          <a:ext cx="1130163" cy="7469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23372" y="2481292"/>
        <a:ext cx="1086407" cy="70322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8604-E5AC-4A2C-B6DD-635153620CE3}">
      <dsp:nvSpPr>
        <dsp:cNvPr id="0" name=""/>
        <dsp:cNvSpPr/>
      </dsp:nvSpPr>
      <dsp:spPr>
        <a:xfrm>
          <a:off x="1651002" y="858521"/>
          <a:ext cx="1612894" cy="1323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9752" y="897271"/>
        <a:ext cx="1535394" cy="1245532"/>
      </dsp:txXfrm>
    </dsp:sp>
    <dsp:sp modelId="{11978599-3B40-43F4-A675-E56C9548AE81}">
      <dsp:nvSpPr>
        <dsp:cNvPr id="0" name=""/>
        <dsp:cNvSpPr/>
      </dsp:nvSpPr>
      <dsp:spPr>
        <a:xfrm>
          <a:off x="685398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1772051" y="0"/>
              </a:moveTo>
              <a:lnTo>
                <a:pt x="1772051" y="181748"/>
              </a:lnTo>
              <a:lnTo>
                <a:pt x="0" y="181748"/>
              </a:lnTo>
              <a:lnTo>
                <a:pt x="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FE850-3EA8-4068-9434-72409E145C1D}">
      <dsp:nvSpPr>
        <dsp:cNvPr id="0" name=""/>
        <dsp:cNvSpPr/>
      </dsp:nvSpPr>
      <dsp:spPr>
        <a:xfrm>
          <a:off x="3839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061" y="2579273"/>
        <a:ext cx="1294672" cy="1099983"/>
      </dsp:txXfrm>
    </dsp:sp>
    <dsp:sp modelId="{067778A0-147F-49AF-B45E-B3386ADFDE2B}">
      <dsp:nvSpPr>
        <dsp:cNvPr id="0" name=""/>
        <dsp:cNvSpPr/>
      </dsp:nvSpPr>
      <dsp:spPr>
        <a:xfrm>
          <a:off x="2411730" y="2181553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2D82-A708-4303-9197-6B0C7753873F}">
      <dsp:nvSpPr>
        <dsp:cNvPr id="0" name=""/>
        <dsp:cNvSpPr/>
      </dsp:nvSpPr>
      <dsp:spPr>
        <a:xfrm>
          <a:off x="1775891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0113" y="2579273"/>
        <a:ext cx="1294672" cy="1099983"/>
      </dsp:txXfrm>
    </dsp:sp>
    <dsp:sp modelId="{922CA68A-AC04-49FD-8E9A-7120B7E7B550}">
      <dsp:nvSpPr>
        <dsp:cNvPr id="0" name=""/>
        <dsp:cNvSpPr/>
      </dsp:nvSpPr>
      <dsp:spPr>
        <a:xfrm>
          <a:off x="2457450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48"/>
              </a:lnTo>
              <a:lnTo>
                <a:pt x="1772051" y="181748"/>
              </a:lnTo>
              <a:lnTo>
                <a:pt x="1772051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7BDAB-9B21-4E59-A2B1-0EB20E768719}">
      <dsp:nvSpPr>
        <dsp:cNvPr id="0" name=""/>
        <dsp:cNvSpPr/>
      </dsp:nvSpPr>
      <dsp:spPr>
        <a:xfrm>
          <a:off x="3547943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582165" y="2579273"/>
        <a:ext cx="1294672" cy="1099983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8604-E5AC-4A2C-B6DD-635153620CE3}">
      <dsp:nvSpPr>
        <dsp:cNvPr id="0" name=""/>
        <dsp:cNvSpPr/>
      </dsp:nvSpPr>
      <dsp:spPr>
        <a:xfrm>
          <a:off x="1651002" y="858521"/>
          <a:ext cx="1612894" cy="1323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9752" y="897271"/>
        <a:ext cx="1535394" cy="1245532"/>
      </dsp:txXfrm>
    </dsp:sp>
    <dsp:sp modelId="{11978599-3B40-43F4-A675-E56C9548AE81}">
      <dsp:nvSpPr>
        <dsp:cNvPr id="0" name=""/>
        <dsp:cNvSpPr/>
      </dsp:nvSpPr>
      <dsp:spPr>
        <a:xfrm>
          <a:off x="685398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1772051" y="0"/>
              </a:moveTo>
              <a:lnTo>
                <a:pt x="1772051" y="181748"/>
              </a:lnTo>
              <a:lnTo>
                <a:pt x="0" y="181748"/>
              </a:lnTo>
              <a:lnTo>
                <a:pt x="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FE850-3EA8-4068-9434-72409E145C1D}">
      <dsp:nvSpPr>
        <dsp:cNvPr id="0" name=""/>
        <dsp:cNvSpPr/>
      </dsp:nvSpPr>
      <dsp:spPr>
        <a:xfrm>
          <a:off x="3839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华东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061" y="2579273"/>
        <a:ext cx="1294672" cy="1099983"/>
      </dsp:txXfrm>
    </dsp:sp>
    <dsp:sp modelId="{067778A0-147F-49AF-B45E-B3386ADFDE2B}">
      <dsp:nvSpPr>
        <dsp:cNvPr id="0" name=""/>
        <dsp:cNvSpPr/>
      </dsp:nvSpPr>
      <dsp:spPr>
        <a:xfrm>
          <a:off x="2411730" y="2181553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2D82-A708-4303-9197-6B0C7753873F}">
      <dsp:nvSpPr>
        <dsp:cNvPr id="0" name=""/>
        <dsp:cNvSpPr/>
      </dsp:nvSpPr>
      <dsp:spPr>
        <a:xfrm>
          <a:off x="1775891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华北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0113" y="2579273"/>
        <a:ext cx="1294672" cy="1099983"/>
      </dsp:txXfrm>
    </dsp:sp>
    <dsp:sp modelId="{922CA68A-AC04-49FD-8E9A-7120B7E7B550}">
      <dsp:nvSpPr>
        <dsp:cNvPr id="0" name=""/>
        <dsp:cNvSpPr/>
      </dsp:nvSpPr>
      <dsp:spPr>
        <a:xfrm>
          <a:off x="2457450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48"/>
              </a:lnTo>
              <a:lnTo>
                <a:pt x="1772051" y="181748"/>
              </a:lnTo>
              <a:lnTo>
                <a:pt x="1772051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7BDAB-9B21-4E59-A2B1-0EB20E768719}">
      <dsp:nvSpPr>
        <dsp:cNvPr id="0" name=""/>
        <dsp:cNvSpPr/>
      </dsp:nvSpPr>
      <dsp:spPr>
        <a:xfrm>
          <a:off x="3547943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582165" y="2579273"/>
        <a:ext cx="1294672" cy="10999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FE95C-37A3-452B-A8A5-B1E4ECD06543}">
      <dsp:nvSpPr>
        <dsp:cNvPr id="0" name=""/>
        <dsp:cNvSpPr/>
      </dsp:nvSpPr>
      <dsp:spPr>
        <a:xfrm>
          <a:off x="1085849" y="57149"/>
          <a:ext cx="2743200" cy="274320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51609" y="537209"/>
        <a:ext cx="2011680" cy="1234440"/>
      </dsp:txXfrm>
    </dsp:sp>
    <dsp:sp modelId="{B88A0A80-AD12-4ECB-B02E-8B0C8B21FC1D}">
      <dsp:nvSpPr>
        <dsp:cNvPr id="0" name=""/>
        <dsp:cNvSpPr/>
      </dsp:nvSpPr>
      <dsp:spPr>
        <a:xfrm>
          <a:off x="2075687" y="1771650"/>
          <a:ext cx="2743200" cy="2743200"/>
        </a:xfrm>
        <a:prstGeom prst="ellipse">
          <a:avLst/>
        </a:prstGeom>
        <a:solidFill>
          <a:schemeClr val="accent3">
            <a:alpha val="50000"/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14650" y="2480310"/>
        <a:ext cx="1645920" cy="1508760"/>
      </dsp:txXfrm>
    </dsp:sp>
    <dsp:sp modelId="{36B0AD20-6744-43D2-911E-A25BB8CA13BF}">
      <dsp:nvSpPr>
        <dsp:cNvPr id="0" name=""/>
        <dsp:cNvSpPr/>
      </dsp:nvSpPr>
      <dsp:spPr>
        <a:xfrm>
          <a:off x="96011" y="1771650"/>
          <a:ext cx="2743200" cy="2743200"/>
        </a:xfrm>
        <a:prstGeom prst="ellipse">
          <a:avLst/>
        </a:prstGeom>
        <a:solidFill>
          <a:schemeClr val="accent3">
            <a:alpha val="50000"/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4329" y="2480310"/>
        <a:ext cx="1645920" cy="15087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35B43-B984-44A6-875C-3E3E602E15D0}">
      <dsp:nvSpPr>
        <dsp:cNvPr id="0" name=""/>
        <dsp:cNvSpPr/>
      </dsp:nvSpPr>
      <dsp:spPr>
        <a:xfrm rot="19200000">
          <a:off x="3807" y="1922309"/>
          <a:ext cx="3056073" cy="1986448"/>
        </a:xfrm>
        <a:prstGeom prst="round2Same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39370" rIns="118110" bIns="3937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ChainDrive</a:t>
          </a:r>
          <a:endParaRPr lang="en-US" sz="3100" kern="1200" dirty="0"/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GET</a:t>
          </a:r>
          <a:endParaRPr lang="en-US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即时或缓存数据</a:t>
          </a:r>
          <a:endParaRPr lang="en-US" sz="2400" kern="1200" dirty="0"/>
        </a:p>
      </dsp:txBody>
      <dsp:txXfrm>
        <a:off x="131943" y="2007936"/>
        <a:ext cx="2862133" cy="1889478"/>
      </dsp:txXfrm>
    </dsp:sp>
    <dsp:sp modelId="{11996200-5BE5-468B-95F3-A93CFDE4E65C}">
      <dsp:nvSpPr>
        <dsp:cNvPr id="0" name=""/>
        <dsp:cNvSpPr/>
      </dsp:nvSpPr>
      <dsp:spPr>
        <a:xfrm>
          <a:off x="3463063" y="663242"/>
          <a:ext cx="3056073" cy="1986448"/>
        </a:xfrm>
        <a:prstGeom prst="round2Same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39370" rIns="118110" bIns="3937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远程浏览</a:t>
          </a:r>
          <a:endParaRPr lang="en-US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嵌入界面</a:t>
          </a:r>
          <a:endParaRPr lang="en-US" sz="2400" kern="1200" dirty="0"/>
        </a:p>
      </dsp:txBody>
      <dsp:txXfrm>
        <a:off x="3560033" y="760212"/>
        <a:ext cx="2862133" cy="1889478"/>
      </dsp:txXfrm>
    </dsp:sp>
    <dsp:sp modelId="{55E45356-28A8-4DC6-9043-F199A3CE780E}">
      <dsp:nvSpPr>
        <dsp:cNvPr id="0" name=""/>
        <dsp:cNvSpPr/>
      </dsp:nvSpPr>
      <dsp:spPr>
        <a:xfrm rot="2400000">
          <a:off x="6922319" y="1922309"/>
          <a:ext cx="3056073" cy="1986448"/>
        </a:xfrm>
        <a:prstGeom prst="round2Same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39370" rIns="118110" bIns="3937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文字概念共识</a:t>
          </a:r>
          <a:endParaRPr lang="en-US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人为认定</a:t>
          </a:r>
          <a:endParaRPr lang="en-US" sz="2400" kern="1200" dirty="0"/>
        </a:p>
      </dsp:txBody>
      <dsp:txXfrm>
        <a:off x="6988123" y="2007936"/>
        <a:ext cx="2862133" cy="18894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355327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连接设备</a:t>
          </a:r>
          <a:endParaRPr lang="en-US" sz="2900" kern="1200" dirty="0"/>
        </a:p>
      </dsp:txBody>
      <dsp:txXfrm>
        <a:off x="0" y="3553271"/>
        <a:ext cx="2994660" cy="1013817"/>
      </dsp:txXfrm>
    </dsp:sp>
    <dsp:sp modelId="{BAF65991-9CE4-4754-977C-9C8F63F02D54}">
      <dsp:nvSpPr>
        <dsp:cNvPr id="0" name=""/>
        <dsp:cNvSpPr/>
      </dsp:nvSpPr>
      <dsp:spPr>
        <a:xfrm>
          <a:off x="0" y="2370484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客户端</a:t>
          </a:r>
          <a:endParaRPr lang="en-US" sz="2900" kern="1200" dirty="0"/>
        </a:p>
      </dsp:txBody>
      <dsp:txXfrm>
        <a:off x="0" y="2370484"/>
        <a:ext cx="2994660" cy="1013817"/>
      </dsp:txXfrm>
    </dsp:sp>
    <dsp:sp modelId="{9ECBCF7B-1C23-482E-BFF3-6E284686C6E8}">
      <dsp:nvSpPr>
        <dsp:cNvPr id="0" name=""/>
        <dsp:cNvSpPr/>
      </dsp:nvSpPr>
      <dsp:spPr>
        <a:xfrm>
          <a:off x="0" y="1187698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云服务器</a:t>
          </a:r>
          <a:endParaRPr lang="en-US" sz="2900" kern="1200" dirty="0"/>
        </a:p>
      </dsp:txBody>
      <dsp:txXfrm>
        <a:off x="0" y="1187698"/>
        <a:ext cx="2994660" cy="1013817"/>
      </dsp:txXfrm>
    </dsp:sp>
    <dsp:sp modelId="{B54CC3AA-B839-4548-9702-4B6C71B39595}">
      <dsp:nvSpPr>
        <dsp:cNvPr id="0" name=""/>
        <dsp:cNvSpPr/>
      </dsp:nvSpPr>
      <dsp:spPr>
        <a:xfrm>
          <a:off x="0" y="491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0" y="4911"/>
        <a:ext cx="2994660" cy="1013817"/>
      </dsp:txXfrm>
    </dsp:sp>
    <dsp:sp modelId="{3A43D483-88E2-4A15-87CA-BCF620F2DCD1}">
      <dsp:nvSpPr>
        <dsp:cNvPr id="0" name=""/>
        <dsp:cNvSpPr/>
      </dsp:nvSpPr>
      <dsp:spPr>
        <a:xfrm>
          <a:off x="5754972" y="89396"/>
          <a:ext cx="1267271" cy="8448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振兴服务器</a:t>
          </a:r>
          <a:endParaRPr lang="en-US" sz="1700" kern="1200" dirty="0"/>
        </a:p>
      </dsp:txBody>
      <dsp:txXfrm>
        <a:off x="5779717" y="114141"/>
        <a:ext cx="1217781" cy="795357"/>
      </dsp:txXfrm>
    </dsp:sp>
    <dsp:sp modelId="{EEC13D5B-CD33-4589-BFA5-7BA6B0C1BB15}">
      <dsp:nvSpPr>
        <dsp:cNvPr id="0" name=""/>
        <dsp:cNvSpPr/>
      </dsp:nvSpPr>
      <dsp:spPr>
        <a:xfrm>
          <a:off x="4741155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1647452" y="0"/>
              </a:moveTo>
              <a:lnTo>
                <a:pt x="1647452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4107519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4132264" y="1296927"/>
        <a:ext cx="1217781" cy="795357"/>
      </dsp:txXfrm>
    </dsp:sp>
    <dsp:sp modelId="{C24F2270-8ED7-47D2-9F85-234A07C97831}">
      <dsp:nvSpPr>
        <dsp:cNvPr id="0" name=""/>
        <dsp:cNvSpPr/>
      </dsp:nvSpPr>
      <dsp:spPr>
        <a:xfrm>
          <a:off x="3917428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3283792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客户端</a:t>
          </a:r>
          <a:endParaRPr lang="en-US" sz="1700" kern="1200" dirty="0"/>
        </a:p>
      </dsp:txBody>
      <dsp:txXfrm>
        <a:off x="3308537" y="2479714"/>
        <a:ext cx="1217781" cy="795357"/>
      </dsp:txXfrm>
    </dsp:sp>
    <dsp:sp modelId="{3F94E4CE-4E29-4E50-8DF2-69E0BFA0D2E9}">
      <dsp:nvSpPr>
        <dsp:cNvPr id="0" name=""/>
        <dsp:cNvSpPr/>
      </dsp:nvSpPr>
      <dsp:spPr>
        <a:xfrm>
          <a:off x="4741155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493124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移动端</a:t>
          </a:r>
          <a:endParaRPr lang="en-US" sz="1700" kern="1200" dirty="0"/>
        </a:p>
      </dsp:txBody>
      <dsp:txXfrm>
        <a:off x="4955990" y="2479714"/>
        <a:ext cx="1217781" cy="795357"/>
      </dsp:txXfrm>
    </dsp:sp>
    <dsp:sp modelId="{52EA4D95-5BE7-4CC4-8FE9-B74D67CBF6F1}">
      <dsp:nvSpPr>
        <dsp:cNvPr id="0" name=""/>
        <dsp:cNvSpPr/>
      </dsp:nvSpPr>
      <dsp:spPr>
        <a:xfrm>
          <a:off x="6388608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1647452" y="168969"/>
              </a:lnTo>
              <a:lnTo>
                <a:pt x="1647452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402425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7427170" y="1296927"/>
        <a:ext cx="1217781" cy="795357"/>
      </dsp:txXfrm>
    </dsp:sp>
    <dsp:sp modelId="{C8D27CAE-61B0-4387-9463-7D3212052A0E}">
      <dsp:nvSpPr>
        <dsp:cNvPr id="0" name=""/>
        <dsp:cNvSpPr/>
      </dsp:nvSpPr>
      <dsp:spPr>
        <a:xfrm>
          <a:off x="7990340" y="2117030"/>
          <a:ext cx="91440" cy="3379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40242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智能客户端</a:t>
          </a:r>
          <a:endParaRPr lang="en-US" sz="1700" kern="1200" dirty="0"/>
        </a:p>
      </dsp:txBody>
      <dsp:txXfrm>
        <a:off x="7427170" y="2479714"/>
        <a:ext cx="1217781" cy="795357"/>
      </dsp:txXfrm>
    </dsp:sp>
    <dsp:sp modelId="{DB51306D-7587-4C58-8C34-559ED0BF1010}">
      <dsp:nvSpPr>
        <dsp:cNvPr id="0" name=""/>
        <dsp:cNvSpPr/>
      </dsp:nvSpPr>
      <dsp:spPr>
        <a:xfrm>
          <a:off x="7212334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6578698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功能设备</a:t>
          </a:r>
          <a:endParaRPr lang="en-US" sz="1700" kern="1200" dirty="0"/>
        </a:p>
      </dsp:txBody>
      <dsp:txXfrm>
        <a:off x="6603443" y="3662501"/>
        <a:ext cx="1217781" cy="795357"/>
      </dsp:txXfrm>
    </dsp:sp>
    <dsp:sp modelId="{257F7053-CD3E-4495-BB09-6C977AFDF0C3}">
      <dsp:nvSpPr>
        <dsp:cNvPr id="0" name=""/>
        <dsp:cNvSpPr/>
      </dsp:nvSpPr>
      <dsp:spPr>
        <a:xfrm>
          <a:off x="8036060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226151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传感器</a:t>
          </a:r>
          <a:endParaRPr lang="en-US" sz="1700" kern="1200" dirty="0"/>
        </a:p>
      </dsp:txBody>
      <dsp:txXfrm>
        <a:off x="8250896" y="3662501"/>
        <a:ext cx="1217781" cy="7953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07789-812D-4A44-9516-9376B95B65F7}">
      <dsp:nvSpPr>
        <dsp:cNvPr id="0" name=""/>
        <dsp:cNvSpPr/>
      </dsp:nvSpPr>
      <dsp:spPr>
        <a:xfrm>
          <a:off x="563" y="1135"/>
          <a:ext cx="4913772" cy="14644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456" y="44028"/>
        <a:ext cx="4827986" cy="1378682"/>
      </dsp:txXfrm>
    </dsp:sp>
    <dsp:sp modelId="{68BFC462-A32F-434A-A930-581379894B9C}">
      <dsp:nvSpPr>
        <dsp:cNvPr id="0" name=""/>
        <dsp:cNvSpPr/>
      </dsp:nvSpPr>
      <dsp:spPr>
        <a:xfrm>
          <a:off x="563" y="1553765"/>
          <a:ext cx="3209828" cy="14644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金中关品链框架（</a:t>
          </a:r>
          <a:r>
            <a:rPr lang="en-US" altLang="zh-CN" sz="18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ChainX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456" y="1596658"/>
        <a:ext cx="3124042" cy="1378682"/>
      </dsp:txXfrm>
    </dsp:sp>
    <dsp:sp modelId="{D9EB5534-D4B8-4BD2-8FDF-3126EFF0E7F1}">
      <dsp:nvSpPr>
        <dsp:cNvPr id="0" name=""/>
        <dsp:cNvSpPr/>
      </dsp:nvSpPr>
      <dsp:spPr>
        <a:xfrm>
          <a:off x="563" y="3106395"/>
          <a:ext cx="1571904" cy="1464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</a:p>
      </dsp:txBody>
      <dsp:txXfrm>
        <a:off x="43456" y="3149288"/>
        <a:ext cx="1486118" cy="1378682"/>
      </dsp:txXfrm>
    </dsp:sp>
    <dsp:sp modelId="{1B25C230-33CD-406E-A0E9-94DB8A75B91E}">
      <dsp:nvSpPr>
        <dsp:cNvPr id="0" name=""/>
        <dsp:cNvSpPr/>
      </dsp:nvSpPr>
      <dsp:spPr>
        <a:xfrm>
          <a:off x="1638487" y="3106395"/>
          <a:ext cx="1571904" cy="1464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PostgreSQL 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数据库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1380" y="3149288"/>
        <a:ext cx="1486118" cy="1378682"/>
      </dsp:txXfrm>
    </dsp:sp>
    <dsp:sp modelId="{F012E0AA-CF78-4C22-A09C-5A1BE4FAB263}">
      <dsp:nvSpPr>
        <dsp:cNvPr id="0" name=""/>
        <dsp:cNvSpPr/>
      </dsp:nvSpPr>
      <dsp:spPr>
        <a:xfrm>
          <a:off x="3342431" y="1553765"/>
          <a:ext cx="1571904" cy="14644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品链前端库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5324" y="1596658"/>
        <a:ext cx="1486118" cy="1378682"/>
      </dsp:txXfrm>
    </dsp:sp>
    <dsp:sp modelId="{F7BCD35B-4112-4FFB-87C0-39903AA37646}">
      <dsp:nvSpPr>
        <dsp:cNvPr id="0" name=""/>
        <dsp:cNvSpPr/>
      </dsp:nvSpPr>
      <dsp:spPr>
        <a:xfrm>
          <a:off x="3342431" y="3106395"/>
          <a:ext cx="1571904" cy="1464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EB 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标准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5324" y="3149288"/>
        <a:ext cx="1486118" cy="1378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3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2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9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58284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6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2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2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4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702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  <p:sldLayoutId id="214748430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20.xml"/><Relationship Id="rId7" Type="http://schemas.openxmlformats.org/officeDocument/2006/relationships/image" Target="../media/image3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10" Type="http://schemas.openxmlformats.org/officeDocument/2006/relationships/image" Target="../media/image6.svg"/><Relationship Id="rId4" Type="http://schemas.openxmlformats.org/officeDocument/2006/relationships/diagramQuickStyle" Target="../diagrams/quickStyle20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22.xml"/><Relationship Id="rId7" Type="http://schemas.openxmlformats.org/officeDocument/2006/relationships/image" Target="../media/image5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Relationship Id="rId9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23.xml"/><Relationship Id="rId7" Type="http://schemas.openxmlformats.org/officeDocument/2006/relationships/image" Target="../media/image5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Relationship Id="rId9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312A6-174F-4295-9615-9893DBBAC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5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品链应用参考设计</a:t>
            </a:r>
            <a:endParaRPr lang="en-US" sz="5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26C446-2C03-44F9-9077-11254E24E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7C81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供应链驱动的新型市场平台</a:t>
            </a:r>
            <a:endParaRPr lang="en-US" sz="1400" dirty="0">
              <a:solidFill>
                <a:srgbClr val="7C8186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33237D-2092-4555-BE79-A88E13739903}"/>
              </a:ext>
            </a:extLst>
          </p:cNvPr>
          <p:cNvGrpSpPr/>
          <p:nvPr/>
        </p:nvGrpSpPr>
        <p:grpSpPr>
          <a:xfrm>
            <a:off x="7531331" y="5776898"/>
            <a:ext cx="4660669" cy="1081102"/>
            <a:chOff x="7531331" y="5776898"/>
            <a:chExt cx="4660669" cy="10811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3B45AE-320B-4658-AE56-1ADC4467E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1331" y="5776898"/>
              <a:ext cx="1159953" cy="108110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13AD41-BBB1-48FF-9FD1-8511639A8093}"/>
                </a:ext>
              </a:extLst>
            </p:cNvPr>
            <p:cNvSpPr txBox="1"/>
            <p:nvPr/>
          </p:nvSpPr>
          <p:spPr>
            <a:xfrm>
              <a:off x="8788400" y="6051366"/>
              <a:ext cx="3403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金中关信息技术研究院</a:t>
              </a:r>
              <a:endPara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76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系统技术结构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0237EE4-720C-4744-B0D4-8992A09B37D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62544126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672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系统性能和目标（经典部署）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AE77C9C-C342-41D7-A42A-F9BA6EECC6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57824932"/>
              </p:ext>
            </p:extLst>
          </p:nvPr>
        </p:nvGraphicFramePr>
        <p:xfrm>
          <a:off x="1104899" y="1600200"/>
          <a:ext cx="3560234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E2BAD50-9AF9-4346-B73C-3D350006BE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极简化部署层次和结构，最低化运维成本和技术门槛，适合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任何类型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公司来部署和运维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细致安排使用计算资源，合理运用缓存、复用、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HTTP/3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正反向代理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等技术手段（品链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单一的系统可以满足较大量访问吞吐量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单平台目标系统用户数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万，同时在线用户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万，并发用户数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1,000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云资源费用每月多至数万元，而非数十万元；运维团队通常几人，而非几十人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37316-5EEC-4326-BD72-B75FD2261F66}"/>
              </a:ext>
            </a:extLst>
          </p:cNvPr>
          <p:cNvSpPr txBox="1"/>
          <p:nvPr/>
        </p:nvSpPr>
        <p:spPr>
          <a:xfrm>
            <a:off x="2254684" y="2745511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2F78288-65F1-4247-A64E-52C977851CB6}"/>
              </a:ext>
            </a:extLst>
          </p:cNvPr>
          <p:cNvSpPr/>
          <p:nvPr/>
        </p:nvSpPr>
        <p:spPr>
          <a:xfrm>
            <a:off x="2481000" y="1558418"/>
            <a:ext cx="854087" cy="415418"/>
          </a:xfrm>
          <a:prstGeom prst="flowChartMagneticDisk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0C4CDABD-A1A8-4D03-8428-81DBEDA90ED6}"/>
              </a:ext>
            </a:extLst>
          </p:cNvPr>
          <p:cNvSpPr/>
          <p:nvPr/>
        </p:nvSpPr>
        <p:spPr>
          <a:xfrm>
            <a:off x="2666457" y="2392589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5649D46E-74F2-4ECB-BEF4-C1A98AF6610F}"/>
              </a:ext>
            </a:extLst>
          </p:cNvPr>
          <p:cNvSpPr/>
          <p:nvPr/>
        </p:nvSpPr>
        <p:spPr>
          <a:xfrm>
            <a:off x="2666457" y="3552412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: Diagonal Corners Snipped 29">
            <a:extLst>
              <a:ext uri="{FF2B5EF4-FFF2-40B4-BE49-F238E27FC236}">
                <a16:creationId xmlns:a16="http://schemas.microsoft.com/office/drawing/2014/main" id="{A2F414B0-6146-43FD-AF71-5FE79881DA52}"/>
              </a:ext>
            </a:extLst>
          </p:cNvPr>
          <p:cNvSpPr/>
          <p:nvPr/>
        </p:nvSpPr>
        <p:spPr>
          <a:xfrm>
            <a:off x="2666457" y="5530739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6C70DB-3659-4684-A9E8-0FEA74DC0917}"/>
              </a:ext>
            </a:extLst>
          </p:cNvPr>
          <p:cNvSpPr txBox="1"/>
          <p:nvPr/>
        </p:nvSpPr>
        <p:spPr>
          <a:xfrm>
            <a:off x="2254684" y="4472512"/>
            <a:ext cx="1375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96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系统性能和目标（加强部署）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AE77C9C-C342-41D7-A42A-F9BA6EECC6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82619276"/>
              </p:ext>
            </p:extLst>
          </p:nvPr>
        </p:nvGraphicFramePr>
        <p:xfrm>
          <a:off x="1104899" y="1600200"/>
          <a:ext cx="3560234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E2BAD50-9AF9-4346-B73C-3D350006BE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简化部署层次和结构，最低化运维成本和技术门槛，适合由一般非网络技术型公司来部署和运维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在经典部署的基础上，将数据库安排在独立的服务器；通过域名轮询调度和双正反代理实现负载平衡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单平台目标系统用户数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万，同时在线用户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万，并发用户数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2,000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云资源费用每月多至数万元，而非数十万元；运维团队通常几人，而非几十人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37316-5EEC-4326-BD72-B75FD2261F66}"/>
              </a:ext>
            </a:extLst>
          </p:cNvPr>
          <p:cNvSpPr txBox="1"/>
          <p:nvPr/>
        </p:nvSpPr>
        <p:spPr>
          <a:xfrm>
            <a:off x="1229282" y="4922995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2F78288-65F1-4247-A64E-52C977851CB6}"/>
              </a:ext>
            </a:extLst>
          </p:cNvPr>
          <p:cNvSpPr/>
          <p:nvPr/>
        </p:nvSpPr>
        <p:spPr>
          <a:xfrm>
            <a:off x="2452058" y="1755806"/>
            <a:ext cx="854087" cy="415418"/>
          </a:xfrm>
          <a:prstGeom prst="flowChartMagneticDisk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0C4CDABD-A1A8-4D03-8428-81DBEDA90ED6}"/>
              </a:ext>
            </a:extLst>
          </p:cNvPr>
          <p:cNvSpPr/>
          <p:nvPr/>
        </p:nvSpPr>
        <p:spPr>
          <a:xfrm>
            <a:off x="2630122" y="3118921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5649D46E-74F2-4ECB-BEF4-C1A98AF6610F}"/>
              </a:ext>
            </a:extLst>
          </p:cNvPr>
          <p:cNvSpPr/>
          <p:nvPr/>
        </p:nvSpPr>
        <p:spPr>
          <a:xfrm>
            <a:off x="1606887" y="4168155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: Diagonal Corners Snipped 29">
            <a:extLst>
              <a:ext uri="{FF2B5EF4-FFF2-40B4-BE49-F238E27FC236}">
                <a16:creationId xmlns:a16="http://schemas.microsoft.com/office/drawing/2014/main" id="{A2F414B0-6146-43FD-AF71-5FE79881DA52}"/>
              </a:ext>
            </a:extLst>
          </p:cNvPr>
          <p:cNvSpPr/>
          <p:nvPr/>
        </p:nvSpPr>
        <p:spPr>
          <a:xfrm>
            <a:off x="1606886" y="5575707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6C70DB-3659-4684-A9E8-0FEA74DC0917}"/>
              </a:ext>
            </a:extLst>
          </p:cNvPr>
          <p:cNvSpPr txBox="1"/>
          <p:nvPr/>
        </p:nvSpPr>
        <p:spPr>
          <a:xfrm>
            <a:off x="945555" y="3355344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E7425-545E-4EFE-82C0-B54641C0A551}"/>
              </a:ext>
            </a:extLst>
          </p:cNvPr>
          <p:cNvSpPr txBox="1"/>
          <p:nvPr/>
        </p:nvSpPr>
        <p:spPr>
          <a:xfrm>
            <a:off x="3696377" y="3355344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918D-960A-4292-B786-CE26F714DC7C}"/>
              </a:ext>
            </a:extLst>
          </p:cNvPr>
          <p:cNvSpPr txBox="1"/>
          <p:nvPr/>
        </p:nvSpPr>
        <p:spPr>
          <a:xfrm>
            <a:off x="3253257" y="4922994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32AC6F06-D9A5-447C-B42B-A379416BC416}"/>
              </a:ext>
            </a:extLst>
          </p:cNvPr>
          <p:cNvSpPr/>
          <p:nvPr/>
        </p:nvSpPr>
        <p:spPr>
          <a:xfrm>
            <a:off x="3632636" y="5572626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6234FE9C-91DA-4F46-99AB-6E0040793143}"/>
              </a:ext>
            </a:extLst>
          </p:cNvPr>
          <p:cNvSpPr/>
          <p:nvPr/>
        </p:nvSpPr>
        <p:spPr>
          <a:xfrm>
            <a:off x="3635634" y="4184808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44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系统软硬件组成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F67ACB-1E42-40B8-98FB-176600A2DB3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6951406"/>
              </p:ext>
            </p:extLst>
          </p:nvPr>
        </p:nvGraphicFramePr>
        <p:xfrm>
          <a:off x="1104900" y="1600200"/>
          <a:ext cx="74599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5D6B01-5370-477C-A7CE-7CB0AC2A5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13520" y="1600200"/>
            <a:ext cx="1973580" cy="45719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不同平台有着不同的部署和实施要求，但可以使用同一套软硬件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系统部署方案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E547E1B-1B45-414E-BC52-BC4D54353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109151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多系统联盟（区块链）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共享数据</a:t>
            </a:r>
            <a:endParaRPr lang="en-US" altLang="zh-CN" dirty="0"/>
          </a:p>
          <a:p>
            <a:r>
              <a:rPr lang="zh-CN" altLang="en-US" dirty="0"/>
              <a:t>系统间共享流程</a:t>
            </a:r>
            <a:endParaRPr lang="en-US" altLang="zh-CN" dirty="0"/>
          </a:p>
          <a:p>
            <a:r>
              <a:rPr lang="zh-CN" altLang="en-US" dirty="0"/>
              <a:t>按既定的共识算法，交易可以在两个系统之间直接安全地进行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5D81E5B-ACC8-4605-978D-8FACA9EC1D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1703367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8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7E9E8-D8A7-47BA-8564-5CCEFD38D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9CB01D-2A1B-493B-B788-D9181603F202}"/>
              </a:ext>
            </a:extLst>
          </p:cNvPr>
          <p:cNvSpPr/>
          <p:nvPr/>
        </p:nvSpPr>
        <p:spPr>
          <a:xfrm>
            <a:off x="5666838" y="1737836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EA2A21-2560-46F3-A6D6-968578EDD4BE}"/>
              </a:ext>
            </a:extLst>
          </p:cNvPr>
          <p:cNvSpPr/>
          <p:nvPr/>
        </p:nvSpPr>
        <p:spPr>
          <a:xfrm>
            <a:off x="5186007" y="3183902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F2F4EE-87F5-4EF3-A7F4-4AFBC3BBB34C}"/>
              </a:ext>
            </a:extLst>
          </p:cNvPr>
          <p:cNvSpPr/>
          <p:nvPr/>
        </p:nvSpPr>
        <p:spPr>
          <a:xfrm>
            <a:off x="7381338" y="3183902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9ED220-6E80-4C32-B62B-80EECCABD8E7}"/>
              </a:ext>
            </a:extLst>
          </p:cNvPr>
          <p:cNvSpPr/>
          <p:nvPr/>
        </p:nvSpPr>
        <p:spPr>
          <a:xfrm>
            <a:off x="6346779" y="4690772"/>
            <a:ext cx="171196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643805-57A7-4D15-BC01-EA00FB71441E}"/>
              </a:ext>
            </a:extLst>
          </p:cNvPr>
          <p:cNvSpPr/>
          <p:nvPr/>
        </p:nvSpPr>
        <p:spPr>
          <a:xfrm>
            <a:off x="4498418" y="4671882"/>
            <a:ext cx="171196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75D897-5537-4BC5-9542-815FDF789E48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5354400" y="4098302"/>
            <a:ext cx="517407" cy="573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F27E35-7C9D-4C18-8D04-472350EC1C0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5871807" y="4098302"/>
            <a:ext cx="1330954" cy="592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40B556-C299-4AA7-8380-DE1295C37B8F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5871807" y="2652236"/>
            <a:ext cx="480831" cy="531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338E95-A664-4CFE-A2BA-AB1AB331630E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352638" y="2652236"/>
            <a:ext cx="1714500" cy="531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60946B1-031E-442E-99EB-8EFA3D98B48A}"/>
              </a:ext>
            </a:extLst>
          </p:cNvPr>
          <p:cNvSpPr/>
          <p:nvPr/>
        </p:nvSpPr>
        <p:spPr>
          <a:xfrm>
            <a:off x="7193965" y="1723707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7E5331-C56A-41A7-A8DC-ED7E597BF9C8}"/>
              </a:ext>
            </a:extLst>
          </p:cNvPr>
          <p:cNvSpPr/>
          <p:nvPr/>
        </p:nvSpPr>
        <p:spPr>
          <a:xfrm>
            <a:off x="4139710" y="1751965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AA68B4-B6DD-4F82-AB9C-4D4DE9BC331E}"/>
              </a:ext>
            </a:extLst>
          </p:cNvPr>
          <p:cNvSpPr/>
          <p:nvPr/>
        </p:nvSpPr>
        <p:spPr>
          <a:xfrm>
            <a:off x="2612582" y="1737836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CEC321-DB99-4DC0-AF77-0A286AD0910C}"/>
              </a:ext>
            </a:extLst>
          </p:cNvPr>
          <p:cNvSpPr/>
          <p:nvPr/>
        </p:nvSpPr>
        <p:spPr>
          <a:xfrm>
            <a:off x="2885135" y="3183902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4017C4-FB40-454D-8656-0D8F8ACA0DED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 flipH="1">
            <a:off x="3570935" y="2652236"/>
            <a:ext cx="2781703" cy="531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B3F12F1-9B2F-485C-80B8-B9CC9A2B1702}"/>
              </a:ext>
            </a:extLst>
          </p:cNvPr>
          <p:cNvSpPr/>
          <p:nvPr/>
        </p:nvSpPr>
        <p:spPr>
          <a:xfrm>
            <a:off x="2558067" y="4646479"/>
            <a:ext cx="171196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AF7513-541E-48CE-BF13-A025DDF05F16}"/>
              </a:ext>
            </a:extLst>
          </p:cNvPr>
          <p:cNvSpPr txBox="1"/>
          <p:nvPr/>
        </p:nvSpPr>
        <p:spPr>
          <a:xfrm>
            <a:off x="8823489" y="4963306"/>
            <a:ext cx="161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Workflow doc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3DCD9F-4139-400A-98A2-824577168DC4}"/>
              </a:ext>
            </a:extLst>
          </p:cNvPr>
          <p:cNvSpPr txBox="1"/>
          <p:nvPr/>
        </p:nvSpPr>
        <p:spPr>
          <a:xfrm>
            <a:off x="9375884" y="3641102"/>
            <a:ext cx="67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014B13-BB36-4243-907B-5CE2659CD9A8}"/>
              </a:ext>
            </a:extLst>
          </p:cNvPr>
          <p:cNvSpPr txBox="1"/>
          <p:nvPr/>
        </p:nvSpPr>
        <p:spPr>
          <a:xfrm>
            <a:off x="9579418" y="201037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数据群集（全局和局部）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80D5E-F49B-4C0F-8D9D-D918E1D463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8BD9A1-8ED1-4699-8D5E-FE3518F66D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5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数据封存（区块链）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80D5E-F49B-4C0F-8D9D-D918E1D463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8BD9A1-8ED1-4699-8D5E-FE3518F66D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0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参考设计的作用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894E-F9BF-4C3F-9579-398CA65484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wrap="square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流行的互联网技术设计方法并不能完全适用于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新型市场的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平台开发，两个领域特点不同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为同类型应用项目提供成熟的架构作为参考；降低开发运维的难度和风险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该参考设计的高度抽象性，能让不同的应用可以复用同一套管理流程，甚至同一套软硬件系统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AA4F88-A9AB-474F-AFD4-6E98AD740E5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9741017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多业务类型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8771873"/>
              </p:ext>
            </p:extLst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3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系统组织结构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" name="Content Placeholder 6">
            <a:extLst>
              <a:ext uri="{FF2B5EF4-FFF2-40B4-BE49-F238E27FC236}">
                <a16:creationId xmlns:a16="http://schemas.microsoft.com/office/drawing/2014/main" id="{7D53C2C8-BD5F-457B-A399-B99AFE57CD3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3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层次管理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下级业务代办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E02C4A9-BE37-4E33-8D88-3612A338B3F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2338605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F866-1C01-490F-B3D3-F140335B0E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按区域情况成立或引进各种类型的供应中心（专业经营机构）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每个供应中心连接辐射一定数量的集市或驿站；各集市或驿站可按需求引入一种或多种供应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给第三方远程功能调用，做编程整合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58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典型应用功能（产品及服务）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E66FC6-BA7B-4579-9DDE-0C89E08D4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007179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4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农副产品供应业务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65EE7314-E63B-4B65-B434-7FF9C52F95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9928656"/>
              </p:ext>
            </p:extLst>
          </p:nvPr>
        </p:nvGraphicFramePr>
        <p:xfrm>
          <a:off x="5740400" y="1600200"/>
          <a:ext cx="53467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30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供应分拣派发操作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运输箱框编号用固定贴标，上面写明</a:t>
            </a:r>
            <a:r>
              <a:rPr lang="zh-CN" altLang="en-US" dirty="0">
                <a:solidFill>
                  <a:srgbClr val="BF0102"/>
                </a:solidFill>
              </a:rPr>
              <a:t>市场号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BF0102"/>
                </a:solidFill>
              </a:rPr>
              <a:t>摊位号</a:t>
            </a:r>
            <a:endParaRPr lang="en-US" altLang="zh-CN" dirty="0">
              <a:solidFill>
                <a:srgbClr val="BF0102"/>
              </a:solidFill>
            </a:endParaRPr>
          </a:p>
          <a:p>
            <a:r>
              <a:rPr lang="zh-CN" altLang="en-US" dirty="0"/>
              <a:t>中心分拣操作时，操作人员先匹配机打的摊位</a:t>
            </a:r>
            <a:r>
              <a:rPr lang="zh-CN" altLang="en-US" dirty="0">
                <a:solidFill>
                  <a:srgbClr val="BF0102"/>
                </a:solidFill>
              </a:rPr>
              <a:t>送货清单</a:t>
            </a:r>
            <a:r>
              <a:rPr lang="zh-CN" altLang="en-US" dirty="0"/>
              <a:t>和箱框编号，进行备货，然后将送货清单放入框内</a:t>
            </a:r>
            <a:endParaRPr lang="en-US" altLang="zh-CN" dirty="0"/>
          </a:p>
          <a:p>
            <a:r>
              <a:rPr lang="zh-CN" altLang="en-US" dirty="0"/>
              <a:t>运输到市场后，市场收货人员只需认定总框数</a:t>
            </a:r>
            <a:endParaRPr lang="en-US" altLang="zh-CN" dirty="0"/>
          </a:p>
          <a:p>
            <a:r>
              <a:rPr lang="zh-CN" altLang="en-US" dirty="0"/>
              <a:t>市场内摊位的商户则按箱框编号认领货品，凭里面的送货清单核对明细</a:t>
            </a:r>
            <a:endParaRPr lang="en-US" altLang="zh-CN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8D57BAC-AEFA-41B5-A74E-A7C19BAF4283}"/>
              </a:ext>
            </a:extLst>
          </p:cNvPr>
          <p:cNvSpPr/>
          <p:nvPr/>
        </p:nvSpPr>
        <p:spPr>
          <a:xfrm>
            <a:off x="7040880" y="2296160"/>
            <a:ext cx="3159760" cy="3230880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AF8FA-D53B-4E91-8DD3-983AF6CB48DC}"/>
              </a:ext>
            </a:extLst>
          </p:cNvPr>
          <p:cNvSpPr/>
          <p:nvPr/>
        </p:nvSpPr>
        <p:spPr>
          <a:xfrm>
            <a:off x="7162800" y="3241040"/>
            <a:ext cx="711200" cy="548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2-30</a:t>
            </a:r>
          </a:p>
        </p:txBody>
      </p:sp>
      <p:sp>
        <p:nvSpPr>
          <p:cNvPr id="9" name="Callout: Line with No Border 8">
            <a:extLst>
              <a:ext uri="{FF2B5EF4-FFF2-40B4-BE49-F238E27FC236}">
                <a16:creationId xmlns:a16="http://schemas.microsoft.com/office/drawing/2014/main" id="{23A6FCB0-4034-4934-A0B4-05D22A9B34CB}"/>
              </a:ext>
            </a:extLst>
          </p:cNvPr>
          <p:cNvSpPr/>
          <p:nvPr/>
        </p:nvSpPr>
        <p:spPr>
          <a:xfrm>
            <a:off x="9255760" y="1428337"/>
            <a:ext cx="1442720" cy="612648"/>
          </a:xfrm>
          <a:prstGeom prst="callout1">
            <a:avLst>
              <a:gd name="adj1" fmla="val 78452"/>
              <a:gd name="adj2" fmla="val 23793"/>
              <a:gd name="adj3" fmla="val 152301"/>
              <a:gd name="adj4" fmla="val 93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清单</a:t>
            </a:r>
            <a:endParaRPr lang="en-US" dirty="0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B7333AAD-73BC-494B-8565-1BEE7ED27820}"/>
              </a:ext>
            </a:extLst>
          </p:cNvPr>
          <p:cNvSpPr/>
          <p:nvPr/>
        </p:nvSpPr>
        <p:spPr>
          <a:xfrm>
            <a:off x="8722360" y="2296160"/>
            <a:ext cx="863600" cy="114808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Line with No Border 11">
            <a:extLst>
              <a:ext uri="{FF2B5EF4-FFF2-40B4-BE49-F238E27FC236}">
                <a16:creationId xmlns:a16="http://schemas.microsoft.com/office/drawing/2014/main" id="{70D25B90-8F1E-41C5-B35A-ABE6029AA077}"/>
              </a:ext>
            </a:extLst>
          </p:cNvPr>
          <p:cNvSpPr/>
          <p:nvPr/>
        </p:nvSpPr>
        <p:spPr>
          <a:xfrm>
            <a:off x="5946140" y="1568545"/>
            <a:ext cx="2245360" cy="612648"/>
          </a:xfrm>
          <a:prstGeom prst="callout1">
            <a:avLst>
              <a:gd name="adj1" fmla="val 83427"/>
              <a:gd name="adj2" fmla="val 58183"/>
              <a:gd name="adj3" fmla="val 279996"/>
              <a:gd name="adj4" fmla="val 722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市场号 </a:t>
            </a:r>
            <a:r>
              <a:rPr lang="en-US" altLang="zh-CN" dirty="0"/>
              <a:t>+ </a:t>
            </a:r>
            <a:r>
              <a:rPr lang="zh-CN" altLang="en-US" dirty="0"/>
              <a:t>摊位号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调养膳食业务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6745746-9F71-49B5-A281-5C134556CC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2376716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Woman">
            <a:extLst>
              <a:ext uri="{FF2B5EF4-FFF2-40B4-BE49-F238E27FC236}">
                <a16:creationId xmlns:a16="http://schemas.microsoft.com/office/drawing/2014/main" id="{B02EBFFD-AD95-4F5C-881B-975E4789C0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1509" y="4726139"/>
            <a:ext cx="955040" cy="955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3C7F93-5214-4282-BA52-CA6C64A1767F}"/>
              </a:ext>
            </a:extLst>
          </p:cNvPr>
          <p:cNvSpPr txBox="1"/>
          <p:nvPr/>
        </p:nvSpPr>
        <p:spPr>
          <a:xfrm>
            <a:off x="7747855" y="561699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健康管理师</a:t>
            </a:r>
            <a:endParaRPr lang="en-US" sz="1400" dirty="0"/>
          </a:p>
        </p:txBody>
      </p:sp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49B451EF-8F0A-4AE7-8290-0D711C6927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BAA5BF9-369B-42D1-B00B-01BAD73F3263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5BF0FA0-02E5-4EB6-8DA0-E35B6E572CEE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每个业态由多环节多主体协作完成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由一个上层平台运营管理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数据和逻辑在不同运营主体之间清晰分界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平台之间可结成联盟链共享数据和流程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基于金中关品链框架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F43FAE-2D27-47C0-B2D2-9925158041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94002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45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宣传广告业务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94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工业制品零售业务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BB44466-08CD-4A27-B6F2-24EEDAFE3A8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152894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F6D05F95-C03B-4E9C-A9C0-57EF3069E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D4BE8A-5673-40D5-B235-B32A7F82BB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683538D-0BE1-4968-B8AA-46E026CF65EA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375AAE-1C64-4789-B917-2D8F6FCE54F2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家政养老业务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08DFB91-C91F-494C-94E4-DD61DC26D6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3809455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0CEC7074-9D44-43B2-A034-5219FDFD9F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35F1A1-D03B-4C7B-8AA1-2E3D14F55A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CB21BD5-5975-4866-A273-762A90D22BF1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7AB3A79-0C33-4569-B0C5-FE24D727DAC1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应用设备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一体秤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8728-BB47-4E2D-8453-56E5C6D57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应用设计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D3779-F2BE-42B8-8E96-3D3BB99B3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缓存数据、内容，减免云端负荷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设备访问架构（独立线程），直接串口发送设备指令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本地存储业务记录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用户操作简单、灵活（快速改价格）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副屏显示收款二维码，付到商户个人账号，无需另外清算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数字人民币支付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2F31B-3988-4D9F-87C6-1CEBDE46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软硬件环境</a:t>
            </a:r>
            <a:endParaRPr lang="en-US" dirty="0"/>
          </a:p>
        </p:txBody>
      </p:sp>
      <p:pic>
        <p:nvPicPr>
          <p:cNvPr id="12" name="Content Placeholder 14">
            <a:extLst>
              <a:ext uri="{FF2B5EF4-FFF2-40B4-BE49-F238E27FC236}">
                <a16:creationId xmlns:a16="http://schemas.microsoft.com/office/drawing/2014/main" id="{6FA1928E-F5DF-450F-ACA2-91E5FBEEEB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680546" y="2424113"/>
            <a:ext cx="3190750" cy="374808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FC8D83-6288-471E-9CFB-EF00F824F901}"/>
              </a:ext>
            </a:extLst>
          </p:cNvPr>
          <p:cNvSpPr txBox="1"/>
          <p:nvPr/>
        </p:nvSpPr>
        <p:spPr>
          <a:xfrm>
            <a:off x="6491826" y="3706336"/>
            <a:ext cx="446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串口和指令（直连）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电阻式触屏（湿手）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优麒麟操作系统（国产）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8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城市公交驿栈平台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07740554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06F89D24-DCA2-48FD-8192-3B01E240D009}"/>
              </a:ext>
            </a:extLst>
          </p:cNvPr>
          <p:cNvSpPr/>
          <p:nvPr/>
        </p:nvSpPr>
        <p:spPr>
          <a:xfrm>
            <a:off x="7484226" y="4351251"/>
            <a:ext cx="257695" cy="2743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3CE3DD8-9D28-4C6F-BE75-28CD7F5B5454}"/>
              </a:ext>
            </a:extLst>
          </p:cNvPr>
          <p:cNvSpPr/>
          <p:nvPr/>
        </p:nvSpPr>
        <p:spPr>
          <a:xfrm rot="10800000">
            <a:off x="9516226" y="4366491"/>
            <a:ext cx="257695" cy="2743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41869" y="50458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47254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35490" y="50458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7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878250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62189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5030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15170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A6C7EF9-5800-4FDF-AF23-8A5A86D661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961" y="5461000"/>
            <a:ext cx="619762" cy="406402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B8BFC9F-D57C-4A45-A58C-BA7576B9868F}"/>
              </a:ext>
            </a:extLst>
          </p:cNvPr>
          <p:cNvSpPr/>
          <p:nvPr/>
        </p:nvSpPr>
        <p:spPr>
          <a:xfrm>
            <a:off x="6847840" y="5974082"/>
            <a:ext cx="1710690" cy="3860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市场专属</a:t>
            </a:r>
            <a:r>
              <a:rPr lang="en-US" altLang="zh-CN" dirty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7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应用案例：穹苍家园平台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88333030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62189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48270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15170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1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应用实施特点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一个应用实施部署称为一个节点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相同应用的不同节点一般是按地理区域安排的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单个节点的用户量是百万乃至千万级（非亿级）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单个节点的部署和运维成本极低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节点之间可以相互联盟，共享数据和流程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0922DD1-1557-4240-86A3-DCB72E3B7F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66947403"/>
              </p:ext>
            </p:extLst>
          </p:nvPr>
        </p:nvGraphicFramePr>
        <p:xfrm>
          <a:off x="6376670" y="2169160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5D05BEC1-5A69-4F31-823D-C3A6D05841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614369"/>
              </p:ext>
            </p:extLst>
          </p:nvPr>
        </p:nvGraphicFramePr>
        <p:xfrm>
          <a:off x="8019506" y="3880087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75604B32-863E-46D2-B90F-048CF5E156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262230"/>
              </p:ext>
            </p:extLst>
          </p:nvPr>
        </p:nvGraphicFramePr>
        <p:xfrm>
          <a:off x="8770439" y="1688266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B60003-EA30-4D9B-B781-C55792853FD9}"/>
              </a:ext>
            </a:extLst>
          </p:cNvPr>
          <p:cNvCxnSpPr>
            <a:cxnSpLocks/>
          </p:cNvCxnSpPr>
          <p:nvPr/>
        </p:nvCxnSpPr>
        <p:spPr>
          <a:xfrm>
            <a:off x="7249886" y="3802380"/>
            <a:ext cx="1011464" cy="76573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273ED8-C17E-4783-B01C-DF8DCDC22C89}"/>
              </a:ext>
            </a:extLst>
          </p:cNvPr>
          <p:cNvCxnSpPr>
            <a:cxnSpLocks/>
          </p:cNvCxnSpPr>
          <p:nvPr/>
        </p:nvCxnSpPr>
        <p:spPr>
          <a:xfrm flipV="1">
            <a:off x="7903029" y="2389981"/>
            <a:ext cx="1175657" cy="27162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9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8FE8A-0A52-48CA-B710-923E68C68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0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平台协作架构（抱团但不捆死）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1400" y="1600200"/>
            <a:ext cx="4914900" cy="4571999"/>
          </a:xfrm>
        </p:spPr>
        <p:txBody>
          <a:bodyPr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平台的功能都是相同的，由不同主体持有，立运作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平台之间可相互联盟，通过共识进行协作共享数据和流程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3533A3E-9D08-4C7E-888D-CD384B28712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36401165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allout: Line 8">
            <a:extLst>
              <a:ext uri="{FF2B5EF4-FFF2-40B4-BE49-F238E27FC236}">
                <a16:creationId xmlns:a16="http://schemas.microsoft.com/office/drawing/2014/main" id="{D749A993-0AED-4C66-9926-329AB165B005}"/>
              </a:ext>
            </a:extLst>
          </p:cNvPr>
          <p:cNvSpPr/>
          <p:nvPr/>
        </p:nvSpPr>
        <p:spPr>
          <a:xfrm>
            <a:off x="5257802" y="2301238"/>
            <a:ext cx="1828800" cy="370841"/>
          </a:xfrm>
          <a:prstGeom prst="borderCallout1">
            <a:avLst>
              <a:gd name="adj1" fmla="val 18750"/>
              <a:gd name="adj2" fmla="val -8333"/>
              <a:gd name="adj3" fmla="val 427073"/>
              <a:gd name="adj4" fmla="val -93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共享数和流程据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3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平台协作共识算法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AF611-AA95-40B4-B9AF-FE8A8E5883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发起方确认流程操作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发起方验证操作在己方成立；知会友方执行相对操作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友方执行相对操作，或者验证其是否成立。如果执行成功，将记录封存以便复稿回寄发起方友方完成。返回执行结果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发起方依据返回结果，要么取消当前事务，要么执行业务操作，并且封存记录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（异步）相互收集并且传送复稿，进行记录配对验证，如果有错误则标记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特定账号发生错误时，在纠正以前不能发生其他业务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6BE900-8381-458C-B39A-04CDA991D900}"/>
              </a:ext>
            </a:extLst>
          </p:cNvPr>
          <p:cNvGrpSpPr/>
          <p:nvPr/>
        </p:nvGrpSpPr>
        <p:grpSpPr>
          <a:xfrm>
            <a:off x="1320800" y="1547378"/>
            <a:ext cx="4236720" cy="4548923"/>
            <a:chOff x="1320800" y="1547378"/>
            <a:chExt cx="4236720" cy="45489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9148DB-5295-4BD3-A652-E2887E4B9B2C}"/>
                </a:ext>
              </a:extLst>
            </p:cNvPr>
            <p:cNvSpPr/>
            <p:nvPr/>
          </p:nvSpPr>
          <p:spPr>
            <a:xfrm>
              <a:off x="2103120" y="195072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3DA99-5291-4646-8B8F-13FDBAFDED17}"/>
                </a:ext>
              </a:extLst>
            </p:cNvPr>
            <p:cNvSpPr/>
            <p:nvPr/>
          </p:nvSpPr>
          <p:spPr>
            <a:xfrm>
              <a:off x="4866640" y="195580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rrow: Curved Left 14">
              <a:extLst>
                <a:ext uri="{FF2B5EF4-FFF2-40B4-BE49-F238E27FC236}">
                  <a16:creationId xmlns:a16="http://schemas.microsoft.com/office/drawing/2014/main" id="{15EE8302-5CF8-4F42-A6CA-C3B8CEBEF594}"/>
                </a:ext>
              </a:extLst>
            </p:cNvPr>
            <p:cNvSpPr/>
            <p:nvPr/>
          </p:nvSpPr>
          <p:spPr>
            <a:xfrm>
              <a:off x="2346960" y="205232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97DC96AE-AD3D-446F-A987-35290B86A184}"/>
                </a:ext>
              </a:extLst>
            </p:cNvPr>
            <p:cNvSpPr/>
            <p:nvPr/>
          </p:nvSpPr>
          <p:spPr>
            <a:xfrm>
              <a:off x="2367280" y="2844800"/>
              <a:ext cx="2407920" cy="17901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53F2193D-A2DC-428D-A32D-AA409ED2C34A}"/>
                </a:ext>
              </a:extLst>
            </p:cNvPr>
            <p:cNvSpPr/>
            <p:nvPr/>
          </p:nvSpPr>
          <p:spPr>
            <a:xfrm>
              <a:off x="2349066" y="3596640"/>
              <a:ext cx="2415973" cy="179018"/>
            </a:xfrm>
            <a:prstGeom prst="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12B6453D-9348-4AC0-AF57-EE43C991514A}"/>
                </a:ext>
              </a:extLst>
            </p:cNvPr>
            <p:cNvSpPr/>
            <p:nvPr/>
          </p:nvSpPr>
          <p:spPr>
            <a:xfrm>
              <a:off x="5130800" y="302768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225042D0-5BD5-42B9-A97C-F1157CEECD90}"/>
                </a:ext>
              </a:extLst>
            </p:cNvPr>
            <p:cNvSpPr/>
            <p:nvPr/>
          </p:nvSpPr>
          <p:spPr>
            <a:xfrm>
              <a:off x="1320800" y="2052320"/>
              <a:ext cx="650240" cy="2519680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rrow: Curved Left 19">
              <a:extLst>
                <a:ext uri="{FF2B5EF4-FFF2-40B4-BE49-F238E27FC236}">
                  <a16:creationId xmlns:a16="http://schemas.microsoft.com/office/drawing/2014/main" id="{C3CDFA1F-49A1-4476-A24D-35E3A934B1E1}"/>
                </a:ext>
              </a:extLst>
            </p:cNvPr>
            <p:cNvSpPr/>
            <p:nvPr/>
          </p:nvSpPr>
          <p:spPr>
            <a:xfrm>
              <a:off x="2410460" y="392176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5E345D-5884-4C2F-B0ED-99E26D184700}"/>
                </a:ext>
              </a:extLst>
            </p:cNvPr>
            <p:cNvSpPr/>
            <p:nvPr/>
          </p:nvSpPr>
          <p:spPr>
            <a:xfrm>
              <a:off x="2105226" y="491799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5C2AA8-38DB-4678-B76C-AA0ABD6D9B5C}"/>
                </a:ext>
              </a:extLst>
            </p:cNvPr>
            <p:cNvSpPr/>
            <p:nvPr/>
          </p:nvSpPr>
          <p:spPr>
            <a:xfrm>
              <a:off x="4868746" y="491291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rrow: Curved Up 23">
              <a:extLst>
                <a:ext uri="{FF2B5EF4-FFF2-40B4-BE49-F238E27FC236}">
                  <a16:creationId xmlns:a16="http://schemas.microsoft.com/office/drawing/2014/main" id="{7D69A5F4-AD4D-4420-BF5A-ED95A3104C29}"/>
                </a:ext>
              </a:extLst>
            </p:cNvPr>
            <p:cNvSpPr/>
            <p:nvPr/>
          </p:nvSpPr>
          <p:spPr>
            <a:xfrm>
              <a:off x="2367280" y="5603542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Arrow: Curved Up 25">
              <a:extLst>
                <a:ext uri="{FF2B5EF4-FFF2-40B4-BE49-F238E27FC236}">
                  <a16:creationId xmlns:a16="http://schemas.microsoft.com/office/drawing/2014/main" id="{09C1586A-E6DA-4F33-9BCE-5AD9A3999228}"/>
                </a:ext>
              </a:extLst>
            </p:cNvPr>
            <p:cNvSpPr/>
            <p:nvPr/>
          </p:nvSpPr>
          <p:spPr>
            <a:xfrm rot="10800000">
              <a:off x="2301239" y="4788951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E7A83B-179C-4377-917E-61E8DC1D81C4}"/>
                </a:ext>
              </a:extLst>
            </p:cNvPr>
            <p:cNvSpPr txBox="1"/>
            <p:nvPr/>
          </p:nvSpPr>
          <p:spPr>
            <a:xfrm>
              <a:off x="2718022" y="5197310"/>
              <a:ext cx="19607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Reconciliation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(async)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1A35BA-EA2A-4698-9B39-A5799E19F52B}"/>
                </a:ext>
              </a:extLst>
            </p:cNvPr>
            <p:cNvSpPr txBox="1"/>
            <p:nvPr/>
          </p:nvSpPr>
          <p:spPr>
            <a:xfrm>
              <a:off x="2991118" y="2145542"/>
              <a:ext cx="15808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Transaction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(sync)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F1249FC-0C22-47B5-941F-B7372923CA78}"/>
                </a:ext>
              </a:extLst>
            </p:cNvPr>
            <p:cNvSpPr/>
            <p:nvPr/>
          </p:nvSpPr>
          <p:spPr>
            <a:xfrm>
              <a:off x="1599203" y="1547378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A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BAD8EE4-C26A-4A12-A46A-23769EFD2706}"/>
                </a:ext>
              </a:extLst>
            </p:cNvPr>
            <p:cNvSpPr/>
            <p:nvPr/>
          </p:nvSpPr>
          <p:spPr>
            <a:xfrm>
              <a:off x="4387127" y="1558547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4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平台间数据共享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9CEC25-F9DA-4D81-9FA3-704E42B1F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225420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72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系统运行架构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242106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C77D1905-2ACC-4EDF-A5C3-7AF1537EDAB6}" vid="{C874D3F6-C246-4D93-BD07-9DE85BC6F4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6374</TotalTime>
  <Words>2410</Words>
  <Application>Microsoft Office PowerPoint</Application>
  <PresentationFormat>Widescreen</PresentationFormat>
  <Paragraphs>289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微软雅黑</vt:lpstr>
      <vt:lpstr>Arial</vt:lpstr>
      <vt:lpstr>Calibri</vt:lpstr>
      <vt:lpstr>Euphemia</vt:lpstr>
      <vt:lpstr>Plantagenet Cherokee</vt:lpstr>
      <vt:lpstr>Wingdings</vt:lpstr>
      <vt:lpstr>Theme1</vt:lpstr>
      <vt:lpstr>品链应用参考设计</vt:lpstr>
      <vt:lpstr>参考设计的作用</vt:lpstr>
      <vt:lpstr>参考设计的特点</vt:lpstr>
      <vt:lpstr>应用实施特点</vt:lpstr>
      <vt:lpstr>架构设计</vt:lpstr>
      <vt:lpstr>平台协作架构（抱团但不捆死）</vt:lpstr>
      <vt:lpstr>平台协作共识算法</vt:lpstr>
      <vt:lpstr>平台间数据共享</vt:lpstr>
      <vt:lpstr>系统运行架构</vt:lpstr>
      <vt:lpstr>系统技术结构</vt:lpstr>
      <vt:lpstr>系统性能和目标（经典部署）</vt:lpstr>
      <vt:lpstr>系统性能和目标（加强部署）</vt:lpstr>
      <vt:lpstr>系统软硬件组成</vt:lpstr>
      <vt:lpstr>系统部署方案</vt:lpstr>
      <vt:lpstr>多系统联盟（区块链）</vt:lpstr>
      <vt:lpstr>数据模型</vt:lpstr>
      <vt:lpstr>抽象对象模型</vt:lpstr>
      <vt:lpstr>数据群集（全局和局部）</vt:lpstr>
      <vt:lpstr>数据封存（区块链）</vt:lpstr>
      <vt:lpstr>多业务类型</vt:lpstr>
      <vt:lpstr>系统组织结构</vt:lpstr>
      <vt:lpstr>层次管理</vt:lpstr>
      <vt:lpstr>下级业务代办</vt:lpstr>
      <vt:lpstr>业务功能</vt:lpstr>
      <vt:lpstr>嵌入式多业态</vt:lpstr>
      <vt:lpstr>典型应用功能（产品及服务）</vt:lpstr>
      <vt:lpstr>农副产品供应业务</vt:lpstr>
      <vt:lpstr>供应分拣派发操作</vt:lpstr>
      <vt:lpstr>调养膳食业务</vt:lpstr>
      <vt:lpstr>宣传广告业务</vt:lpstr>
      <vt:lpstr>工业制品零售业务</vt:lpstr>
      <vt:lpstr>家政养老业务</vt:lpstr>
      <vt:lpstr>应用设备</vt:lpstr>
      <vt:lpstr>一体秤</vt:lpstr>
      <vt:lpstr>应用案例</vt:lpstr>
      <vt:lpstr>城市公交驿栈平台</vt:lpstr>
      <vt:lpstr>中惠农通平台</vt:lpstr>
      <vt:lpstr>应用案例：穹苍家园平台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745</cp:revision>
  <dcterms:created xsi:type="dcterms:W3CDTF">2021-05-31T06:14:10Z</dcterms:created>
  <dcterms:modified xsi:type="dcterms:W3CDTF">2021-12-05T11:51:46Z</dcterms:modified>
</cp:coreProperties>
</file>