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36" r:id="rId1"/>
  </p:sldMasterIdLst>
  <p:sldIdLst>
    <p:sldId id="256" r:id="rId2"/>
    <p:sldId id="260" r:id="rId3"/>
    <p:sldId id="284" r:id="rId4"/>
    <p:sldId id="278" r:id="rId5"/>
    <p:sldId id="277" r:id="rId6"/>
    <p:sldId id="261" r:id="rId7"/>
    <p:sldId id="273" r:id="rId8"/>
    <p:sldId id="274" r:id="rId9"/>
    <p:sldId id="276" r:id="rId10"/>
    <p:sldId id="275" r:id="rId11"/>
    <p:sldId id="269" r:id="rId12"/>
    <p:sldId id="282" r:id="rId13"/>
    <p:sldId id="267" r:id="rId14"/>
    <p:sldId id="259" r:id="rId15"/>
    <p:sldId id="268" r:id="rId16"/>
    <p:sldId id="271" r:id="rId17"/>
    <p:sldId id="279" r:id="rId18"/>
    <p:sldId id="272" r:id="rId19"/>
    <p:sldId id="264" r:id="rId20"/>
    <p:sldId id="280" r:id="rId21"/>
    <p:sldId id="257" r:id="rId22"/>
    <p:sldId id="266" r:id="rId23"/>
    <p:sldId id="258" r:id="rId24"/>
    <p:sldId id="281" r:id="rId25"/>
    <p:sldId id="285" r:id="rId26"/>
    <p:sldId id="286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多中心化</a:t>
          </a:r>
          <a:endParaRPr lang="en-US" sz="1600" dirty="0">
            <a:latin typeface="+mn-ea"/>
            <a:ea typeface="+mn-ea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虚实１</a:t>
          </a:r>
          <a:r>
            <a:rPr lang="en-US" altLang="zh-CN" sz="1600" dirty="0">
              <a:latin typeface="+mn-ea"/>
              <a:ea typeface="+mn-ea"/>
            </a:rPr>
            <a:t>:</a:t>
          </a:r>
          <a:r>
            <a:rPr lang="zh-CN" altLang="en-US" sz="1600" dirty="0">
              <a:latin typeface="+mn-ea"/>
              <a:ea typeface="+mn-ea"/>
            </a:rPr>
            <a:t>１映射</a:t>
          </a:r>
          <a:endParaRPr lang="en-US" sz="1600" dirty="0">
            <a:latin typeface="+mn-ea"/>
            <a:ea typeface="+mn-ea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极低门槛</a:t>
          </a:r>
          <a:endParaRPr lang="en-US" sz="1600" dirty="0">
            <a:latin typeface="+mn-ea"/>
            <a:ea typeface="+mn-ea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自研的联盟链去除中心依赖</a:t>
          </a:r>
          <a:endParaRPr lang="en-US" sz="1600" dirty="0">
            <a:latin typeface="+mn-ea"/>
            <a:ea typeface="+mn-ea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/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/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实施运维的成本和技术门槛低</a:t>
          </a:r>
          <a:endParaRPr lang="en-US" sz="1600" dirty="0">
            <a:latin typeface="+mn-ea"/>
            <a:ea typeface="+mn-ea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600"/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600"/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虚实映射</a:t>
          </a:r>
          <a:endParaRPr lang="en-US" sz="1600" dirty="0">
            <a:latin typeface="+mn-ea"/>
            <a:ea typeface="+mn-ea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/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/>
        </a:p>
      </dgm:t>
    </dgm:pt>
    <dgm:pt modelId="{F9A9CA4A-BB62-412F-9396-E7D200189043}" type="pres">
      <dgm:prSet presAssocID="{EFD2425B-3A27-474C-B5BF-2D1E425E8FEF}" presName="list" presStyleCnt="0">
        <dgm:presLayoutVars>
          <dgm:dir/>
          <dgm:animLvl val="lvl"/>
        </dgm:presLayoutVars>
      </dgm:prSet>
      <dgm:spPr/>
    </dgm:pt>
    <dgm:pt modelId="{107A7326-112B-4917-B54B-E5F3ED1268A5}" type="pres">
      <dgm:prSet presAssocID="{9962461A-7A69-466E-B614-28E74FFF1E2E}" presName="posSpace" presStyleCnt="0"/>
      <dgm:spPr/>
    </dgm:pt>
    <dgm:pt modelId="{3A1E87A2-6C59-489B-BFB7-F7C4CB7E5A8F}" type="pres">
      <dgm:prSet presAssocID="{9962461A-7A69-466E-B614-28E74FFF1E2E}" presName="vertFlow" presStyleCnt="0"/>
      <dgm:spPr/>
    </dgm:pt>
    <dgm:pt modelId="{02EEA7D5-D653-4E74-BA67-B49288B4E308}" type="pres">
      <dgm:prSet presAssocID="{9962461A-7A69-466E-B614-28E74FFF1E2E}" presName="topSpace" presStyleCnt="0"/>
      <dgm:spPr/>
    </dgm:pt>
    <dgm:pt modelId="{CBD61132-41B3-44B2-9357-6883509AA67B}" type="pres">
      <dgm:prSet presAssocID="{9962461A-7A69-466E-B614-28E74FFF1E2E}" presName="firstComp" presStyleCnt="0"/>
      <dgm:spPr/>
    </dgm:pt>
    <dgm:pt modelId="{A95491F6-FD6F-4471-9455-1F56F46F1FDC}" type="pres">
      <dgm:prSet presAssocID="{9962461A-7A69-466E-B614-28E74FFF1E2E}" presName="firstChild" presStyleLbl="bgAccFollowNode1" presStyleIdx="0" presStyleCnt="3"/>
      <dgm:spPr/>
    </dgm:pt>
    <dgm:pt modelId="{44362508-009B-4399-9F80-D5F61DF9A48C}" type="pres">
      <dgm:prSet presAssocID="{9962461A-7A69-466E-B614-28E74FFF1E2E}" presName="firstChildTx" presStyleLbl="bgAccFollowNode1" presStyleIdx="0" presStyleCnt="3">
        <dgm:presLayoutVars>
          <dgm:bulletEnabled val="1"/>
        </dgm:presLayoutVars>
      </dgm:prSet>
      <dgm:spPr/>
    </dgm:pt>
    <dgm:pt modelId="{BD0BF19B-3AFF-4FFA-A971-C0C317830DA7}" type="pres">
      <dgm:prSet presAssocID="{9962461A-7A69-466E-B614-28E74FFF1E2E}" presName="negSpace" presStyleCnt="0"/>
      <dgm:spPr/>
    </dgm:pt>
    <dgm:pt modelId="{08DF8F45-ED99-4969-893A-433385FA7B0A}" type="pres">
      <dgm:prSet presAssocID="{9962461A-7A69-466E-B614-28E74FFF1E2E}" presName="circle" presStyleLbl="node1" presStyleIdx="0" presStyleCnt="3"/>
      <dgm:spPr/>
    </dgm:pt>
    <dgm:pt modelId="{087C4E69-01FB-4A47-8F0C-2313F047C58A}" type="pres">
      <dgm:prSet presAssocID="{AA8602B0-21F5-4DDF-851C-00B553C3E242}" presName="transSpace" presStyleCnt="0"/>
      <dgm:spPr/>
    </dgm:pt>
    <dgm:pt modelId="{26A9CD22-B475-46EE-A6D6-AAA8D28986B1}" type="pres">
      <dgm:prSet presAssocID="{F3BFD29E-21F2-4521-AEE3-08B09B10F309}" presName="posSpace" presStyleCnt="0"/>
      <dgm:spPr/>
    </dgm:pt>
    <dgm:pt modelId="{3A296EBA-0640-4A69-9E8A-53CDB36287AC}" type="pres">
      <dgm:prSet presAssocID="{F3BFD29E-21F2-4521-AEE3-08B09B10F309}" presName="vertFlow" presStyleCnt="0"/>
      <dgm:spPr/>
    </dgm:pt>
    <dgm:pt modelId="{05B778B4-3787-4493-92F7-280782904587}" type="pres">
      <dgm:prSet presAssocID="{F3BFD29E-21F2-4521-AEE3-08B09B10F309}" presName="topSpace" presStyleCnt="0"/>
      <dgm:spPr/>
    </dgm:pt>
    <dgm:pt modelId="{EFB04EE7-3526-4B95-BA4D-B638E76E4C76}" type="pres">
      <dgm:prSet presAssocID="{F3BFD29E-21F2-4521-AEE3-08B09B10F309}" presName="firstComp" presStyleCnt="0"/>
      <dgm:spPr/>
    </dgm:pt>
    <dgm:pt modelId="{B4CC9A58-F2E9-4205-B5CF-4C4C0AF1B06B}" type="pres">
      <dgm:prSet presAssocID="{F3BFD29E-21F2-4521-AEE3-08B09B10F309}" presName="firstChild" presStyleLbl="bgAccFollowNode1" presStyleIdx="1" presStyleCnt="3"/>
      <dgm:spPr/>
    </dgm:pt>
    <dgm:pt modelId="{FBF8DB42-1FF0-48A1-8C80-F3B0BACA4CFE}" type="pres">
      <dgm:prSet presAssocID="{F3BFD29E-21F2-4521-AEE3-08B09B10F309}" presName="firstChildTx" presStyleLbl="bgAccFollowNode1" presStyleIdx="1" presStyleCnt="3">
        <dgm:presLayoutVars>
          <dgm:bulletEnabled val="1"/>
        </dgm:presLayoutVars>
      </dgm:prSet>
      <dgm:spPr/>
    </dgm:pt>
    <dgm:pt modelId="{0ED32723-3555-4899-8BA8-8255C833DEE3}" type="pres">
      <dgm:prSet presAssocID="{F3BFD29E-21F2-4521-AEE3-08B09B10F309}" presName="negSpace" presStyleCnt="0"/>
      <dgm:spPr/>
    </dgm:pt>
    <dgm:pt modelId="{18AA3607-EE1A-465A-91E4-AC738341B22A}" type="pres">
      <dgm:prSet presAssocID="{F3BFD29E-21F2-4521-AEE3-08B09B10F309}" presName="circle" presStyleLbl="node1" presStyleIdx="1" presStyleCnt="3"/>
      <dgm:spPr/>
    </dgm:pt>
    <dgm:pt modelId="{9DD9C88B-B6B3-4744-A0C4-0A62A0496432}" type="pres">
      <dgm:prSet presAssocID="{25FD5C58-A101-4949-AE1B-FEEAAFAFB87C}" presName="transSpace" presStyleCnt="0"/>
      <dgm:spPr/>
    </dgm:pt>
    <dgm:pt modelId="{AE91EEB1-DC7C-40AE-8E07-90DA742EC832}" type="pres">
      <dgm:prSet presAssocID="{15BC8408-BD2B-4FF1-B1C8-E45205B9C4F1}" presName="posSpace" presStyleCnt="0"/>
      <dgm:spPr/>
    </dgm:pt>
    <dgm:pt modelId="{22AEB6CB-20E5-432E-90BE-0E0AB0D194FC}" type="pres">
      <dgm:prSet presAssocID="{15BC8408-BD2B-4FF1-B1C8-E45205B9C4F1}" presName="vertFlow" presStyleCnt="0"/>
      <dgm:spPr/>
    </dgm:pt>
    <dgm:pt modelId="{9DAB3548-C861-4671-AE65-3CE6591D00FA}" type="pres">
      <dgm:prSet presAssocID="{15BC8408-BD2B-4FF1-B1C8-E45205B9C4F1}" presName="topSpace" presStyleCnt="0"/>
      <dgm:spPr/>
    </dgm:pt>
    <dgm:pt modelId="{D5D94B99-0C12-45D3-A194-90E77E2C6F88}" type="pres">
      <dgm:prSet presAssocID="{15BC8408-BD2B-4FF1-B1C8-E45205B9C4F1}" presName="firstComp" presStyleCnt="0"/>
      <dgm:spPr/>
    </dgm:pt>
    <dgm:pt modelId="{FA0228B9-4C97-4737-9D74-4296E2654C89}" type="pres">
      <dgm:prSet presAssocID="{15BC8408-BD2B-4FF1-B1C8-E45205B9C4F1}" presName="firstChild" presStyleLbl="bgAccFollowNode1" presStyleIdx="2" presStyleCnt="3"/>
      <dgm:spPr/>
    </dgm:pt>
    <dgm:pt modelId="{DAB7AE79-73B8-4EFE-B79B-BA6D36BFCEE2}" type="pres">
      <dgm:prSet presAssocID="{15BC8408-BD2B-4FF1-B1C8-E45205B9C4F1}" presName="firstChildTx" presStyleLbl="bgAccFollowNode1" presStyleIdx="2" presStyleCnt="3">
        <dgm:presLayoutVars>
          <dgm:bulletEnabled val="1"/>
        </dgm:presLayoutVars>
      </dgm:prSet>
      <dgm:spPr/>
    </dgm:pt>
    <dgm:pt modelId="{21C3B865-C79C-452B-A236-3F0D6E82F880}" type="pres">
      <dgm:prSet presAssocID="{15BC8408-BD2B-4FF1-B1C8-E45205B9C4F1}" presName="negSpace" presStyleCnt="0"/>
      <dgm:spPr/>
    </dgm:pt>
    <dgm:pt modelId="{047C2561-3008-4CCE-82BB-BEF85829CAE3}" type="pres">
      <dgm:prSet presAssocID="{15BC8408-BD2B-4FF1-B1C8-E45205B9C4F1}" presName="circle" presStyleLbl="node1" presStyleIdx="2" presStyleCnt="3"/>
      <dgm:spPr/>
    </dgm:pt>
  </dgm:ptLst>
  <dgm:cxnLst>
    <dgm:cxn modelId="{92E3C90B-53E1-4D5F-B8A1-632B4170A191}" type="presOf" srcId="{B043BE46-BF56-4D4D-AA5C-5BAD9DE28F26}" destId="{FBF8DB42-1FF0-48A1-8C80-F3B0BACA4CFE}" srcOrd="1" destOrd="0" presId="urn:microsoft.com/office/officeart/2005/8/layout/hList9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FA5D9368-7B90-4FD1-981C-62ADE26960E0}" type="presOf" srcId="{F3BFD29E-21F2-4521-AEE3-08B09B10F309}" destId="{18AA3607-EE1A-465A-91E4-AC738341B22A}" srcOrd="0" destOrd="0" presId="urn:microsoft.com/office/officeart/2005/8/layout/hList9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AAE9D673-7FCA-4E09-B6E0-A72F14D8E171}" type="presOf" srcId="{15BC8408-BD2B-4FF1-B1C8-E45205B9C4F1}" destId="{047C2561-3008-4CCE-82BB-BEF85829CAE3}" srcOrd="0" destOrd="0" presId="urn:microsoft.com/office/officeart/2005/8/layout/hList9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14AA3D88-87A4-4989-BE31-59C3A8AABB7E}" type="presOf" srcId="{BAB3DBCC-7F64-45FF-9A21-95828DB5852D}" destId="{A95491F6-FD6F-4471-9455-1F56F46F1FDC}" srcOrd="0" destOrd="0" presId="urn:microsoft.com/office/officeart/2005/8/layout/hList9"/>
    <dgm:cxn modelId="{232EC98D-129D-42EF-AA2E-EC9C09615C56}" type="presOf" srcId="{BAB3DBCC-7F64-45FF-9A21-95828DB5852D}" destId="{44362508-009B-4399-9F80-D5F61DF9A48C}" srcOrd="1" destOrd="0" presId="urn:microsoft.com/office/officeart/2005/8/layout/hList9"/>
    <dgm:cxn modelId="{D94BC597-3779-4F6B-8BE9-6991D79F537B}" type="presOf" srcId="{9962461A-7A69-466E-B614-28E74FFF1E2E}" destId="{08DF8F45-ED99-4969-893A-433385FA7B0A}" srcOrd="0" destOrd="0" presId="urn:microsoft.com/office/officeart/2005/8/layout/hList9"/>
    <dgm:cxn modelId="{7EF5E29D-B147-44A2-8F73-5B1E6EDCACF0}" type="presOf" srcId="{73A5BE13-45B8-4D57-9E8B-9BF19304BBED}" destId="{FA0228B9-4C97-4737-9D74-4296E2654C89}" srcOrd="0" destOrd="0" presId="urn:microsoft.com/office/officeart/2005/8/layout/hList9"/>
    <dgm:cxn modelId="{18BC7EA3-3EE0-44E6-A9BA-ACF6B7B80C6A}" type="presOf" srcId="{EFD2425B-3A27-474C-B5BF-2D1E425E8FEF}" destId="{F9A9CA4A-BB62-412F-9396-E7D200189043}" srcOrd="0" destOrd="0" presId="urn:microsoft.com/office/officeart/2005/8/layout/hList9"/>
    <dgm:cxn modelId="{FAF72CB0-3410-4AF3-AEF7-75E51A4E4718}" type="presOf" srcId="{B043BE46-BF56-4D4D-AA5C-5BAD9DE28F26}" destId="{B4CC9A58-F2E9-4205-B5CF-4C4C0AF1B06B}" srcOrd="0" destOrd="0" presId="urn:microsoft.com/office/officeart/2005/8/layout/hList9"/>
    <dgm:cxn modelId="{0192ADB4-0DA2-464A-B5C1-28A62E3E96AE}" type="presOf" srcId="{73A5BE13-45B8-4D57-9E8B-9BF19304BBED}" destId="{DAB7AE79-73B8-4EFE-B79B-BA6D36BFCEE2}" srcOrd="1" destOrd="0" presId="urn:microsoft.com/office/officeart/2005/8/layout/hList9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C5164784-3394-46A8-9DFF-F83DC1F9D33C}" type="presParOf" srcId="{F9A9CA4A-BB62-412F-9396-E7D200189043}" destId="{107A7326-112B-4917-B54B-E5F3ED1268A5}" srcOrd="0" destOrd="0" presId="urn:microsoft.com/office/officeart/2005/8/layout/hList9"/>
    <dgm:cxn modelId="{C47679F7-EC86-4052-A7F0-99AC7DB94C89}" type="presParOf" srcId="{F9A9CA4A-BB62-412F-9396-E7D200189043}" destId="{3A1E87A2-6C59-489B-BFB7-F7C4CB7E5A8F}" srcOrd="1" destOrd="0" presId="urn:microsoft.com/office/officeart/2005/8/layout/hList9"/>
    <dgm:cxn modelId="{761ECFF9-471E-4E68-9608-7D22EA0DCC7B}" type="presParOf" srcId="{3A1E87A2-6C59-489B-BFB7-F7C4CB7E5A8F}" destId="{02EEA7D5-D653-4E74-BA67-B49288B4E308}" srcOrd="0" destOrd="0" presId="urn:microsoft.com/office/officeart/2005/8/layout/hList9"/>
    <dgm:cxn modelId="{2E6478F4-BEC6-4668-A0EA-6C93BD1417EB}" type="presParOf" srcId="{3A1E87A2-6C59-489B-BFB7-F7C4CB7E5A8F}" destId="{CBD61132-41B3-44B2-9357-6883509AA67B}" srcOrd="1" destOrd="0" presId="urn:microsoft.com/office/officeart/2005/8/layout/hList9"/>
    <dgm:cxn modelId="{0FD371E4-FD06-4E1F-8F4B-6232D265AB7F}" type="presParOf" srcId="{CBD61132-41B3-44B2-9357-6883509AA67B}" destId="{A95491F6-FD6F-4471-9455-1F56F46F1FDC}" srcOrd="0" destOrd="0" presId="urn:microsoft.com/office/officeart/2005/8/layout/hList9"/>
    <dgm:cxn modelId="{EA3C3FC9-5A4E-4C50-A925-27D700CC24B7}" type="presParOf" srcId="{CBD61132-41B3-44B2-9357-6883509AA67B}" destId="{44362508-009B-4399-9F80-D5F61DF9A48C}" srcOrd="1" destOrd="0" presId="urn:microsoft.com/office/officeart/2005/8/layout/hList9"/>
    <dgm:cxn modelId="{419EFB28-7525-4A8C-A56B-76846DC6A615}" type="presParOf" srcId="{F9A9CA4A-BB62-412F-9396-E7D200189043}" destId="{BD0BF19B-3AFF-4FFA-A971-C0C317830DA7}" srcOrd="2" destOrd="0" presId="urn:microsoft.com/office/officeart/2005/8/layout/hList9"/>
    <dgm:cxn modelId="{6DD4C025-2348-405D-BE3D-CCFCB75B042D}" type="presParOf" srcId="{F9A9CA4A-BB62-412F-9396-E7D200189043}" destId="{08DF8F45-ED99-4969-893A-433385FA7B0A}" srcOrd="3" destOrd="0" presId="urn:microsoft.com/office/officeart/2005/8/layout/hList9"/>
    <dgm:cxn modelId="{67888CDC-CCDB-4EBB-989F-74CDA2A30669}" type="presParOf" srcId="{F9A9CA4A-BB62-412F-9396-E7D200189043}" destId="{087C4E69-01FB-4A47-8F0C-2313F047C58A}" srcOrd="4" destOrd="0" presId="urn:microsoft.com/office/officeart/2005/8/layout/hList9"/>
    <dgm:cxn modelId="{ED243D9A-0178-4D51-B47A-C6531464C6A7}" type="presParOf" srcId="{F9A9CA4A-BB62-412F-9396-E7D200189043}" destId="{26A9CD22-B475-46EE-A6D6-AAA8D28986B1}" srcOrd="5" destOrd="0" presId="urn:microsoft.com/office/officeart/2005/8/layout/hList9"/>
    <dgm:cxn modelId="{6EDDF137-89F1-4CE8-941F-AFBCC6962BC5}" type="presParOf" srcId="{F9A9CA4A-BB62-412F-9396-E7D200189043}" destId="{3A296EBA-0640-4A69-9E8A-53CDB36287AC}" srcOrd="6" destOrd="0" presId="urn:microsoft.com/office/officeart/2005/8/layout/hList9"/>
    <dgm:cxn modelId="{378BD3CA-4AE0-4BEB-A05C-592CEF06C91B}" type="presParOf" srcId="{3A296EBA-0640-4A69-9E8A-53CDB36287AC}" destId="{05B778B4-3787-4493-92F7-280782904587}" srcOrd="0" destOrd="0" presId="urn:microsoft.com/office/officeart/2005/8/layout/hList9"/>
    <dgm:cxn modelId="{B127800C-EDF4-4056-BCCB-D93A62AD8D1B}" type="presParOf" srcId="{3A296EBA-0640-4A69-9E8A-53CDB36287AC}" destId="{EFB04EE7-3526-4B95-BA4D-B638E76E4C76}" srcOrd="1" destOrd="0" presId="urn:microsoft.com/office/officeart/2005/8/layout/hList9"/>
    <dgm:cxn modelId="{91B3605E-257A-4410-9B3D-E0A4AFBD6215}" type="presParOf" srcId="{EFB04EE7-3526-4B95-BA4D-B638E76E4C76}" destId="{B4CC9A58-F2E9-4205-B5CF-4C4C0AF1B06B}" srcOrd="0" destOrd="0" presId="urn:microsoft.com/office/officeart/2005/8/layout/hList9"/>
    <dgm:cxn modelId="{D0E9E6A7-8F53-4AAC-B913-50BCE493C516}" type="presParOf" srcId="{EFB04EE7-3526-4B95-BA4D-B638E76E4C76}" destId="{FBF8DB42-1FF0-48A1-8C80-F3B0BACA4CFE}" srcOrd="1" destOrd="0" presId="urn:microsoft.com/office/officeart/2005/8/layout/hList9"/>
    <dgm:cxn modelId="{E10BC553-460B-468E-A9FC-0FCD3E6CFC54}" type="presParOf" srcId="{F9A9CA4A-BB62-412F-9396-E7D200189043}" destId="{0ED32723-3555-4899-8BA8-8255C833DEE3}" srcOrd="7" destOrd="0" presId="urn:microsoft.com/office/officeart/2005/8/layout/hList9"/>
    <dgm:cxn modelId="{ABD4E064-33F4-4D62-AE90-4229CF4399BF}" type="presParOf" srcId="{F9A9CA4A-BB62-412F-9396-E7D200189043}" destId="{18AA3607-EE1A-465A-91E4-AC738341B22A}" srcOrd="8" destOrd="0" presId="urn:microsoft.com/office/officeart/2005/8/layout/hList9"/>
    <dgm:cxn modelId="{04EEEFBB-65F6-4620-BF14-03AEB12E4E05}" type="presParOf" srcId="{F9A9CA4A-BB62-412F-9396-E7D200189043}" destId="{9DD9C88B-B6B3-4744-A0C4-0A62A0496432}" srcOrd="9" destOrd="0" presId="urn:microsoft.com/office/officeart/2005/8/layout/hList9"/>
    <dgm:cxn modelId="{7300ADE8-7351-4D75-8411-28AA6AA1C054}" type="presParOf" srcId="{F9A9CA4A-BB62-412F-9396-E7D200189043}" destId="{AE91EEB1-DC7C-40AE-8E07-90DA742EC832}" srcOrd="10" destOrd="0" presId="urn:microsoft.com/office/officeart/2005/8/layout/hList9"/>
    <dgm:cxn modelId="{12A238D6-6705-4ABD-B970-33EE3190AA1E}" type="presParOf" srcId="{F9A9CA4A-BB62-412F-9396-E7D200189043}" destId="{22AEB6CB-20E5-432E-90BE-0E0AB0D194FC}" srcOrd="11" destOrd="0" presId="urn:microsoft.com/office/officeart/2005/8/layout/hList9"/>
    <dgm:cxn modelId="{6FE442E2-4687-49BC-B6C6-FE9A6EC4FF1D}" type="presParOf" srcId="{22AEB6CB-20E5-432E-90BE-0E0AB0D194FC}" destId="{9DAB3548-C861-4671-AE65-3CE6591D00FA}" srcOrd="0" destOrd="0" presId="urn:microsoft.com/office/officeart/2005/8/layout/hList9"/>
    <dgm:cxn modelId="{6359B03E-F5A3-48FE-A522-08513268953A}" type="presParOf" srcId="{22AEB6CB-20E5-432E-90BE-0E0AB0D194FC}" destId="{D5D94B99-0C12-45D3-A194-90E77E2C6F88}" srcOrd="1" destOrd="0" presId="urn:microsoft.com/office/officeart/2005/8/layout/hList9"/>
    <dgm:cxn modelId="{E955135A-745D-4B80-9D18-9CCEAE1DA4CF}" type="presParOf" srcId="{D5D94B99-0C12-45D3-A194-90E77E2C6F88}" destId="{FA0228B9-4C97-4737-9D74-4296E2654C89}" srcOrd="0" destOrd="0" presId="urn:microsoft.com/office/officeart/2005/8/layout/hList9"/>
    <dgm:cxn modelId="{EC6C234A-6403-47D4-9130-F65BA1A7FEAD}" type="presParOf" srcId="{D5D94B99-0C12-45D3-A194-90E77E2C6F88}" destId="{DAB7AE79-73B8-4EFE-B79B-BA6D36BFCEE2}" srcOrd="1" destOrd="0" presId="urn:microsoft.com/office/officeart/2005/8/layout/hList9"/>
    <dgm:cxn modelId="{9C527A23-315B-4C08-8C4B-E628DBB572DA}" type="presParOf" srcId="{F9A9CA4A-BB62-412F-9396-E7D200189043}" destId="{21C3B865-C79C-452B-A236-3F0D6E82F880}" srcOrd="12" destOrd="0" presId="urn:microsoft.com/office/officeart/2005/8/layout/hList9"/>
    <dgm:cxn modelId="{5C7CFF62-D83B-4A2C-8958-BCBA4D01AA18}" type="presParOf" srcId="{F9A9CA4A-BB62-412F-9396-E7D200189043}" destId="{047C2561-3008-4CCE-82BB-BEF85829CAE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7C705-DD0B-42B0-934E-BD0EA39B65F2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58FB5C-401A-4064-8778-FE4602446576}">
      <dgm:prSet phldrT="[Text]" custT="1"/>
      <dgm:spPr/>
      <dgm:t>
        <a:bodyPr/>
        <a:lstStyle/>
        <a:p>
          <a:r>
            <a:rPr lang="zh-CN" altLang="en-US" sz="1600" dirty="0"/>
            <a:t>代理服务器</a:t>
          </a:r>
          <a:endParaRPr lang="en-US" sz="1600" dirty="0"/>
        </a:p>
      </dgm:t>
    </dgm:pt>
    <dgm:pt modelId="{611934CE-F14B-4986-AAE7-1DAC34CC29A6}" type="parTrans" cxnId="{977194A0-0B95-4DCD-8CFC-5DEA30E49329}">
      <dgm:prSet/>
      <dgm:spPr/>
      <dgm:t>
        <a:bodyPr/>
        <a:lstStyle/>
        <a:p>
          <a:endParaRPr lang="en-US" sz="1600"/>
        </a:p>
      </dgm:t>
    </dgm:pt>
    <dgm:pt modelId="{BE0176E0-DA6E-4A96-8E5C-68AFCDC5F6B8}" type="sibTrans" cxnId="{977194A0-0B95-4DCD-8CFC-5DEA30E49329}">
      <dgm:prSet/>
      <dgm:spPr/>
      <dgm:t>
        <a:bodyPr/>
        <a:lstStyle/>
        <a:p>
          <a:endParaRPr lang="en-US" sz="1600"/>
        </a:p>
      </dgm:t>
    </dgm:pt>
    <dgm:pt modelId="{AA4856B4-1C64-43C9-B40E-9213DD882907}">
      <dgm:prSet phldrT="[Text]" custT="1"/>
      <dgm:spPr/>
      <dgm:t>
        <a:bodyPr/>
        <a:lstStyle/>
        <a:p>
          <a:r>
            <a:rPr lang="zh-CN" altLang="en-US" sz="1600" dirty="0"/>
            <a:t>代理服务器</a:t>
          </a:r>
          <a:endParaRPr lang="en-US" sz="1600" dirty="0"/>
        </a:p>
      </dgm:t>
    </dgm:pt>
    <dgm:pt modelId="{6FDFD37C-A47D-41CC-83DF-6A1AFDCE610B}" type="parTrans" cxnId="{BD90DD9F-9F07-419D-88DB-6D28BCD4E5B1}">
      <dgm:prSet/>
      <dgm:spPr/>
      <dgm:t>
        <a:bodyPr/>
        <a:lstStyle/>
        <a:p>
          <a:endParaRPr lang="en-US" sz="1600"/>
        </a:p>
      </dgm:t>
    </dgm:pt>
    <dgm:pt modelId="{7E99DF19-2E8F-4898-9C31-3655F8ED74D5}" type="sibTrans" cxnId="{BD90DD9F-9F07-419D-88DB-6D28BCD4E5B1}">
      <dgm:prSet/>
      <dgm:spPr/>
      <dgm:t>
        <a:bodyPr/>
        <a:lstStyle/>
        <a:p>
          <a:endParaRPr lang="en-US" sz="1600"/>
        </a:p>
      </dgm:t>
    </dgm:pt>
    <dgm:pt modelId="{B118E93D-D891-4461-A2DF-B582F0AF18E4}">
      <dgm:prSet phldrT="[Text]" custT="1"/>
      <dgm:spPr/>
      <dgm:t>
        <a:bodyPr/>
        <a:lstStyle/>
        <a:p>
          <a:r>
            <a:rPr lang="zh-CN" altLang="en-US" sz="1600" dirty="0"/>
            <a:t>代理服务器</a:t>
          </a:r>
          <a:endParaRPr lang="en-US" sz="1600" dirty="0"/>
        </a:p>
      </dgm:t>
    </dgm:pt>
    <dgm:pt modelId="{CF194F41-B22C-4A7F-951A-7060B1C9A6C4}" type="parTrans" cxnId="{C5C5B4C2-08FA-42DF-8C8E-DA4EDB9D9809}">
      <dgm:prSet/>
      <dgm:spPr/>
      <dgm:t>
        <a:bodyPr/>
        <a:lstStyle/>
        <a:p>
          <a:endParaRPr lang="en-US" sz="1600"/>
        </a:p>
      </dgm:t>
    </dgm:pt>
    <dgm:pt modelId="{AE078B38-5F72-42E5-91F1-889D97777EE6}" type="sibTrans" cxnId="{C5C5B4C2-08FA-42DF-8C8E-DA4EDB9D9809}">
      <dgm:prSet/>
      <dgm:spPr/>
      <dgm:t>
        <a:bodyPr/>
        <a:lstStyle/>
        <a:p>
          <a:endParaRPr lang="en-US" sz="1600"/>
        </a:p>
      </dgm:t>
    </dgm:pt>
    <dgm:pt modelId="{000B40C0-29FD-461E-907C-33AF1846FDB9}">
      <dgm:prSet phldrT="[Text]" custT="1"/>
      <dgm:spPr/>
      <dgm:t>
        <a:bodyPr/>
        <a:lstStyle/>
        <a:p>
          <a:r>
            <a:rPr lang="zh-CN" altLang="en-US" sz="1600" dirty="0"/>
            <a:t>客户端</a:t>
          </a:r>
          <a:endParaRPr lang="en-US" sz="1600" dirty="0"/>
        </a:p>
      </dgm:t>
    </dgm:pt>
    <dgm:pt modelId="{D8844D26-9C77-4C10-8D2E-EEF3EE92FB47}" type="parTrans" cxnId="{7421CC3F-45EE-4C01-852B-FF009166A1CA}">
      <dgm:prSet/>
      <dgm:spPr/>
      <dgm:t>
        <a:bodyPr/>
        <a:lstStyle/>
        <a:p>
          <a:endParaRPr lang="en-US" sz="1600"/>
        </a:p>
      </dgm:t>
    </dgm:pt>
    <dgm:pt modelId="{CC3ED0C3-2D67-4703-BA03-0A3E80775D62}" type="sibTrans" cxnId="{7421CC3F-45EE-4C01-852B-FF009166A1CA}">
      <dgm:prSet/>
      <dgm:spPr/>
      <dgm:t>
        <a:bodyPr/>
        <a:lstStyle/>
        <a:p>
          <a:endParaRPr lang="en-US" sz="1600"/>
        </a:p>
      </dgm:t>
    </dgm:pt>
    <dgm:pt modelId="{D6CDC4C4-8F24-49E6-BD44-5391C3FA4E39}">
      <dgm:prSet phldrT="[Text]" custT="1"/>
      <dgm:spPr/>
      <dgm:t>
        <a:bodyPr/>
        <a:lstStyle/>
        <a:p>
          <a:r>
            <a:rPr lang="zh-CN" altLang="en-US" sz="1600" dirty="0"/>
            <a:t>站点服务器</a:t>
          </a:r>
          <a:endParaRPr lang="en-US" sz="1600" dirty="0"/>
        </a:p>
      </dgm:t>
    </dgm:pt>
    <dgm:pt modelId="{ACF06277-D4E9-4590-97F7-C38861251D11}" type="parTrans" cxnId="{6C6E7A65-D239-416D-9F85-F344E585A7A1}">
      <dgm:prSet/>
      <dgm:spPr/>
      <dgm:t>
        <a:bodyPr/>
        <a:lstStyle/>
        <a:p>
          <a:endParaRPr lang="en-US" sz="1600"/>
        </a:p>
      </dgm:t>
    </dgm:pt>
    <dgm:pt modelId="{FF3003C9-B5AA-4EE3-B401-C7BDE13E2390}" type="sibTrans" cxnId="{6C6E7A65-D239-416D-9F85-F344E585A7A1}">
      <dgm:prSet/>
      <dgm:spPr/>
      <dgm:t>
        <a:bodyPr/>
        <a:lstStyle/>
        <a:p>
          <a:endParaRPr lang="en-US" sz="1600"/>
        </a:p>
      </dgm:t>
    </dgm:pt>
    <dgm:pt modelId="{800B4021-F18B-4BE2-85D9-29468C4FF4CB}">
      <dgm:prSet phldrT="[Text]" custT="1"/>
      <dgm:spPr/>
      <dgm:t>
        <a:bodyPr/>
        <a:lstStyle/>
        <a:p>
          <a:r>
            <a:rPr lang="zh-CN" altLang="en-US" sz="1600" dirty="0"/>
            <a:t>站点服务器</a:t>
          </a:r>
          <a:endParaRPr lang="en-US" sz="1600" dirty="0"/>
        </a:p>
      </dgm:t>
    </dgm:pt>
    <dgm:pt modelId="{95D529B0-FFA3-4943-97B3-76008ECD63B1}" type="parTrans" cxnId="{C08960E3-3550-421B-9328-6B9077139741}">
      <dgm:prSet/>
      <dgm:spPr/>
      <dgm:t>
        <a:bodyPr/>
        <a:lstStyle/>
        <a:p>
          <a:endParaRPr lang="en-US" sz="1600"/>
        </a:p>
      </dgm:t>
    </dgm:pt>
    <dgm:pt modelId="{85801AAA-DE5A-45D2-87E3-9E11D5AFBD5C}" type="sibTrans" cxnId="{C08960E3-3550-421B-9328-6B9077139741}">
      <dgm:prSet/>
      <dgm:spPr/>
      <dgm:t>
        <a:bodyPr/>
        <a:lstStyle/>
        <a:p>
          <a:endParaRPr lang="en-US" sz="1600"/>
        </a:p>
      </dgm:t>
    </dgm:pt>
    <dgm:pt modelId="{7C8B82C6-4AD5-4229-BB2F-84F248324E38}">
      <dgm:prSet phldrT="[Text]" custT="1"/>
      <dgm:spPr/>
      <dgm:t>
        <a:bodyPr/>
        <a:lstStyle/>
        <a:p>
          <a:r>
            <a:rPr lang="zh-CN" altLang="en-US" sz="1600"/>
            <a:t>目</a:t>
          </a:r>
          <a:r>
            <a:rPr lang="zh-CN" altLang="en-US" sz="1600" dirty="0"/>
            <a:t>录服务器</a:t>
          </a:r>
          <a:endParaRPr lang="en-US" sz="1600" dirty="0"/>
        </a:p>
      </dgm:t>
    </dgm:pt>
    <dgm:pt modelId="{FC41BFF5-9B05-4896-876D-DAC6D2E7EB60}" type="parTrans" cxnId="{3C9C2ACB-41A6-42FF-B46A-992F9DD46CDF}">
      <dgm:prSet/>
      <dgm:spPr/>
      <dgm:t>
        <a:bodyPr/>
        <a:lstStyle/>
        <a:p>
          <a:endParaRPr lang="en-US" sz="1600"/>
        </a:p>
      </dgm:t>
    </dgm:pt>
    <dgm:pt modelId="{D4CCF5F8-8878-425A-8061-7226290F38AC}" type="sibTrans" cxnId="{3C9C2ACB-41A6-42FF-B46A-992F9DD46CDF}">
      <dgm:prSet/>
      <dgm:spPr/>
      <dgm:t>
        <a:bodyPr/>
        <a:lstStyle/>
        <a:p>
          <a:endParaRPr lang="en-US" sz="1600"/>
        </a:p>
      </dgm:t>
    </dgm:pt>
    <dgm:pt modelId="{A2F0E2DD-EAB0-48E7-BB77-07EA0CF39732}" type="pres">
      <dgm:prSet presAssocID="{BB87C705-DD0B-42B0-934E-BD0EA39B65F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36DC3B-A411-4623-8AB8-FA3B0DB29737}" type="pres">
      <dgm:prSet presAssocID="{BB87C705-DD0B-42B0-934E-BD0EA39B65F2}" presName="hierFlow" presStyleCnt="0"/>
      <dgm:spPr/>
    </dgm:pt>
    <dgm:pt modelId="{536BE1C5-678A-452B-AFA3-45F7B3726415}" type="pres">
      <dgm:prSet presAssocID="{BB87C705-DD0B-42B0-934E-BD0EA39B65F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B405E70-E7CC-4451-8011-7C3F6B151544}" type="pres">
      <dgm:prSet presAssocID="{000B40C0-29FD-461E-907C-33AF1846FDB9}" presName="Name14" presStyleCnt="0"/>
      <dgm:spPr/>
    </dgm:pt>
    <dgm:pt modelId="{7527A360-246B-4AEC-9552-A549FEA93D05}" type="pres">
      <dgm:prSet presAssocID="{000B40C0-29FD-461E-907C-33AF1846FDB9}" presName="level1Shape" presStyleLbl="node0" presStyleIdx="0" presStyleCnt="1" custScaleX="65760" custScaleY="75038" custLinFactNeighborY="-72405">
        <dgm:presLayoutVars>
          <dgm:chPref val="3"/>
        </dgm:presLayoutVars>
      </dgm:prSet>
      <dgm:spPr/>
    </dgm:pt>
    <dgm:pt modelId="{44DF106C-13C3-4B54-8C2F-2742E31BD1CE}" type="pres">
      <dgm:prSet presAssocID="{000B40C0-29FD-461E-907C-33AF1846FDB9}" presName="hierChild2" presStyleCnt="0"/>
      <dgm:spPr/>
    </dgm:pt>
    <dgm:pt modelId="{901CA890-CBFE-4372-8B5D-0F5B1CA05F01}" type="pres">
      <dgm:prSet presAssocID="{611934CE-F14B-4986-AAE7-1DAC34CC29A6}" presName="Name19" presStyleLbl="parChTrans1D2" presStyleIdx="0" presStyleCnt="3"/>
      <dgm:spPr/>
    </dgm:pt>
    <dgm:pt modelId="{90AC3A8B-5225-4C68-91BE-0F3CACAAFC5C}" type="pres">
      <dgm:prSet presAssocID="{2258FB5C-401A-4064-8778-FE4602446576}" presName="Name21" presStyleCnt="0"/>
      <dgm:spPr/>
    </dgm:pt>
    <dgm:pt modelId="{43ADE709-30D1-46F9-840A-9FD44307FB97}" type="pres">
      <dgm:prSet presAssocID="{2258FB5C-401A-4064-8778-FE4602446576}" presName="level2Shape" presStyleLbl="node2" presStyleIdx="0" presStyleCnt="3" custScaleY="49303" custLinFactNeighborY="35756"/>
      <dgm:spPr/>
    </dgm:pt>
    <dgm:pt modelId="{4F62285F-88B1-41B1-94A7-BF51AB65DEB1}" type="pres">
      <dgm:prSet presAssocID="{2258FB5C-401A-4064-8778-FE4602446576}" presName="hierChild3" presStyleCnt="0"/>
      <dgm:spPr/>
    </dgm:pt>
    <dgm:pt modelId="{96E2BFB9-4402-4880-9095-285E1D665E44}" type="pres">
      <dgm:prSet presAssocID="{FC41BFF5-9B05-4896-876D-DAC6D2E7EB60}" presName="Name19" presStyleLbl="parChTrans1D3" presStyleIdx="0" presStyleCnt="3"/>
      <dgm:spPr/>
    </dgm:pt>
    <dgm:pt modelId="{557FDFD1-27C5-4887-A8BA-E5141BB37700}" type="pres">
      <dgm:prSet presAssocID="{7C8B82C6-4AD5-4229-BB2F-84F248324E38}" presName="Name21" presStyleCnt="0"/>
      <dgm:spPr/>
    </dgm:pt>
    <dgm:pt modelId="{D7213BE0-9220-4204-9D2F-F6DD8AF1F899}" type="pres">
      <dgm:prSet presAssocID="{7C8B82C6-4AD5-4229-BB2F-84F248324E38}" presName="level2Shape" presStyleLbl="node3" presStyleIdx="0" presStyleCnt="3" custLinFactNeighborY="7568"/>
      <dgm:spPr/>
    </dgm:pt>
    <dgm:pt modelId="{B8B235C8-FC37-4A4C-9528-1C66155DEC77}" type="pres">
      <dgm:prSet presAssocID="{7C8B82C6-4AD5-4229-BB2F-84F248324E38}" presName="hierChild3" presStyleCnt="0"/>
      <dgm:spPr/>
    </dgm:pt>
    <dgm:pt modelId="{1F8878B9-C2A3-46E2-A462-2F1DDB97C9F2}" type="pres">
      <dgm:prSet presAssocID="{6FDFD37C-A47D-41CC-83DF-6A1AFDCE610B}" presName="Name19" presStyleLbl="parChTrans1D2" presStyleIdx="1" presStyleCnt="3"/>
      <dgm:spPr/>
    </dgm:pt>
    <dgm:pt modelId="{D73F87B4-7429-4924-AB33-A701E418237D}" type="pres">
      <dgm:prSet presAssocID="{AA4856B4-1C64-43C9-B40E-9213DD882907}" presName="Name21" presStyleCnt="0"/>
      <dgm:spPr/>
    </dgm:pt>
    <dgm:pt modelId="{36C0391A-DE16-474C-948A-AE18907F09AB}" type="pres">
      <dgm:prSet presAssocID="{AA4856B4-1C64-43C9-B40E-9213DD882907}" presName="level2Shape" presStyleLbl="node2" presStyleIdx="1" presStyleCnt="3" custScaleY="49303" custLinFactNeighborY="35756"/>
      <dgm:spPr/>
    </dgm:pt>
    <dgm:pt modelId="{EF15EF06-4324-47F5-9B6D-C4D9BDD1F49E}" type="pres">
      <dgm:prSet presAssocID="{AA4856B4-1C64-43C9-B40E-9213DD882907}" presName="hierChild3" presStyleCnt="0"/>
      <dgm:spPr/>
    </dgm:pt>
    <dgm:pt modelId="{036DD938-CE38-4D22-88E2-BEA1D95D62FB}" type="pres">
      <dgm:prSet presAssocID="{95D529B0-FFA3-4943-97B3-76008ECD63B1}" presName="Name19" presStyleLbl="parChTrans1D3" presStyleIdx="1" presStyleCnt="3"/>
      <dgm:spPr/>
    </dgm:pt>
    <dgm:pt modelId="{7BC683C5-E130-4580-B420-E1178B02CC7B}" type="pres">
      <dgm:prSet presAssocID="{800B4021-F18B-4BE2-85D9-29468C4FF4CB}" presName="Name21" presStyleCnt="0"/>
      <dgm:spPr/>
    </dgm:pt>
    <dgm:pt modelId="{C436EF8C-CBD5-4A71-AE87-783ED53E2D62}" type="pres">
      <dgm:prSet presAssocID="{800B4021-F18B-4BE2-85D9-29468C4FF4CB}" presName="level2Shape" presStyleLbl="node3" presStyleIdx="1" presStyleCnt="3" custLinFactNeighborY="7568"/>
      <dgm:spPr/>
    </dgm:pt>
    <dgm:pt modelId="{680B6E3D-8597-4825-98E2-040A14B3037C}" type="pres">
      <dgm:prSet presAssocID="{800B4021-F18B-4BE2-85D9-29468C4FF4CB}" presName="hierChild3" presStyleCnt="0"/>
      <dgm:spPr/>
    </dgm:pt>
    <dgm:pt modelId="{BE58AECD-46CF-4188-BFEC-AFEF7A502399}" type="pres">
      <dgm:prSet presAssocID="{CF194F41-B22C-4A7F-951A-7060B1C9A6C4}" presName="Name19" presStyleLbl="parChTrans1D2" presStyleIdx="2" presStyleCnt="3"/>
      <dgm:spPr/>
    </dgm:pt>
    <dgm:pt modelId="{7541F0F1-5770-450F-A49C-D411C08E3E93}" type="pres">
      <dgm:prSet presAssocID="{B118E93D-D891-4461-A2DF-B582F0AF18E4}" presName="Name21" presStyleCnt="0"/>
      <dgm:spPr/>
    </dgm:pt>
    <dgm:pt modelId="{B45E1FA2-5830-4A0C-9DDA-B32661D211AA}" type="pres">
      <dgm:prSet presAssocID="{B118E93D-D891-4461-A2DF-B582F0AF18E4}" presName="level2Shape" presStyleLbl="node2" presStyleIdx="2" presStyleCnt="3" custScaleY="49303" custLinFactNeighborY="35756"/>
      <dgm:spPr/>
    </dgm:pt>
    <dgm:pt modelId="{AE64DC21-5954-4956-AD08-D6384E540AE8}" type="pres">
      <dgm:prSet presAssocID="{B118E93D-D891-4461-A2DF-B582F0AF18E4}" presName="hierChild3" presStyleCnt="0"/>
      <dgm:spPr/>
    </dgm:pt>
    <dgm:pt modelId="{11427C4F-31C8-4DB9-AAD7-2EE507BCB035}" type="pres">
      <dgm:prSet presAssocID="{ACF06277-D4E9-4590-97F7-C38861251D11}" presName="Name19" presStyleLbl="parChTrans1D3" presStyleIdx="2" presStyleCnt="3"/>
      <dgm:spPr/>
    </dgm:pt>
    <dgm:pt modelId="{1EF96195-0CE9-4DA0-B5C3-A843000990E7}" type="pres">
      <dgm:prSet presAssocID="{D6CDC4C4-8F24-49E6-BD44-5391C3FA4E39}" presName="Name21" presStyleCnt="0"/>
      <dgm:spPr/>
    </dgm:pt>
    <dgm:pt modelId="{474156F0-B3DE-49B1-9E6B-0F1D64147D2D}" type="pres">
      <dgm:prSet presAssocID="{D6CDC4C4-8F24-49E6-BD44-5391C3FA4E39}" presName="level2Shape" presStyleLbl="node3" presStyleIdx="2" presStyleCnt="3" custLinFactNeighborY="7568"/>
      <dgm:spPr/>
    </dgm:pt>
    <dgm:pt modelId="{0128236A-7A36-4DF0-8BCD-9AF172E6227B}" type="pres">
      <dgm:prSet presAssocID="{D6CDC4C4-8F24-49E6-BD44-5391C3FA4E39}" presName="hierChild3" presStyleCnt="0"/>
      <dgm:spPr/>
    </dgm:pt>
    <dgm:pt modelId="{C7B414A3-3EB7-46B8-8BC0-0EED0F4C35BD}" type="pres">
      <dgm:prSet presAssocID="{BB87C705-DD0B-42B0-934E-BD0EA39B65F2}" presName="bgShapesFlow" presStyleCnt="0"/>
      <dgm:spPr/>
    </dgm:pt>
  </dgm:ptLst>
  <dgm:cxnLst>
    <dgm:cxn modelId="{845F8305-E5F5-4AC9-BC90-88643594306B}" type="presOf" srcId="{FC41BFF5-9B05-4896-876D-DAC6D2E7EB60}" destId="{96E2BFB9-4402-4880-9095-285E1D665E44}" srcOrd="0" destOrd="0" presId="urn:microsoft.com/office/officeart/2005/8/layout/hierarchy6"/>
    <dgm:cxn modelId="{0278061A-0F25-4C04-8AAD-A3BD2CF179F8}" type="presOf" srcId="{ACF06277-D4E9-4590-97F7-C38861251D11}" destId="{11427C4F-31C8-4DB9-AAD7-2EE507BCB035}" srcOrd="0" destOrd="0" presId="urn:microsoft.com/office/officeart/2005/8/layout/hierarchy6"/>
    <dgm:cxn modelId="{A7781E33-1EAA-48E8-B4C5-819CEF21AA99}" type="presOf" srcId="{B118E93D-D891-4461-A2DF-B582F0AF18E4}" destId="{B45E1FA2-5830-4A0C-9DDA-B32661D211AA}" srcOrd="0" destOrd="0" presId="urn:microsoft.com/office/officeart/2005/8/layout/hierarchy6"/>
    <dgm:cxn modelId="{A4383334-DE7B-4ED0-9225-F172B032EA4F}" type="presOf" srcId="{2258FB5C-401A-4064-8778-FE4602446576}" destId="{43ADE709-30D1-46F9-840A-9FD44307FB97}" srcOrd="0" destOrd="0" presId="urn:microsoft.com/office/officeart/2005/8/layout/hierarchy6"/>
    <dgm:cxn modelId="{7421CC3F-45EE-4C01-852B-FF009166A1CA}" srcId="{BB87C705-DD0B-42B0-934E-BD0EA39B65F2}" destId="{000B40C0-29FD-461E-907C-33AF1846FDB9}" srcOrd="0" destOrd="0" parTransId="{D8844D26-9C77-4C10-8D2E-EEF3EE92FB47}" sibTransId="{CC3ED0C3-2D67-4703-BA03-0A3E80775D62}"/>
    <dgm:cxn modelId="{562BF15E-B89E-4E45-887B-7CDCF298E152}" type="presOf" srcId="{7C8B82C6-4AD5-4229-BB2F-84F248324E38}" destId="{D7213BE0-9220-4204-9D2F-F6DD8AF1F899}" srcOrd="0" destOrd="0" presId="urn:microsoft.com/office/officeart/2005/8/layout/hierarchy6"/>
    <dgm:cxn modelId="{512C195F-B112-47FA-AE28-7DCBE5B2AC72}" type="presOf" srcId="{611934CE-F14B-4986-AAE7-1DAC34CC29A6}" destId="{901CA890-CBFE-4372-8B5D-0F5B1CA05F01}" srcOrd="0" destOrd="0" presId="urn:microsoft.com/office/officeart/2005/8/layout/hierarchy6"/>
    <dgm:cxn modelId="{973DB942-E96B-4E98-9E5D-FF46FDCB95A6}" type="presOf" srcId="{AA4856B4-1C64-43C9-B40E-9213DD882907}" destId="{36C0391A-DE16-474C-948A-AE18907F09AB}" srcOrd="0" destOrd="0" presId="urn:microsoft.com/office/officeart/2005/8/layout/hierarchy6"/>
    <dgm:cxn modelId="{6C6E7A65-D239-416D-9F85-F344E585A7A1}" srcId="{B118E93D-D891-4461-A2DF-B582F0AF18E4}" destId="{D6CDC4C4-8F24-49E6-BD44-5391C3FA4E39}" srcOrd="0" destOrd="0" parTransId="{ACF06277-D4E9-4590-97F7-C38861251D11}" sibTransId="{FF3003C9-B5AA-4EE3-B401-C7BDE13E2390}"/>
    <dgm:cxn modelId="{E95AFA69-7F5C-48EB-8DF9-802465635394}" type="presOf" srcId="{800B4021-F18B-4BE2-85D9-29468C4FF4CB}" destId="{C436EF8C-CBD5-4A71-AE87-783ED53E2D62}" srcOrd="0" destOrd="0" presId="urn:microsoft.com/office/officeart/2005/8/layout/hierarchy6"/>
    <dgm:cxn modelId="{6880454C-9F1C-40B4-A42E-3D3DF0D28A1D}" type="presOf" srcId="{CF194F41-B22C-4A7F-951A-7060B1C9A6C4}" destId="{BE58AECD-46CF-4188-BFEC-AFEF7A502399}" srcOrd="0" destOrd="0" presId="urn:microsoft.com/office/officeart/2005/8/layout/hierarchy6"/>
    <dgm:cxn modelId="{5519936F-D847-4979-953D-7A076EBC50DC}" type="presOf" srcId="{000B40C0-29FD-461E-907C-33AF1846FDB9}" destId="{7527A360-246B-4AEC-9552-A549FEA93D05}" srcOrd="0" destOrd="0" presId="urn:microsoft.com/office/officeart/2005/8/layout/hierarchy6"/>
    <dgm:cxn modelId="{5126FE7B-6D39-4152-AF1F-97C5AEFE8ADC}" type="presOf" srcId="{D6CDC4C4-8F24-49E6-BD44-5391C3FA4E39}" destId="{474156F0-B3DE-49B1-9E6B-0F1D64147D2D}" srcOrd="0" destOrd="0" presId="urn:microsoft.com/office/officeart/2005/8/layout/hierarchy6"/>
    <dgm:cxn modelId="{7DA00285-8093-40D3-810A-C738FAB16B34}" type="presOf" srcId="{6FDFD37C-A47D-41CC-83DF-6A1AFDCE610B}" destId="{1F8878B9-C2A3-46E2-A462-2F1DDB97C9F2}" srcOrd="0" destOrd="0" presId="urn:microsoft.com/office/officeart/2005/8/layout/hierarchy6"/>
    <dgm:cxn modelId="{04CAC292-8E2D-4C71-AC48-A44C134A700A}" type="presOf" srcId="{95D529B0-FFA3-4943-97B3-76008ECD63B1}" destId="{036DD938-CE38-4D22-88E2-BEA1D95D62FB}" srcOrd="0" destOrd="0" presId="urn:microsoft.com/office/officeart/2005/8/layout/hierarchy6"/>
    <dgm:cxn modelId="{BD90DD9F-9F07-419D-88DB-6D28BCD4E5B1}" srcId="{000B40C0-29FD-461E-907C-33AF1846FDB9}" destId="{AA4856B4-1C64-43C9-B40E-9213DD882907}" srcOrd="1" destOrd="0" parTransId="{6FDFD37C-A47D-41CC-83DF-6A1AFDCE610B}" sibTransId="{7E99DF19-2E8F-4898-9C31-3655F8ED74D5}"/>
    <dgm:cxn modelId="{977194A0-0B95-4DCD-8CFC-5DEA30E49329}" srcId="{000B40C0-29FD-461E-907C-33AF1846FDB9}" destId="{2258FB5C-401A-4064-8778-FE4602446576}" srcOrd="0" destOrd="0" parTransId="{611934CE-F14B-4986-AAE7-1DAC34CC29A6}" sibTransId="{BE0176E0-DA6E-4A96-8E5C-68AFCDC5F6B8}"/>
    <dgm:cxn modelId="{335628A7-D433-4055-B38C-218FD412F75A}" type="presOf" srcId="{BB87C705-DD0B-42B0-934E-BD0EA39B65F2}" destId="{A2F0E2DD-EAB0-48E7-BB77-07EA0CF39732}" srcOrd="0" destOrd="0" presId="urn:microsoft.com/office/officeart/2005/8/layout/hierarchy6"/>
    <dgm:cxn modelId="{C5C5B4C2-08FA-42DF-8C8E-DA4EDB9D9809}" srcId="{000B40C0-29FD-461E-907C-33AF1846FDB9}" destId="{B118E93D-D891-4461-A2DF-B582F0AF18E4}" srcOrd="2" destOrd="0" parTransId="{CF194F41-B22C-4A7F-951A-7060B1C9A6C4}" sibTransId="{AE078B38-5F72-42E5-91F1-889D97777EE6}"/>
    <dgm:cxn modelId="{3C9C2ACB-41A6-42FF-B46A-992F9DD46CDF}" srcId="{2258FB5C-401A-4064-8778-FE4602446576}" destId="{7C8B82C6-4AD5-4229-BB2F-84F248324E38}" srcOrd="0" destOrd="0" parTransId="{FC41BFF5-9B05-4896-876D-DAC6D2E7EB60}" sibTransId="{D4CCF5F8-8878-425A-8061-7226290F38AC}"/>
    <dgm:cxn modelId="{C08960E3-3550-421B-9328-6B9077139741}" srcId="{AA4856B4-1C64-43C9-B40E-9213DD882907}" destId="{800B4021-F18B-4BE2-85D9-29468C4FF4CB}" srcOrd="0" destOrd="0" parTransId="{95D529B0-FFA3-4943-97B3-76008ECD63B1}" sibTransId="{85801AAA-DE5A-45D2-87E3-9E11D5AFBD5C}"/>
    <dgm:cxn modelId="{6E4ED07E-482C-49C3-8373-6F4CC0320649}" type="presParOf" srcId="{A2F0E2DD-EAB0-48E7-BB77-07EA0CF39732}" destId="{6336DC3B-A411-4623-8AB8-FA3B0DB29737}" srcOrd="0" destOrd="0" presId="urn:microsoft.com/office/officeart/2005/8/layout/hierarchy6"/>
    <dgm:cxn modelId="{E7581F19-BC6D-4364-BC58-D0DB93661C1C}" type="presParOf" srcId="{6336DC3B-A411-4623-8AB8-FA3B0DB29737}" destId="{536BE1C5-678A-452B-AFA3-45F7B3726415}" srcOrd="0" destOrd="0" presId="urn:microsoft.com/office/officeart/2005/8/layout/hierarchy6"/>
    <dgm:cxn modelId="{9F6E5652-8C4B-49C3-B206-161C76E86B16}" type="presParOf" srcId="{536BE1C5-678A-452B-AFA3-45F7B3726415}" destId="{1B405E70-E7CC-4451-8011-7C3F6B151544}" srcOrd="0" destOrd="0" presId="urn:microsoft.com/office/officeart/2005/8/layout/hierarchy6"/>
    <dgm:cxn modelId="{655E2D3C-7BCB-477C-8005-C622B5D7C8DC}" type="presParOf" srcId="{1B405E70-E7CC-4451-8011-7C3F6B151544}" destId="{7527A360-246B-4AEC-9552-A549FEA93D05}" srcOrd="0" destOrd="0" presId="urn:microsoft.com/office/officeart/2005/8/layout/hierarchy6"/>
    <dgm:cxn modelId="{183F3A09-EEC3-4ECB-B573-B602A9973CF8}" type="presParOf" srcId="{1B405E70-E7CC-4451-8011-7C3F6B151544}" destId="{44DF106C-13C3-4B54-8C2F-2742E31BD1CE}" srcOrd="1" destOrd="0" presId="urn:microsoft.com/office/officeart/2005/8/layout/hierarchy6"/>
    <dgm:cxn modelId="{83F41B74-91A2-45F8-8DC1-1B5510A71276}" type="presParOf" srcId="{44DF106C-13C3-4B54-8C2F-2742E31BD1CE}" destId="{901CA890-CBFE-4372-8B5D-0F5B1CA05F01}" srcOrd="0" destOrd="0" presId="urn:microsoft.com/office/officeart/2005/8/layout/hierarchy6"/>
    <dgm:cxn modelId="{12073A2D-26A9-4A28-8A21-87D94CBD596E}" type="presParOf" srcId="{44DF106C-13C3-4B54-8C2F-2742E31BD1CE}" destId="{90AC3A8B-5225-4C68-91BE-0F3CACAAFC5C}" srcOrd="1" destOrd="0" presId="urn:microsoft.com/office/officeart/2005/8/layout/hierarchy6"/>
    <dgm:cxn modelId="{0364B236-2A01-4A40-B4E3-D76D7C95A60C}" type="presParOf" srcId="{90AC3A8B-5225-4C68-91BE-0F3CACAAFC5C}" destId="{43ADE709-30D1-46F9-840A-9FD44307FB97}" srcOrd="0" destOrd="0" presId="urn:microsoft.com/office/officeart/2005/8/layout/hierarchy6"/>
    <dgm:cxn modelId="{36D621E4-D051-405E-9F36-925744AE2FF1}" type="presParOf" srcId="{90AC3A8B-5225-4C68-91BE-0F3CACAAFC5C}" destId="{4F62285F-88B1-41B1-94A7-BF51AB65DEB1}" srcOrd="1" destOrd="0" presId="urn:microsoft.com/office/officeart/2005/8/layout/hierarchy6"/>
    <dgm:cxn modelId="{365F8A99-7E36-4AE4-A6C1-D30C8785A422}" type="presParOf" srcId="{4F62285F-88B1-41B1-94A7-BF51AB65DEB1}" destId="{96E2BFB9-4402-4880-9095-285E1D665E44}" srcOrd="0" destOrd="0" presId="urn:microsoft.com/office/officeart/2005/8/layout/hierarchy6"/>
    <dgm:cxn modelId="{B2BDE2C9-1E71-4AF4-A3FA-9285B6C79CF5}" type="presParOf" srcId="{4F62285F-88B1-41B1-94A7-BF51AB65DEB1}" destId="{557FDFD1-27C5-4887-A8BA-E5141BB37700}" srcOrd="1" destOrd="0" presId="urn:microsoft.com/office/officeart/2005/8/layout/hierarchy6"/>
    <dgm:cxn modelId="{1495F3E7-B9BD-4D49-AC95-4BE9D183478E}" type="presParOf" srcId="{557FDFD1-27C5-4887-A8BA-E5141BB37700}" destId="{D7213BE0-9220-4204-9D2F-F6DD8AF1F899}" srcOrd="0" destOrd="0" presId="urn:microsoft.com/office/officeart/2005/8/layout/hierarchy6"/>
    <dgm:cxn modelId="{352C2336-034F-49B9-9381-5D7DA155D774}" type="presParOf" srcId="{557FDFD1-27C5-4887-A8BA-E5141BB37700}" destId="{B8B235C8-FC37-4A4C-9528-1C66155DEC77}" srcOrd="1" destOrd="0" presId="urn:microsoft.com/office/officeart/2005/8/layout/hierarchy6"/>
    <dgm:cxn modelId="{3ADEAC63-2A7B-44D9-BF95-0F3F0303EB57}" type="presParOf" srcId="{44DF106C-13C3-4B54-8C2F-2742E31BD1CE}" destId="{1F8878B9-C2A3-46E2-A462-2F1DDB97C9F2}" srcOrd="2" destOrd="0" presId="urn:microsoft.com/office/officeart/2005/8/layout/hierarchy6"/>
    <dgm:cxn modelId="{8A20926A-9569-4B8A-98E3-AE7D7E5B25C6}" type="presParOf" srcId="{44DF106C-13C3-4B54-8C2F-2742E31BD1CE}" destId="{D73F87B4-7429-4924-AB33-A701E418237D}" srcOrd="3" destOrd="0" presId="urn:microsoft.com/office/officeart/2005/8/layout/hierarchy6"/>
    <dgm:cxn modelId="{05FF95D8-DAD0-421F-AA81-B2D7B788B16E}" type="presParOf" srcId="{D73F87B4-7429-4924-AB33-A701E418237D}" destId="{36C0391A-DE16-474C-948A-AE18907F09AB}" srcOrd="0" destOrd="0" presId="urn:microsoft.com/office/officeart/2005/8/layout/hierarchy6"/>
    <dgm:cxn modelId="{1AB75896-191A-49C0-8558-A444184D6136}" type="presParOf" srcId="{D73F87B4-7429-4924-AB33-A701E418237D}" destId="{EF15EF06-4324-47F5-9B6D-C4D9BDD1F49E}" srcOrd="1" destOrd="0" presId="urn:microsoft.com/office/officeart/2005/8/layout/hierarchy6"/>
    <dgm:cxn modelId="{2B2CF502-E399-4EC0-8BE1-DD40590B3400}" type="presParOf" srcId="{EF15EF06-4324-47F5-9B6D-C4D9BDD1F49E}" destId="{036DD938-CE38-4D22-88E2-BEA1D95D62FB}" srcOrd="0" destOrd="0" presId="urn:microsoft.com/office/officeart/2005/8/layout/hierarchy6"/>
    <dgm:cxn modelId="{9729F4D4-A19B-4CCB-87FC-11B68D263824}" type="presParOf" srcId="{EF15EF06-4324-47F5-9B6D-C4D9BDD1F49E}" destId="{7BC683C5-E130-4580-B420-E1178B02CC7B}" srcOrd="1" destOrd="0" presId="urn:microsoft.com/office/officeart/2005/8/layout/hierarchy6"/>
    <dgm:cxn modelId="{B170E3D9-0A41-406A-B5CF-AD1C6EA185AF}" type="presParOf" srcId="{7BC683C5-E130-4580-B420-E1178B02CC7B}" destId="{C436EF8C-CBD5-4A71-AE87-783ED53E2D62}" srcOrd="0" destOrd="0" presId="urn:microsoft.com/office/officeart/2005/8/layout/hierarchy6"/>
    <dgm:cxn modelId="{261229CE-A61F-499B-8C49-D4308EC48CA4}" type="presParOf" srcId="{7BC683C5-E130-4580-B420-E1178B02CC7B}" destId="{680B6E3D-8597-4825-98E2-040A14B3037C}" srcOrd="1" destOrd="0" presId="urn:microsoft.com/office/officeart/2005/8/layout/hierarchy6"/>
    <dgm:cxn modelId="{9B8FFAFE-C4E8-4680-982D-7460C5064302}" type="presParOf" srcId="{44DF106C-13C3-4B54-8C2F-2742E31BD1CE}" destId="{BE58AECD-46CF-4188-BFEC-AFEF7A502399}" srcOrd="4" destOrd="0" presId="urn:microsoft.com/office/officeart/2005/8/layout/hierarchy6"/>
    <dgm:cxn modelId="{FABA4E52-584F-415E-935C-66E430129A27}" type="presParOf" srcId="{44DF106C-13C3-4B54-8C2F-2742E31BD1CE}" destId="{7541F0F1-5770-450F-A49C-D411C08E3E93}" srcOrd="5" destOrd="0" presId="urn:microsoft.com/office/officeart/2005/8/layout/hierarchy6"/>
    <dgm:cxn modelId="{506DF582-A816-4948-8A03-3D3A22A49CAD}" type="presParOf" srcId="{7541F0F1-5770-450F-A49C-D411C08E3E93}" destId="{B45E1FA2-5830-4A0C-9DDA-B32661D211AA}" srcOrd="0" destOrd="0" presId="urn:microsoft.com/office/officeart/2005/8/layout/hierarchy6"/>
    <dgm:cxn modelId="{E3A9A72C-A92A-4030-8236-0555B54AFEA8}" type="presParOf" srcId="{7541F0F1-5770-450F-A49C-D411C08E3E93}" destId="{AE64DC21-5954-4956-AD08-D6384E540AE8}" srcOrd="1" destOrd="0" presId="urn:microsoft.com/office/officeart/2005/8/layout/hierarchy6"/>
    <dgm:cxn modelId="{AE56D679-1B68-4ED9-9EC8-E83A095B412F}" type="presParOf" srcId="{AE64DC21-5954-4956-AD08-D6384E540AE8}" destId="{11427C4F-31C8-4DB9-AAD7-2EE507BCB035}" srcOrd="0" destOrd="0" presId="urn:microsoft.com/office/officeart/2005/8/layout/hierarchy6"/>
    <dgm:cxn modelId="{251C279B-2362-4C6A-8E7E-CBBEF9859EE8}" type="presParOf" srcId="{AE64DC21-5954-4956-AD08-D6384E540AE8}" destId="{1EF96195-0CE9-4DA0-B5C3-A843000990E7}" srcOrd="1" destOrd="0" presId="urn:microsoft.com/office/officeart/2005/8/layout/hierarchy6"/>
    <dgm:cxn modelId="{A1047595-53BE-4835-9742-8B3727864789}" type="presParOf" srcId="{1EF96195-0CE9-4DA0-B5C3-A843000990E7}" destId="{474156F0-B3DE-49B1-9E6B-0F1D64147D2D}" srcOrd="0" destOrd="0" presId="urn:microsoft.com/office/officeart/2005/8/layout/hierarchy6"/>
    <dgm:cxn modelId="{636BB5B6-3C29-47F1-8633-6D8D4D06990C}" type="presParOf" srcId="{1EF96195-0CE9-4DA0-B5C3-A843000990E7}" destId="{0128236A-7A36-4DF0-8BCD-9AF172E6227B}" srcOrd="1" destOrd="0" presId="urn:microsoft.com/office/officeart/2005/8/layout/hierarchy6"/>
    <dgm:cxn modelId="{E3C19CAE-660A-467A-936F-43623AAA0230}" type="presParOf" srcId="{A2F0E2DD-EAB0-48E7-BB77-07EA0CF39732}" destId="{C7B414A3-3EB7-46B8-8BC0-0EED0F4C35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A1C34-1B5B-4D95-9382-4ACE61B95FE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005356-AF38-4285-9292-C02029565C68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客户端</a:t>
          </a:r>
          <a:endParaRPr lang="en-US" sz="1600" dirty="0">
            <a:latin typeface="+mn-ea"/>
            <a:ea typeface="+mn-ea"/>
          </a:endParaRPr>
        </a:p>
      </dgm:t>
    </dgm:pt>
    <dgm:pt modelId="{F8EAF170-5FD9-4232-AB34-F994B1BAFD7E}" type="par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B4D36DE-7D2F-4B00-8AF9-34645016754C}" type="sib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47F4D300-2439-4C02-A47B-F8C7C650C669}">
      <dgm:prSet phldrT="[Text]" custT="1"/>
      <dgm:spPr/>
      <dgm:t>
        <a:bodyPr anchor="b"/>
        <a:lstStyle/>
        <a:p>
          <a:r>
            <a:rPr lang="zh-CN" altLang="en-US" sz="1600" dirty="0">
              <a:latin typeface="+mn-ea"/>
              <a:ea typeface="+mn-ea"/>
            </a:rPr>
            <a:t>元宇宙服务器</a:t>
          </a:r>
          <a:endParaRPr lang="en-US" sz="1600" dirty="0">
            <a:latin typeface="+mn-ea"/>
            <a:ea typeface="+mn-ea"/>
          </a:endParaRPr>
        </a:p>
      </dgm:t>
    </dgm:pt>
    <dgm:pt modelId="{35115C52-9D26-4E7D-ACC3-5A0BBDBBD7DB}" type="par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469012E-7221-47BE-BF09-0DD2834AF775}" type="sib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F74D5A47-6623-4221-BB87-77054F86F22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代理服务器</a:t>
          </a:r>
          <a:endParaRPr lang="en-US" sz="1600" dirty="0">
            <a:latin typeface="+mn-ea"/>
            <a:ea typeface="+mn-ea"/>
          </a:endParaRPr>
        </a:p>
      </dgm:t>
    </dgm:pt>
    <dgm:pt modelId="{9B555F16-3868-4734-87A3-1A915DE3BE2E}" type="par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A959A76-5E1A-48D3-84C8-9B308D507752}" type="sib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FFC710B-47D1-4E26-8EAB-7E1719AFD325}" type="pres">
      <dgm:prSet presAssocID="{8DBA1C34-1B5B-4D95-9382-4ACE61B95F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4A4F70-0012-4E7D-90C1-39C14E5F78E4}" type="pres">
      <dgm:prSet presAssocID="{8DBA1C34-1B5B-4D95-9382-4ACE61B95FE4}" presName="hierFlow" presStyleCnt="0"/>
      <dgm:spPr/>
    </dgm:pt>
    <dgm:pt modelId="{1D8A2F68-2B14-4358-AF5E-136583BD520B}" type="pres">
      <dgm:prSet presAssocID="{8DBA1C34-1B5B-4D95-9382-4ACE61B95F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B7C039-8BAA-428C-9625-909AB603032D}" type="pres">
      <dgm:prSet presAssocID="{21005356-AF38-4285-9292-C02029565C68}" presName="Name14" presStyleCnt="0"/>
      <dgm:spPr/>
    </dgm:pt>
    <dgm:pt modelId="{047FE8B3-66C7-4FE6-8E1D-D5C68695858C}" type="pres">
      <dgm:prSet presAssocID="{21005356-AF38-4285-9292-C02029565C68}" presName="level1Shape" presStyleLbl="node0" presStyleIdx="0" presStyleCnt="1" custScaleX="51047" custScaleY="53598" custLinFactNeighborY="-2736">
        <dgm:presLayoutVars>
          <dgm:chPref val="3"/>
        </dgm:presLayoutVars>
      </dgm:prSet>
      <dgm:spPr/>
    </dgm:pt>
    <dgm:pt modelId="{B1CC55D6-E5EE-4D1A-8908-7B9A6BCDCC89}" type="pres">
      <dgm:prSet presAssocID="{21005356-AF38-4285-9292-C02029565C68}" presName="hierChild2" presStyleCnt="0"/>
      <dgm:spPr/>
    </dgm:pt>
    <dgm:pt modelId="{0716BCFA-6ADE-4BF7-A67A-A94C4282352B}" type="pres">
      <dgm:prSet presAssocID="{9B555F16-3868-4734-87A3-1A915DE3BE2E}" presName="Name19" presStyleLbl="parChTrans1D2" presStyleIdx="0" presStyleCnt="1"/>
      <dgm:spPr/>
    </dgm:pt>
    <dgm:pt modelId="{A0EA28E3-82E4-4229-B782-65A048202CAD}" type="pres">
      <dgm:prSet presAssocID="{F74D5A47-6623-4221-BB87-77054F86F229}" presName="Name21" presStyleCnt="0"/>
      <dgm:spPr/>
    </dgm:pt>
    <dgm:pt modelId="{0DF8EB25-7DC2-4924-9DE2-7E09CCD2D4A6}" type="pres">
      <dgm:prSet presAssocID="{F74D5A47-6623-4221-BB87-77054F86F229}" presName="level2Shape" presStyleLbl="node2" presStyleIdx="0" presStyleCnt="1" custScaleX="154133" custScaleY="45802" custLinFactNeighborY="35373"/>
      <dgm:spPr/>
    </dgm:pt>
    <dgm:pt modelId="{BE9D8296-C0E5-4610-A6EC-48ACC142F6E0}" type="pres">
      <dgm:prSet presAssocID="{F74D5A47-6623-4221-BB87-77054F86F229}" presName="hierChild3" presStyleCnt="0"/>
      <dgm:spPr/>
    </dgm:pt>
    <dgm:pt modelId="{826FCAA9-F5C9-450A-9692-47368ED84B24}" type="pres">
      <dgm:prSet presAssocID="{35115C52-9D26-4E7D-ACC3-5A0BBDBBD7DB}" presName="Name19" presStyleLbl="parChTrans1D3" presStyleIdx="0" presStyleCnt="1"/>
      <dgm:spPr/>
    </dgm:pt>
    <dgm:pt modelId="{406A5060-7CB5-41D4-8A66-D99EB9725295}" type="pres">
      <dgm:prSet presAssocID="{47F4D300-2439-4C02-A47B-F8C7C650C669}" presName="Name21" presStyleCnt="0"/>
      <dgm:spPr/>
    </dgm:pt>
    <dgm:pt modelId="{EB1670A6-764D-44E8-92BC-BA10383BA5EB}" type="pres">
      <dgm:prSet presAssocID="{47F4D300-2439-4C02-A47B-F8C7C650C669}" presName="level2Shape" presStyleLbl="node3" presStyleIdx="0" presStyleCnt="1" custScaleX="154133" custLinFactNeighborY="7860"/>
      <dgm:spPr/>
    </dgm:pt>
    <dgm:pt modelId="{10976D2A-1138-4B0D-9A09-A53C85A2B49D}" type="pres">
      <dgm:prSet presAssocID="{47F4D300-2439-4C02-A47B-F8C7C650C669}" presName="hierChild3" presStyleCnt="0"/>
      <dgm:spPr/>
    </dgm:pt>
    <dgm:pt modelId="{FA5C6445-4312-4E5E-9133-20CAE3A71C2C}" type="pres">
      <dgm:prSet presAssocID="{8DBA1C34-1B5B-4D95-9382-4ACE61B95FE4}" presName="bgShapesFlow" presStyleCnt="0"/>
      <dgm:spPr/>
    </dgm:pt>
  </dgm:ptLst>
  <dgm:cxnLst>
    <dgm:cxn modelId="{31968741-B95D-42EE-8B9F-8D0233D6E37E}" srcId="{8DBA1C34-1B5B-4D95-9382-4ACE61B95FE4}" destId="{21005356-AF38-4285-9292-C02029565C68}" srcOrd="0" destOrd="0" parTransId="{F8EAF170-5FD9-4232-AB34-F994B1BAFD7E}" sibTransId="{8B4D36DE-7D2F-4B00-8AF9-34645016754C}"/>
    <dgm:cxn modelId="{41CC3C50-5DC2-4B44-A3A9-31AEA21EA09F}" type="presOf" srcId="{9B555F16-3868-4734-87A3-1A915DE3BE2E}" destId="{0716BCFA-6ADE-4BF7-A67A-A94C4282352B}" srcOrd="0" destOrd="0" presId="urn:microsoft.com/office/officeart/2005/8/layout/hierarchy6"/>
    <dgm:cxn modelId="{F51AB0AD-56DB-4C1B-B7ED-DA5F6855F1AA}" type="presOf" srcId="{21005356-AF38-4285-9292-C02029565C68}" destId="{047FE8B3-66C7-4FE6-8E1D-D5C68695858C}" srcOrd="0" destOrd="0" presId="urn:microsoft.com/office/officeart/2005/8/layout/hierarchy6"/>
    <dgm:cxn modelId="{D834B2C4-5EA6-450E-BC23-5EAF2CE2DFA3}" type="presOf" srcId="{F74D5A47-6623-4221-BB87-77054F86F229}" destId="{0DF8EB25-7DC2-4924-9DE2-7E09CCD2D4A6}" srcOrd="0" destOrd="0" presId="urn:microsoft.com/office/officeart/2005/8/layout/hierarchy6"/>
    <dgm:cxn modelId="{2C00C6CB-ABD1-4B22-A0AB-35138838A2F7}" srcId="{F74D5A47-6623-4221-BB87-77054F86F229}" destId="{47F4D300-2439-4C02-A47B-F8C7C650C669}" srcOrd="0" destOrd="0" parTransId="{35115C52-9D26-4E7D-ACC3-5A0BBDBBD7DB}" sibTransId="{D469012E-7221-47BE-BF09-0DD2834AF775}"/>
    <dgm:cxn modelId="{F1DA6FD1-9DCB-4CFB-916C-5F4217E14842}" srcId="{21005356-AF38-4285-9292-C02029565C68}" destId="{F74D5A47-6623-4221-BB87-77054F86F229}" srcOrd="0" destOrd="0" parTransId="{9B555F16-3868-4734-87A3-1A915DE3BE2E}" sibTransId="{2A959A76-5E1A-48D3-84C8-9B308D507752}"/>
    <dgm:cxn modelId="{4BA338D4-A845-4F7D-8363-75B3C1F7ED68}" type="presOf" srcId="{8DBA1C34-1B5B-4D95-9382-4ACE61B95FE4}" destId="{8FFC710B-47D1-4E26-8EAB-7E1719AFD325}" srcOrd="0" destOrd="0" presId="urn:microsoft.com/office/officeart/2005/8/layout/hierarchy6"/>
    <dgm:cxn modelId="{D9F9D1D6-B044-412A-B0DB-A06886C4E9B0}" type="presOf" srcId="{35115C52-9D26-4E7D-ACC3-5A0BBDBBD7DB}" destId="{826FCAA9-F5C9-450A-9692-47368ED84B24}" srcOrd="0" destOrd="0" presId="urn:microsoft.com/office/officeart/2005/8/layout/hierarchy6"/>
    <dgm:cxn modelId="{2E5510EF-FA08-439C-8209-67531D6F43AF}" type="presOf" srcId="{47F4D300-2439-4C02-A47B-F8C7C650C669}" destId="{EB1670A6-764D-44E8-92BC-BA10383BA5EB}" srcOrd="0" destOrd="0" presId="urn:microsoft.com/office/officeart/2005/8/layout/hierarchy6"/>
    <dgm:cxn modelId="{D7198492-FC2C-4ADD-88A8-BF4FB163499C}" type="presParOf" srcId="{8FFC710B-47D1-4E26-8EAB-7E1719AFD325}" destId="{954A4F70-0012-4E7D-90C1-39C14E5F78E4}" srcOrd="0" destOrd="0" presId="urn:microsoft.com/office/officeart/2005/8/layout/hierarchy6"/>
    <dgm:cxn modelId="{265388B4-13AB-4838-88C2-C1F387B0902D}" type="presParOf" srcId="{954A4F70-0012-4E7D-90C1-39C14E5F78E4}" destId="{1D8A2F68-2B14-4358-AF5E-136583BD520B}" srcOrd="0" destOrd="0" presId="urn:microsoft.com/office/officeart/2005/8/layout/hierarchy6"/>
    <dgm:cxn modelId="{2ED84976-1DB4-4596-B080-233BF9562F97}" type="presParOf" srcId="{1D8A2F68-2B14-4358-AF5E-136583BD520B}" destId="{9DB7C039-8BAA-428C-9625-909AB603032D}" srcOrd="0" destOrd="0" presId="urn:microsoft.com/office/officeart/2005/8/layout/hierarchy6"/>
    <dgm:cxn modelId="{0C5B3C45-B3E4-4649-8879-34BA7444826A}" type="presParOf" srcId="{9DB7C039-8BAA-428C-9625-909AB603032D}" destId="{047FE8B3-66C7-4FE6-8E1D-D5C68695858C}" srcOrd="0" destOrd="0" presId="urn:microsoft.com/office/officeart/2005/8/layout/hierarchy6"/>
    <dgm:cxn modelId="{869B49B8-4263-40D6-A5D6-822281A1662B}" type="presParOf" srcId="{9DB7C039-8BAA-428C-9625-909AB603032D}" destId="{B1CC55D6-E5EE-4D1A-8908-7B9A6BCDCC89}" srcOrd="1" destOrd="0" presId="urn:microsoft.com/office/officeart/2005/8/layout/hierarchy6"/>
    <dgm:cxn modelId="{9AEBDFC7-D09E-42A4-8F4A-5CFAD2EB18A0}" type="presParOf" srcId="{B1CC55D6-E5EE-4D1A-8908-7B9A6BCDCC89}" destId="{0716BCFA-6ADE-4BF7-A67A-A94C4282352B}" srcOrd="0" destOrd="0" presId="urn:microsoft.com/office/officeart/2005/8/layout/hierarchy6"/>
    <dgm:cxn modelId="{B1A22473-1B84-4653-AA1E-1BCD8138E7CA}" type="presParOf" srcId="{B1CC55D6-E5EE-4D1A-8908-7B9A6BCDCC89}" destId="{A0EA28E3-82E4-4229-B782-65A048202CAD}" srcOrd="1" destOrd="0" presId="urn:microsoft.com/office/officeart/2005/8/layout/hierarchy6"/>
    <dgm:cxn modelId="{2179D5BC-780A-4276-8D91-7E43C1662636}" type="presParOf" srcId="{A0EA28E3-82E4-4229-B782-65A048202CAD}" destId="{0DF8EB25-7DC2-4924-9DE2-7E09CCD2D4A6}" srcOrd="0" destOrd="0" presId="urn:microsoft.com/office/officeart/2005/8/layout/hierarchy6"/>
    <dgm:cxn modelId="{14D05A40-FA59-40B4-94F1-821EF990674D}" type="presParOf" srcId="{A0EA28E3-82E4-4229-B782-65A048202CAD}" destId="{BE9D8296-C0E5-4610-A6EC-48ACC142F6E0}" srcOrd="1" destOrd="0" presId="urn:microsoft.com/office/officeart/2005/8/layout/hierarchy6"/>
    <dgm:cxn modelId="{383D220C-FB9A-4187-8959-E4D321F2ED67}" type="presParOf" srcId="{BE9D8296-C0E5-4610-A6EC-48ACC142F6E0}" destId="{826FCAA9-F5C9-450A-9692-47368ED84B24}" srcOrd="0" destOrd="0" presId="urn:microsoft.com/office/officeart/2005/8/layout/hierarchy6"/>
    <dgm:cxn modelId="{9D50DA27-D0B7-43A1-882F-805B9A038040}" type="presParOf" srcId="{BE9D8296-C0E5-4610-A6EC-48ACC142F6E0}" destId="{406A5060-7CB5-41D4-8A66-D99EB9725295}" srcOrd="1" destOrd="0" presId="urn:microsoft.com/office/officeart/2005/8/layout/hierarchy6"/>
    <dgm:cxn modelId="{798C01B3-62C9-4EEE-8796-2AC87BD31265}" type="presParOf" srcId="{406A5060-7CB5-41D4-8A66-D99EB9725295}" destId="{EB1670A6-764D-44E8-92BC-BA10383BA5EB}" srcOrd="0" destOrd="0" presId="urn:microsoft.com/office/officeart/2005/8/layout/hierarchy6"/>
    <dgm:cxn modelId="{91066C61-3CB3-44ED-86FF-8427E3E86BC6}" type="presParOf" srcId="{406A5060-7CB5-41D4-8A66-D99EB9725295}" destId="{10976D2A-1138-4B0D-9A09-A53C85A2B49D}" srcOrd="1" destOrd="0" presId="urn:microsoft.com/office/officeart/2005/8/layout/hierarchy6"/>
    <dgm:cxn modelId="{43514C4C-E26D-461B-9E1C-F8D303A6F900}" type="presParOf" srcId="{8FFC710B-47D1-4E26-8EAB-7E1719AFD325}" destId="{FA5C6445-4312-4E5E-9133-20CAE3A71C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B87C4-3249-450A-8AB9-300B7CC74AE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60025-E4E3-46E8-B446-B058A4F65994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F5C60D2-CA0D-4DDB-BD15-8833C3721BE6}" type="parTrans" cxnId="{2404E58E-5C44-412F-9AFF-92E69F05E676}">
      <dgm:prSet/>
      <dgm:spPr/>
      <dgm:t>
        <a:bodyPr/>
        <a:lstStyle/>
        <a:p>
          <a:endParaRPr lang="en-US"/>
        </a:p>
      </dgm:t>
    </dgm:pt>
    <dgm:pt modelId="{708DAB43-B17F-46CD-9412-1D96636179DB}" type="sibTrans" cxnId="{2404E58E-5C44-412F-9AFF-92E69F05E676}">
      <dgm:prSet/>
      <dgm:spPr/>
      <dgm:t>
        <a:bodyPr/>
        <a:lstStyle/>
        <a:p>
          <a:endParaRPr lang="en-US"/>
        </a:p>
      </dgm:t>
    </dgm:pt>
    <dgm:pt modelId="{BE835527-5BC4-43A1-AEAA-A7101AD77C0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B30CCE8E-1D00-40E0-A1D8-33DE909C924D}" type="parTrans" cxnId="{4C3AC6AD-40AF-4EAA-836F-D81790C5F4B7}">
      <dgm:prSet/>
      <dgm:spPr/>
      <dgm:t>
        <a:bodyPr/>
        <a:lstStyle/>
        <a:p>
          <a:endParaRPr lang="en-US"/>
        </a:p>
      </dgm:t>
    </dgm:pt>
    <dgm:pt modelId="{559AB167-2E8D-4AD0-9A65-289B892144A5}" type="sibTrans" cxnId="{4C3AC6AD-40AF-4EAA-836F-D81790C5F4B7}">
      <dgm:prSet/>
      <dgm:spPr/>
      <dgm:t>
        <a:bodyPr/>
        <a:lstStyle/>
        <a:p>
          <a:endParaRPr lang="en-US"/>
        </a:p>
      </dgm:t>
    </dgm:pt>
    <dgm:pt modelId="{F4462098-5C2A-445C-880C-9BD8CADF0251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935C4001-C363-4688-80EA-3F7FA525E4EC}" type="parTrans" cxnId="{3D5206E4-A4BD-4F37-802C-8E7D69296B14}">
      <dgm:prSet/>
      <dgm:spPr/>
      <dgm:t>
        <a:bodyPr/>
        <a:lstStyle/>
        <a:p>
          <a:endParaRPr lang="en-US"/>
        </a:p>
      </dgm:t>
    </dgm:pt>
    <dgm:pt modelId="{D3D10A32-B02E-4AE2-BA31-65DCA09A5203}" type="sibTrans" cxnId="{3D5206E4-A4BD-4F37-802C-8E7D69296B14}">
      <dgm:prSet/>
      <dgm:spPr/>
      <dgm:t>
        <a:bodyPr/>
        <a:lstStyle/>
        <a:p>
          <a:endParaRPr lang="en-US"/>
        </a:p>
      </dgm:t>
    </dgm:pt>
    <dgm:pt modelId="{D2C1F338-CF07-44FF-A519-8DC4A051DA8B}" type="pres">
      <dgm:prSet presAssocID="{1DAB87C4-3249-450A-8AB9-300B7CC74AEB}" presName="Name0" presStyleCnt="0">
        <dgm:presLayoutVars>
          <dgm:dir/>
          <dgm:resizeHandles val="exact"/>
        </dgm:presLayoutVars>
      </dgm:prSet>
      <dgm:spPr/>
    </dgm:pt>
    <dgm:pt modelId="{9FD3606D-07F8-4BE2-A730-57D04FE63932}" type="pres">
      <dgm:prSet presAssocID="{1F560025-E4E3-46E8-B446-B058A4F65994}" presName="node" presStyleLbl="node1" presStyleIdx="0" presStyleCnt="3" custScaleX="60899">
        <dgm:presLayoutVars>
          <dgm:bulletEnabled val="1"/>
        </dgm:presLayoutVars>
      </dgm:prSet>
      <dgm:spPr/>
    </dgm:pt>
    <dgm:pt modelId="{4B421872-DB58-477C-88CB-BCD2B9E367CE}" type="pres">
      <dgm:prSet presAssocID="{708DAB43-B17F-46CD-9412-1D96636179DB}" presName="sibTrans" presStyleLbl="sibTrans2D1" presStyleIdx="0" presStyleCnt="3"/>
      <dgm:spPr/>
    </dgm:pt>
    <dgm:pt modelId="{C12ECF60-9234-413E-B7C7-E42998C2B857}" type="pres">
      <dgm:prSet presAssocID="{708DAB43-B17F-46CD-9412-1D96636179DB}" presName="connectorText" presStyleLbl="sibTrans2D1" presStyleIdx="0" presStyleCnt="3"/>
      <dgm:spPr/>
    </dgm:pt>
    <dgm:pt modelId="{3BB35969-A80B-45B3-B506-D4DEA54D8F14}" type="pres">
      <dgm:prSet presAssocID="{BE835527-5BC4-43A1-AEAA-A7101AD77C02}" presName="node" presStyleLbl="node1" presStyleIdx="1" presStyleCnt="3" custScaleX="60899">
        <dgm:presLayoutVars>
          <dgm:bulletEnabled val="1"/>
        </dgm:presLayoutVars>
      </dgm:prSet>
      <dgm:spPr/>
    </dgm:pt>
    <dgm:pt modelId="{1A92A7F7-C192-469D-875E-0393B25529AC}" type="pres">
      <dgm:prSet presAssocID="{559AB167-2E8D-4AD0-9A65-289B892144A5}" presName="sibTrans" presStyleLbl="sibTrans2D1" presStyleIdx="1" presStyleCnt="3"/>
      <dgm:spPr/>
    </dgm:pt>
    <dgm:pt modelId="{ED7589E5-2174-4C61-BDB4-F8383AA9D556}" type="pres">
      <dgm:prSet presAssocID="{559AB167-2E8D-4AD0-9A65-289B892144A5}" presName="connectorText" presStyleLbl="sibTrans2D1" presStyleIdx="1" presStyleCnt="3"/>
      <dgm:spPr/>
    </dgm:pt>
    <dgm:pt modelId="{D1D2947C-CB05-4CAD-BC39-2ACAA1E06B54}" type="pres">
      <dgm:prSet presAssocID="{F4462098-5C2A-445C-880C-9BD8CADF0251}" presName="node" presStyleLbl="node1" presStyleIdx="2" presStyleCnt="3" custScaleX="60899">
        <dgm:presLayoutVars>
          <dgm:bulletEnabled val="1"/>
        </dgm:presLayoutVars>
      </dgm:prSet>
      <dgm:spPr/>
    </dgm:pt>
    <dgm:pt modelId="{56F88E94-5363-4F69-867C-31351D429BE4}" type="pres">
      <dgm:prSet presAssocID="{D3D10A32-B02E-4AE2-BA31-65DCA09A5203}" presName="sibTrans" presStyleLbl="sibTrans2D1" presStyleIdx="2" presStyleCnt="3"/>
      <dgm:spPr/>
    </dgm:pt>
    <dgm:pt modelId="{845997A2-09D3-4821-AAAE-36F1E1E15C2E}" type="pres">
      <dgm:prSet presAssocID="{D3D10A32-B02E-4AE2-BA31-65DCA09A5203}" presName="connectorText" presStyleLbl="sibTrans2D1" presStyleIdx="2" presStyleCnt="3"/>
      <dgm:spPr/>
    </dgm:pt>
  </dgm:ptLst>
  <dgm:cxnLst>
    <dgm:cxn modelId="{BF014E3C-79A7-4B04-AF50-6E4F4E118A2B}" type="presOf" srcId="{559AB167-2E8D-4AD0-9A65-289B892144A5}" destId="{1A92A7F7-C192-469D-875E-0393B25529AC}" srcOrd="0" destOrd="0" presId="urn:microsoft.com/office/officeart/2005/8/layout/cycle7"/>
    <dgm:cxn modelId="{1C141D5C-9A01-4393-8D80-3A3781CD7A91}" type="presOf" srcId="{D3D10A32-B02E-4AE2-BA31-65DCA09A5203}" destId="{56F88E94-5363-4F69-867C-31351D429BE4}" srcOrd="0" destOrd="0" presId="urn:microsoft.com/office/officeart/2005/8/layout/cycle7"/>
    <dgm:cxn modelId="{EE8B7F65-F294-4DE2-8A24-4130F663A216}" type="presOf" srcId="{D3D10A32-B02E-4AE2-BA31-65DCA09A5203}" destId="{845997A2-09D3-4821-AAAE-36F1E1E15C2E}" srcOrd="1" destOrd="0" presId="urn:microsoft.com/office/officeart/2005/8/layout/cycle7"/>
    <dgm:cxn modelId="{93AE3372-F095-4E3F-B04A-8FDB04FBD368}" type="presOf" srcId="{708DAB43-B17F-46CD-9412-1D96636179DB}" destId="{C12ECF60-9234-413E-B7C7-E42998C2B857}" srcOrd="1" destOrd="0" presId="urn:microsoft.com/office/officeart/2005/8/layout/cycle7"/>
    <dgm:cxn modelId="{FA897853-C8DE-484C-BCE2-EE0A360F6243}" type="presOf" srcId="{BE835527-5BC4-43A1-AEAA-A7101AD77C02}" destId="{3BB35969-A80B-45B3-B506-D4DEA54D8F14}" srcOrd="0" destOrd="0" presId="urn:microsoft.com/office/officeart/2005/8/layout/cycle7"/>
    <dgm:cxn modelId="{8D76817A-0BE0-498C-8155-DFE94CB0E529}" type="presOf" srcId="{708DAB43-B17F-46CD-9412-1D96636179DB}" destId="{4B421872-DB58-477C-88CB-BCD2B9E367CE}" srcOrd="0" destOrd="0" presId="urn:microsoft.com/office/officeart/2005/8/layout/cycle7"/>
    <dgm:cxn modelId="{2404E58E-5C44-412F-9AFF-92E69F05E676}" srcId="{1DAB87C4-3249-450A-8AB9-300B7CC74AEB}" destId="{1F560025-E4E3-46E8-B446-B058A4F65994}" srcOrd="0" destOrd="0" parTransId="{1F5C60D2-CA0D-4DDB-BD15-8833C3721BE6}" sibTransId="{708DAB43-B17F-46CD-9412-1D96636179DB}"/>
    <dgm:cxn modelId="{926FB291-1BDE-4BD3-90A8-EFDAFD78E0F3}" type="presOf" srcId="{1F560025-E4E3-46E8-B446-B058A4F65994}" destId="{9FD3606D-07F8-4BE2-A730-57D04FE63932}" srcOrd="0" destOrd="0" presId="urn:microsoft.com/office/officeart/2005/8/layout/cycle7"/>
    <dgm:cxn modelId="{0071A6AD-23C6-497A-A407-685671EC57FB}" type="presOf" srcId="{1DAB87C4-3249-450A-8AB9-300B7CC74AEB}" destId="{D2C1F338-CF07-44FF-A519-8DC4A051DA8B}" srcOrd="0" destOrd="0" presId="urn:microsoft.com/office/officeart/2005/8/layout/cycle7"/>
    <dgm:cxn modelId="{4C3AC6AD-40AF-4EAA-836F-D81790C5F4B7}" srcId="{1DAB87C4-3249-450A-8AB9-300B7CC74AEB}" destId="{BE835527-5BC4-43A1-AEAA-A7101AD77C02}" srcOrd="1" destOrd="0" parTransId="{B30CCE8E-1D00-40E0-A1D8-33DE909C924D}" sibTransId="{559AB167-2E8D-4AD0-9A65-289B892144A5}"/>
    <dgm:cxn modelId="{A4E15BD0-4F21-4BD0-966E-C7EBED6108F9}" type="presOf" srcId="{559AB167-2E8D-4AD0-9A65-289B892144A5}" destId="{ED7589E5-2174-4C61-BDB4-F8383AA9D556}" srcOrd="1" destOrd="0" presId="urn:microsoft.com/office/officeart/2005/8/layout/cycle7"/>
    <dgm:cxn modelId="{3D5206E4-A4BD-4F37-802C-8E7D69296B14}" srcId="{1DAB87C4-3249-450A-8AB9-300B7CC74AEB}" destId="{F4462098-5C2A-445C-880C-9BD8CADF0251}" srcOrd="2" destOrd="0" parTransId="{935C4001-C363-4688-80EA-3F7FA525E4EC}" sibTransId="{D3D10A32-B02E-4AE2-BA31-65DCA09A5203}"/>
    <dgm:cxn modelId="{3EC830E6-1244-41D5-8274-5C766320D804}" type="presOf" srcId="{F4462098-5C2A-445C-880C-9BD8CADF0251}" destId="{D1D2947C-CB05-4CAD-BC39-2ACAA1E06B54}" srcOrd="0" destOrd="0" presId="urn:microsoft.com/office/officeart/2005/8/layout/cycle7"/>
    <dgm:cxn modelId="{3DC663EB-19B0-4C7A-A49D-8E219CB5C30A}" type="presParOf" srcId="{D2C1F338-CF07-44FF-A519-8DC4A051DA8B}" destId="{9FD3606D-07F8-4BE2-A730-57D04FE63932}" srcOrd="0" destOrd="0" presId="urn:microsoft.com/office/officeart/2005/8/layout/cycle7"/>
    <dgm:cxn modelId="{639FA30A-C8DC-4AC2-88BF-1EE64BAA0FF8}" type="presParOf" srcId="{D2C1F338-CF07-44FF-A519-8DC4A051DA8B}" destId="{4B421872-DB58-477C-88CB-BCD2B9E367CE}" srcOrd="1" destOrd="0" presId="urn:microsoft.com/office/officeart/2005/8/layout/cycle7"/>
    <dgm:cxn modelId="{15684C6E-7F1F-4AEB-B837-BA71F553ACC1}" type="presParOf" srcId="{4B421872-DB58-477C-88CB-BCD2B9E367CE}" destId="{C12ECF60-9234-413E-B7C7-E42998C2B857}" srcOrd="0" destOrd="0" presId="urn:microsoft.com/office/officeart/2005/8/layout/cycle7"/>
    <dgm:cxn modelId="{6B6FEB88-DE01-41B7-920C-F83C19566040}" type="presParOf" srcId="{D2C1F338-CF07-44FF-A519-8DC4A051DA8B}" destId="{3BB35969-A80B-45B3-B506-D4DEA54D8F14}" srcOrd="2" destOrd="0" presId="urn:microsoft.com/office/officeart/2005/8/layout/cycle7"/>
    <dgm:cxn modelId="{288719B2-E75B-48CE-A9D3-4D2F71D27E40}" type="presParOf" srcId="{D2C1F338-CF07-44FF-A519-8DC4A051DA8B}" destId="{1A92A7F7-C192-469D-875E-0393B25529AC}" srcOrd="3" destOrd="0" presId="urn:microsoft.com/office/officeart/2005/8/layout/cycle7"/>
    <dgm:cxn modelId="{E03F365C-43BB-45FE-8B0D-A37AE9E32DC0}" type="presParOf" srcId="{1A92A7F7-C192-469D-875E-0393B25529AC}" destId="{ED7589E5-2174-4C61-BDB4-F8383AA9D556}" srcOrd="0" destOrd="0" presId="urn:microsoft.com/office/officeart/2005/8/layout/cycle7"/>
    <dgm:cxn modelId="{4F5592E2-052E-4CB6-A3D5-150B2F6C2206}" type="presParOf" srcId="{D2C1F338-CF07-44FF-A519-8DC4A051DA8B}" destId="{D1D2947C-CB05-4CAD-BC39-2ACAA1E06B54}" srcOrd="4" destOrd="0" presId="urn:microsoft.com/office/officeart/2005/8/layout/cycle7"/>
    <dgm:cxn modelId="{03BA0883-EAB0-420C-ACA0-1EB7ACBF5E22}" type="presParOf" srcId="{D2C1F338-CF07-44FF-A519-8DC4A051DA8B}" destId="{56F88E94-5363-4F69-867C-31351D429BE4}" srcOrd="5" destOrd="0" presId="urn:microsoft.com/office/officeart/2005/8/layout/cycle7"/>
    <dgm:cxn modelId="{0E8AB2B3-C9EA-4E70-835D-0656C301EADE}" type="presParOf" srcId="{56F88E94-5363-4F69-867C-31351D429BE4}" destId="{845997A2-09D3-4821-AAAE-36F1E1E15C2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22A2E0-3B1A-4A45-B283-9B2FE2E087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F81384B-6A04-4FE5-BB4A-BB7E54D5AC25}">
      <dgm:prSet phldrT="[Text]" phldr="1"/>
      <dgm:spPr/>
      <dgm:t>
        <a:bodyPr/>
        <a:lstStyle/>
        <a:p>
          <a:endParaRPr lang="en-US" dirty="0"/>
        </a:p>
      </dgm:t>
    </dgm:pt>
    <dgm:pt modelId="{BD5A5D72-230A-49B7-ABAF-7B32BED0F336}" type="parTrans" cxnId="{6BA335E7-6A95-4CBF-B550-13ED3DBEE454}">
      <dgm:prSet/>
      <dgm:spPr/>
      <dgm:t>
        <a:bodyPr/>
        <a:lstStyle/>
        <a:p>
          <a:endParaRPr lang="en-US"/>
        </a:p>
      </dgm:t>
    </dgm:pt>
    <dgm:pt modelId="{EF3FCA67-0621-436E-8460-9CD4D2AA0498}" type="sibTrans" cxnId="{6BA335E7-6A95-4CBF-B550-13ED3DBEE454}">
      <dgm:prSet/>
      <dgm:spPr/>
      <dgm:t>
        <a:bodyPr/>
        <a:lstStyle/>
        <a:p>
          <a:endParaRPr lang="en-US"/>
        </a:p>
      </dgm:t>
    </dgm:pt>
    <dgm:pt modelId="{BB957DEC-D284-4130-B549-6A9C21E551F4}" type="asst">
      <dgm:prSet phldrT="[Text]" phldr="1"/>
      <dgm:spPr/>
      <dgm:t>
        <a:bodyPr/>
        <a:lstStyle/>
        <a:p>
          <a:endParaRPr lang="en-US"/>
        </a:p>
      </dgm:t>
    </dgm:pt>
    <dgm:pt modelId="{90E436CB-190B-4E4F-9F56-7E2457F7B42E}" type="parTrans" cxnId="{BA658758-C5C2-49C7-9839-831BAFA3EBD0}">
      <dgm:prSet/>
      <dgm:spPr/>
      <dgm:t>
        <a:bodyPr/>
        <a:lstStyle/>
        <a:p>
          <a:endParaRPr lang="en-US"/>
        </a:p>
      </dgm:t>
    </dgm:pt>
    <dgm:pt modelId="{304BD57F-D313-403D-8E66-7107CCA9EF91}" type="sibTrans" cxnId="{BA658758-C5C2-49C7-9839-831BAFA3EBD0}">
      <dgm:prSet/>
      <dgm:spPr/>
      <dgm:t>
        <a:bodyPr/>
        <a:lstStyle/>
        <a:p>
          <a:endParaRPr lang="en-US"/>
        </a:p>
      </dgm:t>
    </dgm:pt>
    <dgm:pt modelId="{2D4D744A-4189-42F7-990E-EDEFAAB82CC2}">
      <dgm:prSet phldrT="[Text]" phldr="1"/>
      <dgm:spPr/>
      <dgm:t>
        <a:bodyPr/>
        <a:lstStyle/>
        <a:p>
          <a:endParaRPr lang="en-US"/>
        </a:p>
      </dgm:t>
    </dgm:pt>
    <dgm:pt modelId="{81B24AFB-1654-4E5C-852C-6D4C123D0CA8}" type="parTrans" cxnId="{C41E612A-16EC-4C73-A52D-0E8BE23C1C08}">
      <dgm:prSet/>
      <dgm:spPr/>
      <dgm:t>
        <a:bodyPr/>
        <a:lstStyle/>
        <a:p>
          <a:endParaRPr lang="en-US"/>
        </a:p>
      </dgm:t>
    </dgm:pt>
    <dgm:pt modelId="{F187DF0D-C063-4D7F-8F2B-C9094EF5125C}" type="sibTrans" cxnId="{C41E612A-16EC-4C73-A52D-0E8BE23C1C08}">
      <dgm:prSet/>
      <dgm:spPr/>
      <dgm:t>
        <a:bodyPr/>
        <a:lstStyle/>
        <a:p>
          <a:endParaRPr lang="en-US"/>
        </a:p>
      </dgm:t>
    </dgm:pt>
    <dgm:pt modelId="{FD63987B-F451-4959-BE3A-2870D0E99466}">
      <dgm:prSet phldrT="[Text]" phldr="1"/>
      <dgm:spPr/>
      <dgm:t>
        <a:bodyPr/>
        <a:lstStyle/>
        <a:p>
          <a:endParaRPr lang="en-US"/>
        </a:p>
      </dgm:t>
    </dgm:pt>
    <dgm:pt modelId="{8E8540AF-6F6F-462A-855A-3FFC3EAA0BC1}" type="parTrans" cxnId="{DBF5874D-8AF4-4D2F-8DF5-C961464602E6}">
      <dgm:prSet/>
      <dgm:spPr/>
      <dgm:t>
        <a:bodyPr/>
        <a:lstStyle/>
        <a:p>
          <a:endParaRPr lang="en-US"/>
        </a:p>
      </dgm:t>
    </dgm:pt>
    <dgm:pt modelId="{F7643FB3-964F-4084-AB0C-BBBA36AB2AEA}" type="sibTrans" cxnId="{DBF5874D-8AF4-4D2F-8DF5-C961464602E6}">
      <dgm:prSet/>
      <dgm:spPr/>
      <dgm:t>
        <a:bodyPr/>
        <a:lstStyle/>
        <a:p>
          <a:endParaRPr lang="en-US"/>
        </a:p>
      </dgm:t>
    </dgm:pt>
    <dgm:pt modelId="{4F925660-29BC-41FF-AB3B-80A53FA78763}">
      <dgm:prSet phldrT="[Text]" phldr="1"/>
      <dgm:spPr/>
      <dgm:t>
        <a:bodyPr/>
        <a:lstStyle/>
        <a:p>
          <a:endParaRPr lang="en-US"/>
        </a:p>
      </dgm:t>
    </dgm:pt>
    <dgm:pt modelId="{3F0F63C9-E9E6-498C-AC2D-F22B59CD5FF9}" type="parTrans" cxnId="{B9151DF8-B6A7-40E7-9334-82F8558BAA84}">
      <dgm:prSet/>
      <dgm:spPr/>
      <dgm:t>
        <a:bodyPr/>
        <a:lstStyle/>
        <a:p>
          <a:endParaRPr lang="en-US"/>
        </a:p>
      </dgm:t>
    </dgm:pt>
    <dgm:pt modelId="{78300A20-4A92-4501-BFFF-88490F6702CB}" type="sibTrans" cxnId="{B9151DF8-B6A7-40E7-9334-82F8558BAA84}">
      <dgm:prSet/>
      <dgm:spPr/>
      <dgm:t>
        <a:bodyPr/>
        <a:lstStyle/>
        <a:p>
          <a:endParaRPr lang="en-US"/>
        </a:p>
      </dgm:t>
    </dgm:pt>
    <dgm:pt modelId="{D305D3BD-0C25-45E1-BB8D-110FCDFE759E}" type="pres">
      <dgm:prSet presAssocID="{4822A2E0-3B1A-4A45-B283-9B2FE2E087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50098E-FC3C-46C8-8E7C-4798940F12F3}" type="pres">
      <dgm:prSet presAssocID="{5F81384B-6A04-4FE5-BB4A-BB7E54D5AC25}" presName="hierRoot1" presStyleCnt="0">
        <dgm:presLayoutVars>
          <dgm:hierBranch val="init"/>
        </dgm:presLayoutVars>
      </dgm:prSet>
      <dgm:spPr/>
    </dgm:pt>
    <dgm:pt modelId="{2C83AA62-8CF0-481D-8660-40FDBC6DFFFF}" type="pres">
      <dgm:prSet presAssocID="{5F81384B-6A04-4FE5-BB4A-BB7E54D5AC25}" presName="rootComposite1" presStyleCnt="0"/>
      <dgm:spPr/>
    </dgm:pt>
    <dgm:pt modelId="{5445CBE8-8BF3-43F3-9ABE-6C6339A9D097}" type="pres">
      <dgm:prSet presAssocID="{5F81384B-6A04-4FE5-BB4A-BB7E54D5AC25}" presName="rootText1" presStyleLbl="node0" presStyleIdx="0" presStyleCnt="1">
        <dgm:presLayoutVars>
          <dgm:chPref val="3"/>
        </dgm:presLayoutVars>
      </dgm:prSet>
      <dgm:spPr/>
    </dgm:pt>
    <dgm:pt modelId="{18850093-ADDE-49EF-8195-F1729B7F911A}" type="pres">
      <dgm:prSet presAssocID="{5F81384B-6A04-4FE5-BB4A-BB7E54D5AC25}" presName="rootConnector1" presStyleLbl="node1" presStyleIdx="0" presStyleCnt="0"/>
      <dgm:spPr/>
    </dgm:pt>
    <dgm:pt modelId="{DF61AD71-A890-4323-9DC7-54C75ECCE0E8}" type="pres">
      <dgm:prSet presAssocID="{5F81384B-6A04-4FE5-BB4A-BB7E54D5AC25}" presName="hierChild2" presStyleCnt="0"/>
      <dgm:spPr/>
    </dgm:pt>
    <dgm:pt modelId="{5F9F788A-6AA7-4A8E-9AE0-4061733DC31E}" type="pres">
      <dgm:prSet presAssocID="{81B24AFB-1654-4E5C-852C-6D4C123D0CA8}" presName="Name37" presStyleLbl="parChTrans1D2" presStyleIdx="0" presStyleCnt="4"/>
      <dgm:spPr/>
    </dgm:pt>
    <dgm:pt modelId="{CA1C2252-03A1-40E1-903D-792EB422F786}" type="pres">
      <dgm:prSet presAssocID="{2D4D744A-4189-42F7-990E-EDEFAAB82CC2}" presName="hierRoot2" presStyleCnt="0">
        <dgm:presLayoutVars>
          <dgm:hierBranch val="init"/>
        </dgm:presLayoutVars>
      </dgm:prSet>
      <dgm:spPr/>
    </dgm:pt>
    <dgm:pt modelId="{647C672A-4EF3-49D5-93D6-31CB41CE634A}" type="pres">
      <dgm:prSet presAssocID="{2D4D744A-4189-42F7-990E-EDEFAAB82CC2}" presName="rootComposite" presStyleCnt="0"/>
      <dgm:spPr/>
    </dgm:pt>
    <dgm:pt modelId="{A09EDCB6-92FF-4547-8BF9-87EEFDDF7266}" type="pres">
      <dgm:prSet presAssocID="{2D4D744A-4189-42F7-990E-EDEFAAB82CC2}" presName="rootText" presStyleLbl="node2" presStyleIdx="0" presStyleCnt="3">
        <dgm:presLayoutVars>
          <dgm:chPref val="3"/>
        </dgm:presLayoutVars>
      </dgm:prSet>
      <dgm:spPr/>
    </dgm:pt>
    <dgm:pt modelId="{88B3DB86-8222-4827-BBA2-1742762BC12E}" type="pres">
      <dgm:prSet presAssocID="{2D4D744A-4189-42F7-990E-EDEFAAB82CC2}" presName="rootConnector" presStyleLbl="node2" presStyleIdx="0" presStyleCnt="3"/>
      <dgm:spPr/>
    </dgm:pt>
    <dgm:pt modelId="{97923871-3113-40FA-AFE0-7AA636AF6BB3}" type="pres">
      <dgm:prSet presAssocID="{2D4D744A-4189-42F7-990E-EDEFAAB82CC2}" presName="hierChild4" presStyleCnt="0"/>
      <dgm:spPr/>
    </dgm:pt>
    <dgm:pt modelId="{B336135D-5336-43CA-8FB7-FCFB2FFBE32A}" type="pres">
      <dgm:prSet presAssocID="{2D4D744A-4189-42F7-990E-EDEFAAB82CC2}" presName="hierChild5" presStyleCnt="0"/>
      <dgm:spPr/>
    </dgm:pt>
    <dgm:pt modelId="{19067ABF-0830-4787-B984-57AA3FEEE28C}" type="pres">
      <dgm:prSet presAssocID="{8E8540AF-6F6F-462A-855A-3FFC3EAA0BC1}" presName="Name37" presStyleLbl="parChTrans1D2" presStyleIdx="1" presStyleCnt="4"/>
      <dgm:spPr/>
    </dgm:pt>
    <dgm:pt modelId="{0F3F7A58-1CE0-4E76-93E0-637BCB68BAC1}" type="pres">
      <dgm:prSet presAssocID="{FD63987B-F451-4959-BE3A-2870D0E99466}" presName="hierRoot2" presStyleCnt="0">
        <dgm:presLayoutVars>
          <dgm:hierBranch val="init"/>
        </dgm:presLayoutVars>
      </dgm:prSet>
      <dgm:spPr/>
    </dgm:pt>
    <dgm:pt modelId="{18514F46-656E-400C-B157-E69CE009E6D9}" type="pres">
      <dgm:prSet presAssocID="{FD63987B-F451-4959-BE3A-2870D0E99466}" presName="rootComposite" presStyleCnt="0"/>
      <dgm:spPr/>
    </dgm:pt>
    <dgm:pt modelId="{C7634EE3-6703-44C3-A4C2-7E14677C0909}" type="pres">
      <dgm:prSet presAssocID="{FD63987B-F451-4959-BE3A-2870D0E99466}" presName="rootText" presStyleLbl="node2" presStyleIdx="1" presStyleCnt="3">
        <dgm:presLayoutVars>
          <dgm:chPref val="3"/>
        </dgm:presLayoutVars>
      </dgm:prSet>
      <dgm:spPr/>
    </dgm:pt>
    <dgm:pt modelId="{9413B344-C233-4162-B67C-EA9ACFA672AF}" type="pres">
      <dgm:prSet presAssocID="{FD63987B-F451-4959-BE3A-2870D0E99466}" presName="rootConnector" presStyleLbl="node2" presStyleIdx="1" presStyleCnt="3"/>
      <dgm:spPr/>
    </dgm:pt>
    <dgm:pt modelId="{C1636C6B-D2EB-462E-8D8B-42F338A0A4B5}" type="pres">
      <dgm:prSet presAssocID="{FD63987B-F451-4959-BE3A-2870D0E99466}" presName="hierChild4" presStyleCnt="0"/>
      <dgm:spPr/>
    </dgm:pt>
    <dgm:pt modelId="{EC59E1CB-7B83-4653-99FA-2E1943EB9F59}" type="pres">
      <dgm:prSet presAssocID="{FD63987B-F451-4959-BE3A-2870D0E99466}" presName="hierChild5" presStyleCnt="0"/>
      <dgm:spPr/>
    </dgm:pt>
    <dgm:pt modelId="{3EDB9D2E-CC21-4062-A198-4A7422840AE0}" type="pres">
      <dgm:prSet presAssocID="{3F0F63C9-E9E6-498C-AC2D-F22B59CD5FF9}" presName="Name37" presStyleLbl="parChTrans1D2" presStyleIdx="2" presStyleCnt="4"/>
      <dgm:spPr/>
    </dgm:pt>
    <dgm:pt modelId="{39BEAA61-637C-4411-95A5-23036EF0806C}" type="pres">
      <dgm:prSet presAssocID="{4F925660-29BC-41FF-AB3B-80A53FA78763}" presName="hierRoot2" presStyleCnt="0">
        <dgm:presLayoutVars>
          <dgm:hierBranch val="init"/>
        </dgm:presLayoutVars>
      </dgm:prSet>
      <dgm:spPr/>
    </dgm:pt>
    <dgm:pt modelId="{E9C1CBD5-2C49-4C64-A038-C2A666753958}" type="pres">
      <dgm:prSet presAssocID="{4F925660-29BC-41FF-AB3B-80A53FA78763}" presName="rootComposite" presStyleCnt="0"/>
      <dgm:spPr/>
    </dgm:pt>
    <dgm:pt modelId="{EFD67C7C-CE38-4381-B530-0A45E19A4A3B}" type="pres">
      <dgm:prSet presAssocID="{4F925660-29BC-41FF-AB3B-80A53FA78763}" presName="rootText" presStyleLbl="node2" presStyleIdx="2" presStyleCnt="3">
        <dgm:presLayoutVars>
          <dgm:chPref val="3"/>
        </dgm:presLayoutVars>
      </dgm:prSet>
      <dgm:spPr/>
    </dgm:pt>
    <dgm:pt modelId="{663B9995-985E-448C-B8D9-F9A3126A31E3}" type="pres">
      <dgm:prSet presAssocID="{4F925660-29BC-41FF-AB3B-80A53FA78763}" presName="rootConnector" presStyleLbl="node2" presStyleIdx="2" presStyleCnt="3"/>
      <dgm:spPr/>
    </dgm:pt>
    <dgm:pt modelId="{F7FE82C4-8F6B-482F-8003-01CE46112981}" type="pres">
      <dgm:prSet presAssocID="{4F925660-29BC-41FF-AB3B-80A53FA78763}" presName="hierChild4" presStyleCnt="0"/>
      <dgm:spPr/>
    </dgm:pt>
    <dgm:pt modelId="{4869A099-84EA-4CD1-A15B-2828EB26C6B1}" type="pres">
      <dgm:prSet presAssocID="{4F925660-29BC-41FF-AB3B-80A53FA78763}" presName="hierChild5" presStyleCnt="0"/>
      <dgm:spPr/>
    </dgm:pt>
    <dgm:pt modelId="{77EF856E-BE82-4CFB-AD43-6042EC83FB16}" type="pres">
      <dgm:prSet presAssocID="{5F81384B-6A04-4FE5-BB4A-BB7E54D5AC25}" presName="hierChild3" presStyleCnt="0"/>
      <dgm:spPr/>
    </dgm:pt>
    <dgm:pt modelId="{D148410D-D12D-4EE5-9190-1283778610FA}" type="pres">
      <dgm:prSet presAssocID="{90E436CB-190B-4E4F-9F56-7E2457F7B42E}" presName="Name111" presStyleLbl="parChTrans1D2" presStyleIdx="3" presStyleCnt="4"/>
      <dgm:spPr/>
    </dgm:pt>
    <dgm:pt modelId="{4A63E859-1133-4E69-B9E3-8EB97CC23194}" type="pres">
      <dgm:prSet presAssocID="{BB957DEC-D284-4130-B549-6A9C21E551F4}" presName="hierRoot3" presStyleCnt="0">
        <dgm:presLayoutVars>
          <dgm:hierBranch val="init"/>
        </dgm:presLayoutVars>
      </dgm:prSet>
      <dgm:spPr/>
    </dgm:pt>
    <dgm:pt modelId="{8B9035FA-7CE4-44D4-8D57-235F16C83803}" type="pres">
      <dgm:prSet presAssocID="{BB957DEC-D284-4130-B549-6A9C21E551F4}" presName="rootComposite3" presStyleCnt="0"/>
      <dgm:spPr/>
    </dgm:pt>
    <dgm:pt modelId="{1D043FC2-E386-4652-91EC-0B9EFA1B9878}" type="pres">
      <dgm:prSet presAssocID="{BB957DEC-D284-4130-B549-6A9C21E551F4}" presName="rootText3" presStyleLbl="asst1" presStyleIdx="0" presStyleCnt="1">
        <dgm:presLayoutVars>
          <dgm:chPref val="3"/>
        </dgm:presLayoutVars>
      </dgm:prSet>
      <dgm:spPr/>
    </dgm:pt>
    <dgm:pt modelId="{DA8A9C62-26FA-477C-A005-B4A58FC0467E}" type="pres">
      <dgm:prSet presAssocID="{BB957DEC-D284-4130-B549-6A9C21E551F4}" presName="rootConnector3" presStyleLbl="asst1" presStyleIdx="0" presStyleCnt="1"/>
      <dgm:spPr/>
    </dgm:pt>
    <dgm:pt modelId="{D448DA80-0C36-4020-98E7-26465C5FFDC9}" type="pres">
      <dgm:prSet presAssocID="{BB957DEC-D284-4130-B549-6A9C21E551F4}" presName="hierChild6" presStyleCnt="0"/>
      <dgm:spPr/>
    </dgm:pt>
    <dgm:pt modelId="{E65F8D8B-0367-43A0-8AD4-F34E98552104}" type="pres">
      <dgm:prSet presAssocID="{BB957DEC-D284-4130-B549-6A9C21E551F4}" presName="hierChild7" presStyleCnt="0"/>
      <dgm:spPr/>
    </dgm:pt>
  </dgm:ptLst>
  <dgm:cxnLst>
    <dgm:cxn modelId="{7D727A12-055D-4B8C-AD91-A2453266F6D1}" type="presOf" srcId="{BB957DEC-D284-4130-B549-6A9C21E551F4}" destId="{DA8A9C62-26FA-477C-A005-B4A58FC0467E}" srcOrd="1" destOrd="0" presId="urn:microsoft.com/office/officeart/2005/8/layout/orgChart1"/>
    <dgm:cxn modelId="{C41E612A-16EC-4C73-A52D-0E8BE23C1C08}" srcId="{5F81384B-6A04-4FE5-BB4A-BB7E54D5AC25}" destId="{2D4D744A-4189-42F7-990E-EDEFAAB82CC2}" srcOrd="1" destOrd="0" parTransId="{81B24AFB-1654-4E5C-852C-6D4C123D0CA8}" sibTransId="{F187DF0D-C063-4D7F-8F2B-C9094EF5125C}"/>
    <dgm:cxn modelId="{180D1B30-776E-42CD-B1A2-CA8843A66C85}" type="presOf" srcId="{8E8540AF-6F6F-462A-855A-3FFC3EAA0BC1}" destId="{19067ABF-0830-4787-B984-57AA3FEEE28C}" srcOrd="0" destOrd="0" presId="urn:microsoft.com/office/officeart/2005/8/layout/orgChart1"/>
    <dgm:cxn modelId="{EFE9D55E-F8C0-43EE-B2FC-85D357E94384}" type="presOf" srcId="{4F925660-29BC-41FF-AB3B-80A53FA78763}" destId="{EFD67C7C-CE38-4381-B530-0A45E19A4A3B}" srcOrd="0" destOrd="0" presId="urn:microsoft.com/office/officeart/2005/8/layout/orgChart1"/>
    <dgm:cxn modelId="{455A665F-B2C1-42BC-AE1D-28605278613E}" type="presOf" srcId="{4822A2E0-3B1A-4A45-B283-9B2FE2E08726}" destId="{D305D3BD-0C25-45E1-BB8D-110FCDFE759E}" srcOrd="0" destOrd="0" presId="urn:microsoft.com/office/officeart/2005/8/layout/orgChart1"/>
    <dgm:cxn modelId="{E9F2334C-50EF-489B-9E9F-215E942827D2}" type="presOf" srcId="{2D4D744A-4189-42F7-990E-EDEFAAB82CC2}" destId="{A09EDCB6-92FF-4547-8BF9-87EEFDDF7266}" srcOrd="0" destOrd="0" presId="urn:microsoft.com/office/officeart/2005/8/layout/orgChart1"/>
    <dgm:cxn modelId="{C76B974C-37AC-457A-8F03-AAA859358BA3}" type="presOf" srcId="{2D4D744A-4189-42F7-990E-EDEFAAB82CC2}" destId="{88B3DB86-8222-4827-BBA2-1742762BC12E}" srcOrd="1" destOrd="0" presId="urn:microsoft.com/office/officeart/2005/8/layout/orgChart1"/>
    <dgm:cxn modelId="{CFB7AE4C-7C1E-489C-A848-857BCC766A53}" type="presOf" srcId="{5F81384B-6A04-4FE5-BB4A-BB7E54D5AC25}" destId="{18850093-ADDE-49EF-8195-F1729B7F911A}" srcOrd="1" destOrd="0" presId="urn:microsoft.com/office/officeart/2005/8/layout/orgChart1"/>
    <dgm:cxn modelId="{DBF5874D-8AF4-4D2F-8DF5-C961464602E6}" srcId="{5F81384B-6A04-4FE5-BB4A-BB7E54D5AC25}" destId="{FD63987B-F451-4959-BE3A-2870D0E99466}" srcOrd="2" destOrd="0" parTransId="{8E8540AF-6F6F-462A-855A-3FFC3EAA0BC1}" sibTransId="{F7643FB3-964F-4084-AB0C-BBBA36AB2AEA}"/>
    <dgm:cxn modelId="{4C5D2F57-DC5B-4875-B976-098076738AAA}" type="presOf" srcId="{3F0F63C9-E9E6-498C-AC2D-F22B59CD5FF9}" destId="{3EDB9D2E-CC21-4062-A198-4A7422840AE0}" srcOrd="0" destOrd="0" presId="urn:microsoft.com/office/officeart/2005/8/layout/orgChart1"/>
    <dgm:cxn modelId="{BA658758-C5C2-49C7-9839-831BAFA3EBD0}" srcId="{5F81384B-6A04-4FE5-BB4A-BB7E54D5AC25}" destId="{BB957DEC-D284-4130-B549-6A9C21E551F4}" srcOrd="0" destOrd="0" parTransId="{90E436CB-190B-4E4F-9F56-7E2457F7B42E}" sibTransId="{304BD57F-D313-403D-8E66-7107CCA9EF91}"/>
    <dgm:cxn modelId="{C1886D90-9B6A-4804-B729-3A0CE7DFF8D4}" type="presOf" srcId="{5F81384B-6A04-4FE5-BB4A-BB7E54D5AC25}" destId="{5445CBE8-8BF3-43F3-9ABE-6C6339A9D097}" srcOrd="0" destOrd="0" presId="urn:microsoft.com/office/officeart/2005/8/layout/orgChart1"/>
    <dgm:cxn modelId="{01C9EFA6-FDAF-4812-A666-B7637A7C4B77}" type="presOf" srcId="{81B24AFB-1654-4E5C-852C-6D4C123D0CA8}" destId="{5F9F788A-6AA7-4A8E-9AE0-4061733DC31E}" srcOrd="0" destOrd="0" presId="urn:microsoft.com/office/officeart/2005/8/layout/orgChart1"/>
    <dgm:cxn modelId="{854EF3D0-31C9-4A62-86ED-61C237E067F9}" type="presOf" srcId="{4F925660-29BC-41FF-AB3B-80A53FA78763}" destId="{663B9995-985E-448C-B8D9-F9A3126A31E3}" srcOrd="1" destOrd="0" presId="urn:microsoft.com/office/officeart/2005/8/layout/orgChart1"/>
    <dgm:cxn modelId="{68C121DD-A3BC-4C86-B45C-9F9378174369}" type="presOf" srcId="{FD63987B-F451-4959-BE3A-2870D0E99466}" destId="{C7634EE3-6703-44C3-A4C2-7E14677C0909}" srcOrd="0" destOrd="0" presId="urn:microsoft.com/office/officeart/2005/8/layout/orgChart1"/>
    <dgm:cxn modelId="{4CB999DE-3055-42E0-A2D7-3447D6D90348}" type="presOf" srcId="{BB957DEC-D284-4130-B549-6A9C21E551F4}" destId="{1D043FC2-E386-4652-91EC-0B9EFA1B9878}" srcOrd="0" destOrd="0" presId="urn:microsoft.com/office/officeart/2005/8/layout/orgChart1"/>
    <dgm:cxn modelId="{6BA335E7-6A95-4CBF-B550-13ED3DBEE454}" srcId="{4822A2E0-3B1A-4A45-B283-9B2FE2E08726}" destId="{5F81384B-6A04-4FE5-BB4A-BB7E54D5AC25}" srcOrd="0" destOrd="0" parTransId="{BD5A5D72-230A-49B7-ABAF-7B32BED0F336}" sibTransId="{EF3FCA67-0621-436E-8460-9CD4D2AA0498}"/>
    <dgm:cxn modelId="{819A13EB-6686-4221-9C39-6522A04314BB}" type="presOf" srcId="{FD63987B-F451-4959-BE3A-2870D0E99466}" destId="{9413B344-C233-4162-B67C-EA9ACFA672AF}" srcOrd="1" destOrd="0" presId="urn:microsoft.com/office/officeart/2005/8/layout/orgChart1"/>
    <dgm:cxn modelId="{B9151DF8-B6A7-40E7-9334-82F8558BAA84}" srcId="{5F81384B-6A04-4FE5-BB4A-BB7E54D5AC25}" destId="{4F925660-29BC-41FF-AB3B-80A53FA78763}" srcOrd="3" destOrd="0" parTransId="{3F0F63C9-E9E6-498C-AC2D-F22B59CD5FF9}" sibTransId="{78300A20-4A92-4501-BFFF-88490F6702CB}"/>
    <dgm:cxn modelId="{5CA0E4FA-0FD6-4267-B6FD-10417C9D471C}" type="presOf" srcId="{90E436CB-190B-4E4F-9F56-7E2457F7B42E}" destId="{D148410D-D12D-4EE5-9190-1283778610FA}" srcOrd="0" destOrd="0" presId="urn:microsoft.com/office/officeart/2005/8/layout/orgChart1"/>
    <dgm:cxn modelId="{9E8050FB-E6A3-4BAE-A869-70DF892A3799}" type="presParOf" srcId="{D305D3BD-0C25-45E1-BB8D-110FCDFE759E}" destId="{F850098E-FC3C-46C8-8E7C-4798940F12F3}" srcOrd="0" destOrd="0" presId="urn:microsoft.com/office/officeart/2005/8/layout/orgChart1"/>
    <dgm:cxn modelId="{9F547D51-C20D-433C-BF3A-D0A62D32E423}" type="presParOf" srcId="{F850098E-FC3C-46C8-8E7C-4798940F12F3}" destId="{2C83AA62-8CF0-481D-8660-40FDBC6DFFFF}" srcOrd="0" destOrd="0" presId="urn:microsoft.com/office/officeart/2005/8/layout/orgChart1"/>
    <dgm:cxn modelId="{920E3FB5-6F2D-4D8E-83C0-BF110085EF25}" type="presParOf" srcId="{2C83AA62-8CF0-481D-8660-40FDBC6DFFFF}" destId="{5445CBE8-8BF3-43F3-9ABE-6C6339A9D097}" srcOrd="0" destOrd="0" presId="urn:microsoft.com/office/officeart/2005/8/layout/orgChart1"/>
    <dgm:cxn modelId="{E2281425-E754-4F63-B6E4-C7835C460156}" type="presParOf" srcId="{2C83AA62-8CF0-481D-8660-40FDBC6DFFFF}" destId="{18850093-ADDE-49EF-8195-F1729B7F911A}" srcOrd="1" destOrd="0" presId="urn:microsoft.com/office/officeart/2005/8/layout/orgChart1"/>
    <dgm:cxn modelId="{EABDF44C-7AE4-4ECB-A59E-6C062141690D}" type="presParOf" srcId="{F850098E-FC3C-46C8-8E7C-4798940F12F3}" destId="{DF61AD71-A890-4323-9DC7-54C75ECCE0E8}" srcOrd="1" destOrd="0" presId="urn:microsoft.com/office/officeart/2005/8/layout/orgChart1"/>
    <dgm:cxn modelId="{F331ECEF-9E22-4D10-B55C-752826995DCB}" type="presParOf" srcId="{DF61AD71-A890-4323-9DC7-54C75ECCE0E8}" destId="{5F9F788A-6AA7-4A8E-9AE0-4061733DC31E}" srcOrd="0" destOrd="0" presId="urn:microsoft.com/office/officeart/2005/8/layout/orgChart1"/>
    <dgm:cxn modelId="{2EEE9A12-5336-4671-A836-D71039BF33BF}" type="presParOf" srcId="{DF61AD71-A890-4323-9DC7-54C75ECCE0E8}" destId="{CA1C2252-03A1-40E1-903D-792EB422F786}" srcOrd="1" destOrd="0" presId="urn:microsoft.com/office/officeart/2005/8/layout/orgChart1"/>
    <dgm:cxn modelId="{B5C78036-3FE1-42CE-A133-5E9C9A68C68C}" type="presParOf" srcId="{CA1C2252-03A1-40E1-903D-792EB422F786}" destId="{647C672A-4EF3-49D5-93D6-31CB41CE634A}" srcOrd="0" destOrd="0" presId="urn:microsoft.com/office/officeart/2005/8/layout/orgChart1"/>
    <dgm:cxn modelId="{5E04A1AE-D49F-4493-8497-0F0C597C0110}" type="presParOf" srcId="{647C672A-4EF3-49D5-93D6-31CB41CE634A}" destId="{A09EDCB6-92FF-4547-8BF9-87EEFDDF7266}" srcOrd="0" destOrd="0" presId="urn:microsoft.com/office/officeart/2005/8/layout/orgChart1"/>
    <dgm:cxn modelId="{51C92101-353C-404B-B526-B6EB20F34642}" type="presParOf" srcId="{647C672A-4EF3-49D5-93D6-31CB41CE634A}" destId="{88B3DB86-8222-4827-BBA2-1742762BC12E}" srcOrd="1" destOrd="0" presId="urn:microsoft.com/office/officeart/2005/8/layout/orgChart1"/>
    <dgm:cxn modelId="{E6493CA8-C408-451C-A137-A95757006A7B}" type="presParOf" srcId="{CA1C2252-03A1-40E1-903D-792EB422F786}" destId="{97923871-3113-40FA-AFE0-7AA636AF6BB3}" srcOrd="1" destOrd="0" presId="urn:microsoft.com/office/officeart/2005/8/layout/orgChart1"/>
    <dgm:cxn modelId="{BD846E58-A755-4158-97DC-B0A3156B6953}" type="presParOf" srcId="{CA1C2252-03A1-40E1-903D-792EB422F786}" destId="{B336135D-5336-43CA-8FB7-FCFB2FFBE32A}" srcOrd="2" destOrd="0" presId="urn:microsoft.com/office/officeart/2005/8/layout/orgChart1"/>
    <dgm:cxn modelId="{9FB4D616-1729-439A-9B9A-863655B55193}" type="presParOf" srcId="{DF61AD71-A890-4323-9DC7-54C75ECCE0E8}" destId="{19067ABF-0830-4787-B984-57AA3FEEE28C}" srcOrd="2" destOrd="0" presId="urn:microsoft.com/office/officeart/2005/8/layout/orgChart1"/>
    <dgm:cxn modelId="{D365A430-BEFE-4213-9FD9-8A95C721A833}" type="presParOf" srcId="{DF61AD71-A890-4323-9DC7-54C75ECCE0E8}" destId="{0F3F7A58-1CE0-4E76-93E0-637BCB68BAC1}" srcOrd="3" destOrd="0" presId="urn:microsoft.com/office/officeart/2005/8/layout/orgChart1"/>
    <dgm:cxn modelId="{99899CF7-FF06-4B71-A76B-C012BDF94136}" type="presParOf" srcId="{0F3F7A58-1CE0-4E76-93E0-637BCB68BAC1}" destId="{18514F46-656E-400C-B157-E69CE009E6D9}" srcOrd="0" destOrd="0" presId="urn:microsoft.com/office/officeart/2005/8/layout/orgChart1"/>
    <dgm:cxn modelId="{1646668F-E72F-45A8-A482-24DF3AB735F8}" type="presParOf" srcId="{18514F46-656E-400C-B157-E69CE009E6D9}" destId="{C7634EE3-6703-44C3-A4C2-7E14677C0909}" srcOrd="0" destOrd="0" presId="urn:microsoft.com/office/officeart/2005/8/layout/orgChart1"/>
    <dgm:cxn modelId="{79AE1B25-5564-464D-B071-7DD765174E9F}" type="presParOf" srcId="{18514F46-656E-400C-B157-E69CE009E6D9}" destId="{9413B344-C233-4162-B67C-EA9ACFA672AF}" srcOrd="1" destOrd="0" presId="urn:microsoft.com/office/officeart/2005/8/layout/orgChart1"/>
    <dgm:cxn modelId="{DCE23F23-8B5D-47D3-9CCE-4C014A9CC74E}" type="presParOf" srcId="{0F3F7A58-1CE0-4E76-93E0-637BCB68BAC1}" destId="{C1636C6B-D2EB-462E-8D8B-42F338A0A4B5}" srcOrd="1" destOrd="0" presId="urn:microsoft.com/office/officeart/2005/8/layout/orgChart1"/>
    <dgm:cxn modelId="{5FF3CB14-3BA4-48E9-97C1-83F6090E00D3}" type="presParOf" srcId="{0F3F7A58-1CE0-4E76-93E0-637BCB68BAC1}" destId="{EC59E1CB-7B83-4653-99FA-2E1943EB9F59}" srcOrd="2" destOrd="0" presId="urn:microsoft.com/office/officeart/2005/8/layout/orgChart1"/>
    <dgm:cxn modelId="{2CF02AC9-739A-49D8-BD4B-01A04D68D36B}" type="presParOf" srcId="{DF61AD71-A890-4323-9DC7-54C75ECCE0E8}" destId="{3EDB9D2E-CC21-4062-A198-4A7422840AE0}" srcOrd="4" destOrd="0" presId="urn:microsoft.com/office/officeart/2005/8/layout/orgChart1"/>
    <dgm:cxn modelId="{DB32A77E-7421-4B2C-A98C-6F4E299E5E75}" type="presParOf" srcId="{DF61AD71-A890-4323-9DC7-54C75ECCE0E8}" destId="{39BEAA61-637C-4411-95A5-23036EF0806C}" srcOrd="5" destOrd="0" presId="urn:microsoft.com/office/officeart/2005/8/layout/orgChart1"/>
    <dgm:cxn modelId="{F3C3B439-ADD0-4248-8560-2864DA5AE2B7}" type="presParOf" srcId="{39BEAA61-637C-4411-95A5-23036EF0806C}" destId="{E9C1CBD5-2C49-4C64-A038-C2A666753958}" srcOrd="0" destOrd="0" presId="urn:microsoft.com/office/officeart/2005/8/layout/orgChart1"/>
    <dgm:cxn modelId="{D6599E46-B760-4B37-A9A0-2F4A8DFAF2B5}" type="presParOf" srcId="{E9C1CBD5-2C49-4C64-A038-C2A666753958}" destId="{EFD67C7C-CE38-4381-B530-0A45E19A4A3B}" srcOrd="0" destOrd="0" presId="urn:microsoft.com/office/officeart/2005/8/layout/orgChart1"/>
    <dgm:cxn modelId="{3E68B9AB-EDDA-4F88-B6AC-CC77BD3693CC}" type="presParOf" srcId="{E9C1CBD5-2C49-4C64-A038-C2A666753958}" destId="{663B9995-985E-448C-B8D9-F9A3126A31E3}" srcOrd="1" destOrd="0" presId="urn:microsoft.com/office/officeart/2005/8/layout/orgChart1"/>
    <dgm:cxn modelId="{AD7CE57D-612E-469C-ACAE-97BBD195B0FA}" type="presParOf" srcId="{39BEAA61-637C-4411-95A5-23036EF0806C}" destId="{F7FE82C4-8F6B-482F-8003-01CE46112981}" srcOrd="1" destOrd="0" presId="urn:microsoft.com/office/officeart/2005/8/layout/orgChart1"/>
    <dgm:cxn modelId="{549221A9-E7FA-485C-99F6-8CCECAA79ED8}" type="presParOf" srcId="{39BEAA61-637C-4411-95A5-23036EF0806C}" destId="{4869A099-84EA-4CD1-A15B-2828EB26C6B1}" srcOrd="2" destOrd="0" presId="urn:microsoft.com/office/officeart/2005/8/layout/orgChart1"/>
    <dgm:cxn modelId="{18753CD8-F26D-468B-9510-FD370BBC270C}" type="presParOf" srcId="{F850098E-FC3C-46C8-8E7C-4798940F12F3}" destId="{77EF856E-BE82-4CFB-AD43-6042EC83FB16}" srcOrd="2" destOrd="0" presId="urn:microsoft.com/office/officeart/2005/8/layout/orgChart1"/>
    <dgm:cxn modelId="{60BF3F47-FE99-430A-966D-C28248472401}" type="presParOf" srcId="{77EF856E-BE82-4CFB-AD43-6042EC83FB16}" destId="{D148410D-D12D-4EE5-9190-1283778610FA}" srcOrd="0" destOrd="0" presId="urn:microsoft.com/office/officeart/2005/8/layout/orgChart1"/>
    <dgm:cxn modelId="{AAE1EE23-0EC1-4722-8D95-E8EA3425D9C9}" type="presParOf" srcId="{77EF856E-BE82-4CFB-AD43-6042EC83FB16}" destId="{4A63E859-1133-4E69-B9E3-8EB97CC23194}" srcOrd="1" destOrd="0" presId="urn:microsoft.com/office/officeart/2005/8/layout/orgChart1"/>
    <dgm:cxn modelId="{95CCE42F-DBE2-483B-91BB-1BB0A23A4E5F}" type="presParOf" srcId="{4A63E859-1133-4E69-B9E3-8EB97CC23194}" destId="{8B9035FA-7CE4-44D4-8D57-235F16C83803}" srcOrd="0" destOrd="0" presId="urn:microsoft.com/office/officeart/2005/8/layout/orgChart1"/>
    <dgm:cxn modelId="{B31F903F-334D-49F4-BB76-CAF36A06F810}" type="presParOf" srcId="{8B9035FA-7CE4-44D4-8D57-235F16C83803}" destId="{1D043FC2-E386-4652-91EC-0B9EFA1B9878}" srcOrd="0" destOrd="0" presId="urn:microsoft.com/office/officeart/2005/8/layout/orgChart1"/>
    <dgm:cxn modelId="{23C7123F-6731-4000-A6E9-4B1D71709DDC}" type="presParOf" srcId="{8B9035FA-7CE4-44D4-8D57-235F16C83803}" destId="{DA8A9C62-26FA-477C-A005-B4A58FC0467E}" srcOrd="1" destOrd="0" presId="urn:microsoft.com/office/officeart/2005/8/layout/orgChart1"/>
    <dgm:cxn modelId="{0C07C973-8A96-41C3-9219-F7117DFF7DD2}" type="presParOf" srcId="{4A63E859-1133-4E69-B9E3-8EB97CC23194}" destId="{D448DA80-0C36-4020-98E7-26465C5FFDC9}" srcOrd="1" destOrd="0" presId="urn:microsoft.com/office/officeart/2005/8/layout/orgChart1"/>
    <dgm:cxn modelId="{87A79204-5B95-4E43-8719-F625E50572A3}" type="presParOf" srcId="{4A63E859-1133-4E69-B9E3-8EB97CC23194}" destId="{E65F8D8B-0367-43A0-8AD4-F34E985521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491F6-FD6F-4471-9455-1F56F46F1FDC}">
      <dsp:nvSpPr>
        <dsp:cNvPr id="0" name=""/>
        <dsp:cNvSpPr/>
      </dsp:nvSpPr>
      <dsp:spPr>
        <a:xfrm>
          <a:off x="942461" y="1822227"/>
          <a:ext cx="1765737" cy="11777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自研的联盟链去除中心依赖</a:t>
          </a:r>
          <a:endParaRPr lang="en-US" sz="1600" kern="1200" dirty="0">
            <a:latin typeface="+mn-ea"/>
            <a:ea typeface="+mn-ea"/>
          </a:endParaRPr>
        </a:p>
      </dsp:txBody>
      <dsp:txXfrm>
        <a:off x="1224979" y="1822227"/>
        <a:ext cx="1483219" cy="1177746"/>
      </dsp:txXfrm>
    </dsp:sp>
    <dsp:sp modelId="{08DF8F45-ED99-4969-893A-433385FA7B0A}">
      <dsp:nvSpPr>
        <dsp:cNvPr id="0" name=""/>
        <dsp:cNvSpPr/>
      </dsp:nvSpPr>
      <dsp:spPr>
        <a:xfrm>
          <a:off x="734" y="1351363"/>
          <a:ext cx="1177158" cy="1177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多中心化</a:t>
          </a:r>
          <a:endParaRPr lang="en-US" sz="1600" kern="1200" dirty="0">
            <a:latin typeface="+mn-ea"/>
            <a:ea typeface="+mn-ea"/>
          </a:endParaRPr>
        </a:p>
      </dsp:txBody>
      <dsp:txXfrm>
        <a:off x="173125" y="1523754"/>
        <a:ext cx="832376" cy="832376"/>
      </dsp:txXfrm>
    </dsp:sp>
    <dsp:sp modelId="{B4CC9A58-F2E9-4205-B5CF-4C4C0AF1B06B}">
      <dsp:nvSpPr>
        <dsp:cNvPr id="0" name=""/>
        <dsp:cNvSpPr/>
      </dsp:nvSpPr>
      <dsp:spPr>
        <a:xfrm>
          <a:off x="3885357" y="1822227"/>
          <a:ext cx="1765737" cy="11777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虚实１</a:t>
          </a:r>
          <a:r>
            <a:rPr lang="en-US" altLang="zh-CN" sz="1600" kern="1200" dirty="0">
              <a:latin typeface="+mn-ea"/>
              <a:ea typeface="+mn-ea"/>
            </a:rPr>
            <a:t>:</a:t>
          </a:r>
          <a:r>
            <a:rPr lang="zh-CN" altLang="en-US" sz="1600" kern="1200" dirty="0">
              <a:latin typeface="+mn-ea"/>
              <a:ea typeface="+mn-ea"/>
            </a:rPr>
            <a:t>１映射</a:t>
          </a:r>
          <a:endParaRPr lang="en-US" sz="1600" kern="1200" dirty="0">
            <a:latin typeface="+mn-ea"/>
            <a:ea typeface="+mn-ea"/>
          </a:endParaRPr>
        </a:p>
      </dsp:txBody>
      <dsp:txXfrm>
        <a:off x="4167875" y="1822227"/>
        <a:ext cx="1483219" cy="1177746"/>
      </dsp:txXfrm>
    </dsp:sp>
    <dsp:sp modelId="{18AA3607-EE1A-465A-91E4-AC738341B22A}">
      <dsp:nvSpPr>
        <dsp:cNvPr id="0" name=""/>
        <dsp:cNvSpPr/>
      </dsp:nvSpPr>
      <dsp:spPr>
        <a:xfrm>
          <a:off x="2943630" y="1351363"/>
          <a:ext cx="1177158" cy="1177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虚实映射</a:t>
          </a:r>
          <a:endParaRPr lang="en-US" sz="1600" kern="1200" dirty="0">
            <a:latin typeface="+mn-ea"/>
            <a:ea typeface="+mn-ea"/>
          </a:endParaRPr>
        </a:p>
      </dsp:txBody>
      <dsp:txXfrm>
        <a:off x="3116021" y="1523754"/>
        <a:ext cx="832376" cy="832376"/>
      </dsp:txXfrm>
    </dsp:sp>
    <dsp:sp modelId="{FA0228B9-4C97-4737-9D74-4296E2654C89}">
      <dsp:nvSpPr>
        <dsp:cNvPr id="0" name=""/>
        <dsp:cNvSpPr/>
      </dsp:nvSpPr>
      <dsp:spPr>
        <a:xfrm>
          <a:off x="6828253" y="1822227"/>
          <a:ext cx="1765737" cy="11777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实施运维的成本和技术门槛低</a:t>
          </a:r>
          <a:endParaRPr lang="en-US" sz="1600" kern="1200" dirty="0">
            <a:latin typeface="+mn-ea"/>
            <a:ea typeface="+mn-ea"/>
          </a:endParaRPr>
        </a:p>
      </dsp:txBody>
      <dsp:txXfrm>
        <a:off x="7110771" y="1822227"/>
        <a:ext cx="1483219" cy="1177746"/>
      </dsp:txXfrm>
    </dsp:sp>
    <dsp:sp modelId="{047C2561-3008-4CCE-82BB-BEF85829CAE3}">
      <dsp:nvSpPr>
        <dsp:cNvPr id="0" name=""/>
        <dsp:cNvSpPr/>
      </dsp:nvSpPr>
      <dsp:spPr>
        <a:xfrm>
          <a:off x="5886526" y="1351363"/>
          <a:ext cx="1177158" cy="1177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极低门槛</a:t>
          </a:r>
          <a:endParaRPr lang="en-US" sz="1600" kern="1200" dirty="0">
            <a:latin typeface="+mn-ea"/>
            <a:ea typeface="+mn-ea"/>
          </a:endParaRPr>
        </a:p>
      </dsp:txBody>
      <dsp:txXfrm>
        <a:off x="6058917" y="1523754"/>
        <a:ext cx="832376" cy="832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7A360-246B-4AEC-9552-A549FEA93D05}">
      <dsp:nvSpPr>
        <dsp:cNvPr id="0" name=""/>
        <dsp:cNvSpPr/>
      </dsp:nvSpPr>
      <dsp:spPr>
        <a:xfrm>
          <a:off x="1831435" y="315466"/>
          <a:ext cx="817054" cy="62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客户端</a:t>
          </a:r>
          <a:endParaRPr lang="en-US" sz="1600" kern="1200" dirty="0"/>
        </a:p>
      </dsp:txBody>
      <dsp:txXfrm>
        <a:off x="1849640" y="333671"/>
        <a:ext cx="780644" cy="585144"/>
      </dsp:txXfrm>
    </dsp:sp>
    <dsp:sp modelId="{901CA890-CBFE-4372-8B5D-0F5B1CA05F01}">
      <dsp:nvSpPr>
        <dsp:cNvPr id="0" name=""/>
        <dsp:cNvSpPr/>
      </dsp:nvSpPr>
      <dsp:spPr>
        <a:xfrm>
          <a:off x="624739" y="937020"/>
          <a:ext cx="1615222" cy="1227246"/>
        </a:xfrm>
        <a:custGeom>
          <a:avLst/>
          <a:gdLst/>
          <a:ahLst/>
          <a:cxnLst/>
          <a:rect l="0" t="0" r="0" b="0"/>
          <a:pathLst>
            <a:path>
              <a:moveTo>
                <a:pt x="1615222" y="0"/>
              </a:moveTo>
              <a:lnTo>
                <a:pt x="1615222" y="613623"/>
              </a:lnTo>
              <a:lnTo>
                <a:pt x="0" y="613623"/>
              </a:lnTo>
              <a:lnTo>
                <a:pt x="0" y="122724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DE709-30D1-46F9-840A-9FD44307FB97}">
      <dsp:nvSpPr>
        <dsp:cNvPr id="0" name=""/>
        <dsp:cNvSpPr/>
      </dsp:nvSpPr>
      <dsp:spPr>
        <a:xfrm>
          <a:off x="3499" y="2164267"/>
          <a:ext cx="1242479" cy="408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代理服务器</a:t>
          </a:r>
          <a:endParaRPr lang="en-US" sz="1600" kern="1200" dirty="0"/>
        </a:p>
      </dsp:txBody>
      <dsp:txXfrm>
        <a:off x="15460" y="2176228"/>
        <a:ext cx="1218557" cy="384464"/>
      </dsp:txXfrm>
    </dsp:sp>
    <dsp:sp modelId="{96E2BFB9-4402-4880-9095-285E1D665E44}">
      <dsp:nvSpPr>
        <dsp:cNvPr id="0" name=""/>
        <dsp:cNvSpPr/>
      </dsp:nvSpPr>
      <dsp:spPr>
        <a:xfrm>
          <a:off x="579019" y="2572653"/>
          <a:ext cx="91440" cy="97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8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13BE0-9220-4204-9D2F-F6DD8AF1F899}">
      <dsp:nvSpPr>
        <dsp:cNvPr id="0" name=""/>
        <dsp:cNvSpPr/>
      </dsp:nvSpPr>
      <dsp:spPr>
        <a:xfrm>
          <a:off x="3499" y="2670494"/>
          <a:ext cx="1242479" cy="82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目</a:t>
          </a:r>
          <a:r>
            <a:rPr lang="zh-CN" altLang="en-US" sz="1600" kern="1200" dirty="0"/>
            <a:t>录服务器</a:t>
          </a:r>
          <a:endParaRPr lang="en-US" sz="1600" kern="1200" dirty="0"/>
        </a:p>
      </dsp:txBody>
      <dsp:txXfrm>
        <a:off x="27760" y="2694755"/>
        <a:ext cx="1193957" cy="779797"/>
      </dsp:txXfrm>
    </dsp:sp>
    <dsp:sp modelId="{1F8878B9-C2A3-46E2-A462-2F1DDB97C9F2}">
      <dsp:nvSpPr>
        <dsp:cNvPr id="0" name=""/>
        <dsp:cNvSpPr/>
      </dsp:nvSpPr>
      <dsp:spPr>
        <a:xfrm>
          <a:off x="2194242" y="937020"/>
          <a:ext cx="91440" cy="1227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724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0391A-DE16-474C-948A-AE18907F09AB}">
      <dsp:nvSpPr>
        <dsp:cNvPr id="0" name=""/>
        <dsp:cNvSpPr/>
      </dsp:nvSpPr>
      <dsp:spPr>
        <a:xfrm>
          <a:off x="1618722" y="2164267"/>
          <a:ext cx="1242479" cy="408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代理服务器</a:t>
          </a:r>
          <a:endParaRPr lang="en-US" sz="1600" kern="1200" dirty="0"/>
        </a:p>
      </dsp:txBody>
      <dsp:txXfrm>
        <a:off x="1630683" y="2176228"/>
        <a:ext cx="1218557" cy="384464"/>
      </dsp:txXfrm>
    </dsp:sp>
    <dsp:sp modelId="{036DD938-CE38-4D22-88E2-BEA1D95D62FB}">
      <dsp:nvSpPr>
        <dsp:cNvPr id="0" name=""/>
        <dsp:cNvSpPr/>
      </dsp:nvSpPr>
      <dsp:spPr>
        <a:xfrm>
          <a:off x="2194242" y="2572653"/>
          <a:ext cx="91440" cy="97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8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6EF8C-CBD5-4A71-AE87-783ED53E2D62}">
      <dsp:nvSpPr>
        <dsp:cNvPr id="0" name=""/>
        <dsp:cNvSpPr/>
      </dsp:nvSpPr>
      <dsp:spPr>
        <a:xfrm>
          <a:off x="1618722" y="2670494"/>
          <a:ext cx="1242479" cy="82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站点服务器</a:t>
          </a:r>
          <a:endParaRPr lang="en-US" sz="1600" kern="1200" dirty="0"/>
        </a:p>
      </dsp:txBody>
      <dsp:txXfrm>
        <a:off x="1642983" y="2694755"/>
        <a:ext cx="1193957" cy="779797"/>
      </dsp:txXfrm>
    </dsp:sp>
    <dsp:sp modelId="{BE58AECD-46CF-4188-BFEC-AFEF7A502399}">
      <dsp:nvSpPr>
        <dsp:cNvPr id="0" name=""/>
        <dsp:cNvSpPr/>
      </dsp:nvSpPr>
      <dsp:spPr>
        <a:xfrm>
          <a:off x="2239962" y="937020"/>
          <a:ext cx="1615222" cy="1227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623"/>
              </a:lnTo>
              <a:lnTo>
                <a:pt x="1615222" y="613623"/>
              </a:lnTo>
              <a:lnTo>
                <a:pt x="1615222" y="122724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E1FA2-5830-4A0C-9DDA-B32661D211AA}">
      <dsp:nvSpPr>
        <dsp:cNvPr id="0" name=""/>
        <dsp:cNvSpPr/>
      </dsp:nvSpPr>
      <dsp:spPr>
        <a:xfrm>
          <a:off x="3233945" y="2164267"/>
          <a:ext cx="1242479" cy="408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代理服务器</a:t>
          </a:r>
          <a:endParaRPr lang="en-US" sz="1600" kern="1200" dirty="0"/>
        </a:p>
      </dsp:txBody>
      <dsp:txXfrm>
        <a:off x="3245906" y="2176228"/>
        <a:ext cx="1218557" cy="384464"/>
      </dsp:txXfrm>
    </dsp:sp>
    <dsp:sp modelId="{11427C4F-31C8-4DB9-AAD7-2EE507BCB035}">
      <dsp:nvSpPr>
        <dsp:cNvPr id="0" name=""/>
        <dsp:cNvSpPr/>
      </dsp:nvSpPr>
      <dsp:spPr>
        <a:xfrm>
          <a:off x="3809465" y="2572653"/>
          <a:ext cx="91440" cy="97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8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156F0-B3DE-49B1-9E6B-0F1D64147D2D}">
      <dsp:nvSpPr>
        <dsp:cNvPr id="0" name=""/>
        <dsp:cNvSpPr/>
      </dsp:nvSpPr>
      <dsp:spPr>
        <a:xfrm>
          <a:off x="3233945" y="2670494"/>
          <a:ext cx="1242479" cy="82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站点服务器</a:t>
          </a:r>
          <a:endParaRPr lang="en-US" sz="1600" kern="1200" dirty="0"/>
        </a:p>
      </dsp:txBody>
      <dsp:txXfrm>
        <a:off x="3258206" y="2694755"/>
        <a:ext cx="1193957" cy="779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FE8B3-66C7-4FE6-8E1D-D5C68695858C}">
      <dsp:nvSpPr>
        <dsp:cNvPr id="0" name=""/>
        <dsp:cNvSpPr/>
      </dsp:nvSpPr>
      <dsp:spPr>
        <a:xfrm>
          <a:off x="1712217" y="212252"/>
          <a:ext cx="1055489" cy="738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客户端</a:t>
          </a:r>
          <a:endParaRPr lang="en-US" sz="1600" kern="1200" dirty="0">
            <a:latin typeface="+mn-ea"/>
            <a:ea typeface="+mn-ea"/>
          </a:endParaRPr>
        </a:p>
      </dsp:txBody>
      <dsp:txXfrm>
        <a:off x="1733856" y="233891"/>
        <a:ext cx="1012211" cy="695546"/>
      </dsp:txXfrm>
    </dsp:sp>
    <dsp:sp modelId="{0716BCFA-6ADE-4BF7-A67A-A94C4282352B}">
      <dsp:nvSpPr>
        <dsp:cNvPr id="0" name=""/>
        <dsp:cNvSpPr/>
      </dsp:nvSpPr>
      <dsp:spPr>
        <a:xfrm>
          <a:off x="2194242" y="951077"/>
          <a:ext cx="91440" cy="1076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669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8EB25-7DC2-4924-9DE2-7E09CCD2D4A6}">
      <dsp:nvSpPr>
        <dsp:cNvPr id="0" name=""/>
        <dsp:cNvSpPr/>
      </dsp:nvSpPr>
      <dsp:spPr>
        <a:xfrm>
          <a:off x="646471" y="2027774"/>
          <a:ext cx="3186981" cy="63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代理服务器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664963" y="2046266"/>
        <a:ext cx="3149997" cy="594376"/>
      </dsp:txXfrm>
    </dsp:sp>
    <dsp:sp modelId="{826FCAA9-F5C9-450A-9692-47368ED84B24}">
      <dsp:nvSpPr>
        <dsp:cNvPr id="0" name=""/>
        <dsp:cNvSpPr/>
      </dsp:nvSpPr>
      <dsp:spPr>
        <a:xfrm>
          <a:off x="2194242" y="2659134"/>
          <a:ext cx="91440" cy="172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12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670A6-764D-44E8-92BC-BA10383BA5EB}">
      <dsp:nvSpPr>
        <dsp:cNvPr id="0" name=""/>
        <dsp:cNvSpPr/>
      </dsp:nvSpPr>
      <dsp:spPr>
        <a:xfrm>
          <a:off x="646471" y="2831262"/>
          <a:ext cx="3186981" cy="137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元宇宙服务器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686845" y="2871636"/>
        <a:ext cx="3106233" cy="1297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3606D-07F8-4BE2-A730-57D04FE63932}">
      <dsp:nvSpPr>
        <dsp:cNvPr id="0" name=""/>
        <dsp:cNvSpPr/>
      </dsp:nvSpPr>
      <dsp:spPr>
        <a:xfrm>
          <a:off x="1891501" y="544969"/>
          <a:ext cx="1028778" cy="844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16240" y="569708"/>
        <a:ext cx="979300" cy="795181"/>
      </dsp:txXfrm>
    </dsp:sp>
    <dsp:sp modelId="{4B421872-DB58-477C-88CB-BCD2B9E367CE}">
      <dsp:nvSpPr>
        <dsp:cNvPr id="0" name=""/>
        <dsp:cNvSpPr/>
      </dsp:nvSpPr>
      <dsp:spPr>
        <a:xfrm rot="3600000">
          <a:off x="2398811" y="2027853"/>
          <a:ext cx="1409464" cy="2956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487500" y="2086979"/>
        <a:ext cx="1232086" cy="177378"/>
      </dsp:txXfrm>
    </dsp:sp>
    <dsp:sp modelId="{3BB35969-A80B-45B3-B506-D4DEA54D8F14}">
      <dsp:nvSpPr>
        <dsp:cNvPr id="0" name=""/>
        <dsp:cNvSpPr/>
      </dsp:nvSpPr>
      <dsp:spPr>
        <a:xfrm>
          <a:off x="3286806" y="2961708"/>
          <a:ext cx="1028778" cy="844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3311545" y="2986447"/>
        <a:ext cx="979300" cy="795181"/>
      </dsp:txXfrm>
    </dsp:sp>
    <dsp:sp modelId="{1A92A7F7-C192-469D-875E-0393B25529AC}">
      <dsp:nvSpPr>
        <dsp:cNvPr id="0" name=""/>
        <dsp:cNvSpPr/>
      </dsp:nvSpPr>
      <dsp:spPr>
        <a:xfrm rot="10800000">
          <a:off x="1701158" y="3236223"/>
          <a:ext cx="1409464" cy="2956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789847" y="3295349"/>
        <a:ext cx="1232086" cy="177378"/>
      </dsp:txXfrm>
    </dsp:sp>
    <dsp:sp modelId="{D1D2947C-CB05-4CAD-BC39-2ACAA1E06B54}">
      <dsp:nvSpPr>
        <dsp:cNvPr id="0" name=""/>
        <dsp:cNvSpPr/>
      </dsp:nvSpPr>
      <dsp:spPr>
        <a:xfrm>
          <a:off x="496196" y="2961708"/>
          <a:ext cx="1028778" cy="844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平台</a:t>
          </a:r>
          <a:endParaRPr lang="en-US" sz="2500" kern="1200" dirty="0"/>
        </a:p>
      </dsp:txBody>
      <dsp:txXfrm>
        <a:off x="520935" y="2986447"/>
        <a:ext cx="979300" cy="795181"/>
      </dsp:txXfrm>
    </dsp:sp>
    <dsp:sp modelId="{56F88E94-5363-4F69-867C-31351D429BE4}">
      <dsp:nvSpPr>
        <dsp:cNvPr id="0" name=""/>
        <dsp:cNvSpPr/>
      </dsp:nvSpPr>
      <dsp:spPr>
        <a:xfrm rot="18000000">
          <a:off x="1003506" y="2027853"/>
          <a:ext cx="1409464" cy="2956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092195" y="2086979"/>
        <a:ext cx="1232086" cy="177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8410D-D12D-4EE5-9190-1283778610FA}">
      <dsp:nvSpPr>
        <dsp:cNvPr id="0" name=""/>
        <dsp:cNvSpPr/>
      </dsp:nvSpPr>
      <dsp:spPr>
        <a:xfrm>
          <a:off x="2102439" y="1573186"/>
          <a:ext cx="137523" cy="602482"/>
        </a:xfrm>
        <a:custGeom>
          <a:avLst/>
          <a:gdLst/>
          <a:ahLst/>
          <a:cxnLst/>
          <a:rect l="0" t="0" r="0" b="0"/>
          <a:pathLst>
            <a:path>
              <a:moveTo>
                <a:pt x="137523" y="0"/>
              </a:moveTo>
              <a:lnTo>
                <a:pt x="137523" y="602482"/>
              </a:lnTo>
              <a:lnTo>
                <a:pt x="0" y="60248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B9D2E-CC21-4062-A198-4A7422840AE0}">
      <dsp:nvSpPr>
        <dsp:cNvPr id="0" name=""/>
        <dsp:cNvSpPr/>
      </dsp:nvSpPr>
      <dsp:spPr>
        <a:xfrm>
          <a:off x="2239962" y="1573186"/>
          <a:ext cx="1584789" cy="1204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441"/>
              </a:lnTo>
              <a:lnTo>
                <a:pt x="1584789" y="1067441"/>
              </a:lnTo>
              <a:lnTo>
                <a:pt x="1584789" y="120496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67ABF-0830-4787-B984-57AA3FEEE28C}">
      <dsp:nvSpPr>
        <dsp:cNvPr id="0" name=""/>
        <dsp:cNvSpPr/>
      </dsp:nvSpPr>
      <dsp:spPr>
        <a:xfrm>
          <a:off x="2194242" y="1573186"/>
          <a:ext cx="91440" cy="1204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496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F788A-6AA7-4A8E-9AE0-4061733DC31E}">
      <dsp:nvSpPr>
        <dsp:cNvPr id="0" name=""/>
        <dsp:cNvSpPr/>
      </dsp:nvSpPr>
      <dsp:spPr>
        <a:xfrm>
          <a:off x="655172" y="1573186"/>
          <a:ext cx="1584789" cy="1204964"/>
        </a:xfrm>
        <a:custGeom>
          <a:avLst/>
          <a:gdLst/>
          <a:ahLst/>
          <a:cxnLst/>
          <a:rect l="0" t="0" r="0" b="0"/>
          <a:pathLst>
            <a:path>
              <a:moveTo>
                <a:pt x="1584789" y="0"/>
              </a:moveTo>
              <a:lnTo>
                <a:pt x="1584789" y="1067441"/>
              </a:lnTo>
              <a:lnTo>
                <a:pt x="0" y="1067441"/>
              </a:lnTo>
              <a:lnTo>
                <a:pt x="0" y="120496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CBE8-8BF3-43F3-9ABE-6C6339A9D097}">
      <dsp:nvSpPr>
        <dsp:cNvPr id="0" name=""/>
        <dsp:cNvSpPr/>
      </dsp:nvSpPr>
      <dsp:spPr>
        <a:xfrm>
          <a:off x="1585090" y="918315"/>
          <a:ext cx="1309743" cy="654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1585090" y="918315"/>
        <a:ext cx="1309743" cy="654871"/>
      </dsp:txXfrm>
    </dsp:sp>
    <dsp:sp modelId="{A09EDCB6-92FF-4547-8BF9-87EEFDDF7266}">
      <dsp:nvSpPr>
        <dsp:cNvPr id="0" name=""/>
        <dsp:cNvSpPr/>
      </dsp:nvSpPr>
      <dsp:spPr>
        <a:xfrm>
          <a:off x="300" y="2778151"/>
          <a:ext cx="1309743" cy="654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00" y="2778151"/>
        <a:ext cx="1309743" cy="654871"/>
      </dsp:txXfrm>
    </dsp:sp>
    <dsp:sp modelId="{C7634EE3-6703-44C3-A4C2-7E14677C0909}">
      <dsp:nvSpPr>
        <dsp:cNvPr id="0" name=""/>
        <dsp:cNvSpPr/>
      </dsp:nvSpPr>
      <dsp:spPr>
        <a:xfrm>
          <a:off x="1585090" y="2778151"/>
          <a:ext cx="1309743" cy="654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585090" y="2778151"/>
        <a:ext cx="1309743" cy="654871"/>
      </dsp:txXfrm>
    </dsp:sp>
    <dsp:sp modelId="{EFD67C7C-CE38-4381-B530-0A45E19A4A3B}">
      <dsp:nvSpPr>
        <dsp:cNvPr id="0" name=""/>
        <dsp:cNvSpPr/>
      </dsp:nvSpPr>
      <dsp:spPr>
        <a:xfrm>
          <a:off x="3169880" y="2778151"/>
          <a:ext cx="1309743" cy="654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169880" y="2778151"/>
        <a:ext cx="1309743" cy="654871"/>
      </dsp:txXfrm>
    </dsp:sp>
    <dsp:sp modelId="{1D043FC2-E386-4652-91EC-0B9EFA1B9878}">
      <dsp:nvSpPr>
        <dsp:cNvPr id="0" name=""/>
        <dsp:cNvSpPr/>
      </dsp:nvSpPr>
      <dsp:spPr>
        <a:xfrm>
          <a:off x="792695" y="1848233"/>
          <a:ext cx="1309743" cy="654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2695" y="1848233"/>
        <a:ext cx="1309743" cy="654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6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26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92D050"/>
                </a:solidFill>
              </a:rPr>
              <a:t>城乡</a:t>
            </a:r>
            <a:r>
              <a:rPr lang="zh-CN" altLang="en-US" sz="6000" dirty="0"/>
              <a:t>元宇宙平台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2307-DEA5-4224-B987-373DF0D16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架构设计 版本</a:t>
            </a:r>
            <a:r>
              <a:rPr lang="en-US" altLang="zh-CN" dirty="0">
                <a:solidFill>
                  <a:srgbClr val="FFFF00"/>
                </a:solidFill>
              </a:rPr>
              <a:t>0.2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44C-A801-4065-AF16-7C26EF2A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碳汇信用及交易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270A1-0014-4D32-872D-626A3339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E09FF6-D0F6-4963-96D8-D2299E8A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</a:rPr>
              <a:t>灵活的部署方式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C846D-2E38-4545-BB2A-41430C0D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多站点体系式、单站点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目录服务和站点服务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FB6E6-593F-4D50-A184-A99FAD3F1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目录服务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18570B-46D9-49D6-9020-0A3FFD2B91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FAC691-F055-4539-B6B9-83E825543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站点服务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BE4FE6-69EE-4E48-AD01-DF06A7E25F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6F54A7E-24AA-421C-A879-6FD56FB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多站点平台</a:t>
            </a:r>
            <a:endParaRPr lang="en-US" sz="3600" b="0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0DCF227A-6C9F-46F3-B4B0-3A15AA7211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0910506"/>
              </p:ext>
            </p:extLst>
          </p:nvPr>
        </p:nvGraphicFramePr>
        <p:xfrm>
          <a:off x="1262063" y="1828800"/>
          <a:ext cx="44799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244477D-2A1D-42E8-BB14-C41E445C5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E64E22CA-03E5-4AA2-B7E8-13E867B4BE1E}"/>
              </a:ext>
            </a:extLst>
          </p:cNvPr>
          <p:cNvSpPr/>
          <p:nvPr/>
        </p:nvSpPr>
        <p:spPr>
          <a:xfrm>
            <a:off x="3086388" y="3089802"/>
            <a:ext cx="831272" cy="507076"/>
          </a:xfrm>
          <a:prstGeom prst="cloudCallout">
            <a:avLst>
              <a:gd name="adj1" fmla="val -2833"/>
              <a:gd name="adj2" fmla="val 19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51B4D-A89A-4C35-8C87-CF8E55E06BDD}"/>
              </a:ext>
            </a:extLst>
          </p:cNvPr>
          <p:cNvSpPr txBox="1"/>
          <p:nvPr/>
        </p:nvSpPr>
        <p:spPr>
          <a:xfrm>
            <a:off x="1777984" y="5515785"/>
            <a:ext cx="396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元宇宙服务器群集（目录＋站点）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310FEC-A897-458A-B5A5-8277ADA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单站点平台</a:t>
            </a:r>
            <a:endParaRPr lang="en-US" sz="3600" b="0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16E386-B70D-4D06-9CE7-C5003788A0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1198625"/>
              </p:ext>
            </p:extLst>
          </p:nvPr>
        </p:nvGraphicFramePr>
        <p:xfrm>
          <a:off x="1262063" y="1828800"/>
          <a:ext cx="44799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B8F7-5E59-4A76-B486-BFECBF74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1BBD7-053A-43C0-B782-C58B44380FB7}"/>
              </a:ext>
            </a:extLst>
          </p:cNvPr>
          <p:cNvSpPr/>
          <p:nvPr/>
        </p:nvSpPr>
        <p:spPr>
          <a:xfrm>
            <a:off x="2185191" y="4889666"/>
            <a:ext cx="1046375" cy="378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目录服务</a:t>
            </a:r>
            <a:endParaRPr lang="en-US" sz="1600" dirty="0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7C453-03D2-4699-B253-BC1C5F16F9F1}"/>
              </a:ext>
            </a:extLst>
          </p:cNvPr>
          <p:cNvSpPr/>
          <p:nvPr/>
        </p:nvSpPr>
        <p:spPr>
          <a:xfrm>
            <a:off x="3633737" y="4889666"/>
            <a:ext cx="1046375" cy="378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站点服务</a:t>
            </a:r>
            <a:endParaRPr lang="en-US" sz="1600" dirty="0">
              <a:latin typeface="+mn-ea"/>
            </a:endParaRP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E99131E-5BEA-4A82-95EA-D0E294EA7160}"/>
              </a:ext>
            </a:extLst>
          </p:cNvPr>
          <p:cNvSpPr/>
          <p:nvPr/>
        </p:nvSpPr>
        <p:spPr>
          <a:xfrm>
            <a:off x="3086389" y="3088110"/>
            <a:ext cx="831272" cy="507076"/>
          </a:xfrm>
          <a:prstGeom prst="cloudCallout">
            <a:avLst>
              <a:gd name="adj1" fmla="val -2833"/>
              <a:gd name="adj2" fmla="val 19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平台联盟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6AC3C5-D519-461A-A7B6-04096C697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2234798"/>
              </p:ext>
            </p:extLst>
          </p:nvPr>
        </p:nvGraphicFramePr>
        <p:xfrm>
          <a:off x="6126163" y="1828800"/>
          <a:ext cx="4481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E64E22CA-03E5-4AA2-B7E8-13E867B4BE1E}"/>
              </a:ext>
            </a:extLst>
          </p:cNvPr>
          <p:cNvSpPr/>
          <p:nvPr/>
        </p:nvSpPr>
        <p:spPr>
          <a:xfrm>
            <a:off x="3146714" y="3175462"/>
            <a:ext cx="831272" cy="507076"/>
          </a:xfrm>
          <a:prstGeom prst="cloudCallout">
            <a:avLst>
              <a:gd name="adj1" fmla="val -2833"/>
              <a:gd name="adj2" fmla="val 19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0" dirty="0">
                <a:solidFill>
                  <a:srgbClr val="C00000"/>
                </a:solidFill>
              </a:rPr>
              <a:t>金中关</a:t>
            </a:r>
            <a:r>
              <a:rPr lang="zh-CN" altLang="en-US" sz="5400" b="0" dirty="0">
                <a:solidFill>
                  <a:srgbClr val="002060"/>
                </a:solidFill>
              </a:rPr>
              <a:t>品链</a:t>
            </a:r>
            <a:r>
              <a:rPr lang="zh-CN" altLang="en-US" sz="5400" b="0" dirty="0">
                <a:solidFill>
                  <a:srgbClr val="C00000"/>
                </a:solidFill>
              </a:rPr>
              <a:t>框架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目录服务以及联盟链引擎、站点服务以及元场景引擎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关于「品见」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品见是一个开源的云计算框架，它含有元宇宙的运行环境和基础组件，开发搭建元宇宙应用平台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开源</a:t>
            </a:r>
          </a:p>
          <a:p>
            <a:pPr marL="0" indent="0">
              <a:buNone/>
            </a:pPr>
            <a:r>
              <a:rPr lang="zh-CN" altLang="en-US" dirty="0"/>
              <a:t>多中心化虚实映射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该平台的方案和技术体系的一个独立实施、独立运营的部署称为一个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城乡振兴元宇宙</a:t>
            </a:r>
            <a:r>
              <a:rPr lang="zh-CN" altLang="en-US" dirty="0">
                <a:solidFill>
                  <a:srgbClr val="C00000"/>
                </a:solidFill>
              </a:rPr>
              <a:t>平台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88189-044D-41F6-A78F-F0BCD0EBA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联盟链引擎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A275-000F-453C-8B11-232EFB0C6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元场景引擎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状态机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渲染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存储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A275-000F-453C-8B11-232EFB0C6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背景介绍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C1D0855-2FB4-4004-A06D-7F34DB3C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b="0" i="0" dirty="0">
                <a:solidFill>
                  <a:srgbClr val="0F0E0E"/>
                </a:solidFill>
                <a:effectLst/>
                <a:latin typeface="+mj-ea"/>
                <a:ea typeface="+mj-ea"/>
              </a:rPr>
              <a:t>加强乡村信息化，实施数字乡村建设工程。为进一步落实</a:t>
            </a:r>
            <a:r>
              <a:rPr lang="en-US" altLang="zh-CN" sz="2000" b="0" i="0" dirty="0">
                <a:solidFill>
                  <a:srgbClr val="0F0E0E"/>
                </a:solidFill>
                <a:effectLst/>
                <a:latin typeface="+mj-ea"/>
                <a:ea typeface="+mj-ea"/>
              </a:rPr>
              <a:t>《“</a:t>
            </a:r>
            <a:r>
              <a:rPr lang="zh-CN" altLang="en-US" sz="2000" b="0" i="0" dirty="0">
                <a:solidFill>
                  <a:srgbClr val="0F0E0E"/>
                </a:solidFill>
                <a:effectLst/>
                <a:latin typeface="+mj-ea"/>
                <a:ea typeface="+mj-ea"/>
              </a:rPr>
              <a:t>十四五”全国农业农村科技发展规划</a:t>
            </a:r>
            <a:r>
              <a:rPr lang="en-US" altLang="zh-CN" sz="2000" b="0" i="0" dirty="0">
                <a:solidFill>
                  <a:srgbClr val="0F0E0E"/>
                </a:solidFill>
                <a:effectLst/>
                <a:latin typeface="+mj-ea"/>
                <a:ea typeface="+mj-ea"/>
              </a:rPr>
              <a:t>》</a:t>
            </a:r>
            <a:r>
              <a:rPr lang="zh-CN" altLang="en-US" sz="2000" b="0" i="0" dirty="0">
                <a:solidFill>
                  <a:srgbClr val="0F0E0E"/>
                </a:solidFill>
                <a:effectLst/>
                <a:latin typeface="+mj-ea"/>
                <a:ea typeface="+mj-ea"/>
              </a:rPr>
              <a:t>，中关村金促会拟发起城乡振兴元宇宙工作委员会，助力当地乡村振兴，助力县域乡镇农业数字化，助力市民虚实１：１结合打造自己的家庭版粮菜油供应基地。可延展光伏＋、综合能源服务＋、被动式建筑＋、美丽乡村＋、偷菜种菜＋、冷链物流＋、富碳农业、低碳工业、零碳金融综合体，助力疫情期间城乡居民拓展第二副业，启动元宇宙第二人生，实现元宇宙创业。</a:t>
            </a:r>
            <a:endParaRPr lang="en-US" sz="2000" dirty="0">
              <a:latin typeface="+mj-ea"/>
              <a:ea typeface="+mj-e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58D65-B4F1-4D58-97BD-61125D41D74B}"/>
              </a:ext>
            </a:extLst>
          </p:cNvPr>
          <p:cNvGrpSpPr/>
          <p:nvPr/>
        </p:nvGrpSpPr>
        <p:grpSpPr>
          <a:xfrm>
            <a:off x="4748520" y="5203171"/>
            <a:ext cx="4054174" cy="709801"/>
            <a:chOff x="4748520" y="5203171"/>
            <a:chExt cx="4054174" cy="709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29D944-8606-47D7-8CFE-C0EB2165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520" y="5203171"/>
              <a:ext cx="761571" cy="7098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CE8DBF-673D-4DC2-952B-54B4761D099E}"/>
                </a:ext>
              </a:extLst>
            </p:cNvPr>
            <p:cNvSpPr txBox="1"/>
            <p:nvPr/>
          </p:nvSpPr>
          <p:spPr>
            <a:xfrm>
              <a:off x="5461198" y="5335412"/>
              <a:ext cx="334149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193E8B-B548-470C-B968-8BBE26735209}"/>
              </a:ext>
            </a:extLst>
          </p:cNvPr>
          <p:cNvGrpSpPr/>
          <p:nvPr/>
        </p:nvGrpSpPr>
        <p:grpSpPr>
          <a:xfrm>
            <a:off x="4734688" y="4360994"/>
            <a:ext cx="5083077" cy="709801"/>
            <a:chOff x="4734688" y="4360994"/>
            <a:chExt cx="5083077" cy="7098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CC9072-F6AB-46E2-8D55-952161FF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734688" y="4360994"/>
              <a:ext cx="735937" cy="7098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4F5B-CFE9-477A-9BA9-C0FD223D377C}"/>
                </a:ext>
              </a:extLst>
            </p:cNvPr>
            <p:cNvSpPr txBox="1"/>
            <p:nvPr/>
          </p:nvSpPr>
          <p:spPr>
            <a:xfrm>
              <a:off x="5470625" y="4515839"/>
              <a:ext cx="4347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中关村中联企业金融投资创新促进会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51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基础概念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用户和账户（</a:t>
            </a:r>
            <a:r>
              <a:rPr lang="en-US" altLang="zh-CN" sz="3600" b="0" dirty="0">
                <a:solidFill>
                  <a:srgbClr val="C00000"/>
                </a:solidFill>
              </a:rPr>
              <a:t>User &amp; Account</a:t>
            </a:r>
            <a:r>
              <a:rPr lang="zh-CN" altLang="en-US" sz="3600" b="0" dirty="0">
                <a:solidFill>
                  <a:srgbClr val="C00000"/>
                </a:solidFill>
              </a:rPr>
              <a:t>）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FD043-47AC-4935-8B72-157F7FE4C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用户在平台上实名注册账户（用手机号代表）；用户和账户二词一般可以互换使用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在平台上使用碳积分及相关功能之前，用户必须绑定自己的身份证信息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  <a:latin typeface="+mj-ea"/>
              </a:rPr>
              <a:t>基地（</a:t>
            </a:r>
            <a:r>
              <a:rPr lang="en-US" altLang="zh-CN" sz="3600" b="0" dirty="0">
                <a:solidFill>
                  <a:srgbClr val="C00000"/>
                </a:solidFill>
                <a:latin typeface="+mj-ea"/>
              </a:rPr>
              <a:t>Base</a:t>
            </a:r>
            <a:r>
              <a:rPr lang="zh-CN" altLang="en-US" sz="3600" b="0" dirty="0">
                <a:solidFill>
                  <a:srgbClr val="C00000"/>
                </a:solidFill>
                <a:latin typeface="+mj-ea"/>
              </a:rPr>
              <a:t>）</a:t>
            </a:r>
            <a:endParaRPr lang="en-US" sz="3600" b="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基地是具有空间属性的基础设施或场地，例如生态农业园、水运港口、旅游景区，村集体的山地，甚至太空站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讨论：是否允许非空间的抽象基地？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基地的用户可以在基地上面定义若干个元项目，藉此又发布元项目的实例</a:t>
            </a:r>
            <a:endParaRPr lang="en-US" altLang="zh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442A7-C5E4-4B0A-A9E4-62D9C8ADA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  <a:latin typeface="+mj-ea"/>
              </a:rPr>
              <a:t>元项目（</a:t>
            </a:r>
            <a:r>
              <a:rPr lang="en-US" altLang="zh-CN" sz="3600" b="0" dirty="0">
                <a:solidFill>
                  <a:srgbClr val="C00000"/>
                </a:solidFill>
                <a:latin typeface="Arial Narrow" panose="020B0606020202030204" pitchFamily="34" charset="0"/>
              </a:rPr>
              <a:t>Meta Project</a:t>
            </a:r>
            <a:r>
              <a:rPr lang="zh-CN" altLang="en-US" sz="3600" b="0" dirty="0">
                <a:solidFill>
                  <a:srgbClr val="C00000"/>
                </a:solidFill>
                <a:latin typeface="+mj-ea"/>
              </a:rPr>
              <a:t>）</a:t>
            </a:r>
            <a:endParaRPr lang="en-US" sz="3600" b="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元项目是指处在元宇宙空间里的项目，它映射现实中的一个项目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具有空间性的</a:t>
            </a:r>
            <a:endParaRPr lang="en-US" altLang="zh-CN" dirty="0"/>
          </a:p>
          <a:p>
            <a:r>
              <a:rPr lang="zh-CN" altLang="en-US" dirty="0"/>
              <a:t>时序性</a:t>
            </a:r>
            <a:endParaRPr lang="en-US" altLang="zh-CN" dirty="0"/>
          </a:p>
          <a:p>
            <a:r>
              <a:rPr lang="zh-CN" altLang="en-US" dirty="0"/>
              <a:t>规则性</a:t>
            </a:r>
            <a:endParaRPr lang="en-US" altLang="zh-CN" dirty="0"/>
          </a:p>
          <a:p>
            <a:r>
              <a:rPr lang="zh-CN" altLang="en-US" dirty="0"/>
              <a:t>元项目定义</a:t>
            </a:r>
            <a:endParaRPr lang="en-US" altLang="zh-CN" dirty="0"/>
          </a:p>
          <a:p>
            <a:r>
              <a:rPr lang="zh-CN" altLang="en-US" dirty="0"/>
              <a:t>元项目实例</a:t>
            </a:r>
            <a:endParaRPr lang="en-US" dirty="0"/>
          </a:p>
          <a:p>
            <a:r>
              <a:rPr lang="zh-CN" altLang="en-US" dirty="0"/>
              <a:t>定义若干个状态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442A7-C5E4-4B0A-A9E4-62D9C8ADA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  <a:latin typeface="+mj-ea"/>
              </a:rPr>
              <a:t>元项目标记语言（</a:t>
            </a:r>
            <a:r>
              <a:rPr lang="en-US" altLang="zh-CN" sz="3600" b="0" dirty="0">
                <a:solidFill>
                  <a:srgbClr val="C00000"/>
                </a:solidFill>
                <a:latin typeface="Arial Narrow" panose="020B0606020202030204" pitchFamily="34" charset="0"/>
              </a:rPr>
              <a:t>Meta Project Markup Language</a:t>
            </a:r>
            <a:r>
              <a:rPr lang="zh-CN" altLang="en-US" sz="3600" b="0" dirty="0">
                <a:solidFill>
                  <a:srgbClr val="C00000"/>
                </a:solidFill>
                <a:latin typeface="+mj-ea"/>
              </a:rPr>
              <a:t>）</a:t>
            </a:r>
            <a:endParaRPr lang="en-US" sz="3600" b="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元项目标记语言（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MPML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）是由金中关信息技术研究院研发的，用以定义在元宇宙中的一个项目的构成和行为模式的语言规范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环境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媒体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定义若干个状态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442A7-C5E4-4B0A-A9E4-62D9C8ADA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支持媒体格式</a:t>
            </a:r>
            <a:endParaRPr lang="en-US" sz="3600" b="0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00781"/>
              </p:ext>
            </p:extLst>
          </p:nvPr>
        </p:nvGraphicFramePr>
        <p:xfrm>
          <a:off x="1262063" y="1828800"/>
          <a:ext cx="8594724" cy="460970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304158484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216376428"/>
                    </a:ext>
                  </a:extLst>
                </a:gridCol>
              </a:tblGrid>
              <a:tr h="561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格式</a:t>
                      </a:r>
                      <a:endParaRPr lang="en-US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en-US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用途</a:t>
                      </a:r>
                      <a:endParaRPr lang="en-US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ea"/>
                          <a:ea typeface="+mn-ea"/>
                        </a:rPr>
                        <a:t>WebP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动画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动画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SVG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矢量图形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MP4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视频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68058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VR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ea"/>
                          <a:ea typeface="+mn-ea"/>
                        </a:rPr>
                        <a:t>VR180 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视频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r>
                        <a:rPr lang="en-US" dirty="0">
                          <a:latin typeface="+mn-ea"/>
                          <a:ea typeface="+mn-ea"/>
                        </a:rPr>
                        <a:t>OBJ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三维模型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r>
                        <a:rPr lang="en-US" dirty="0">
                          <a:latin typeface="+mn-ea"/>
                          <a:ea typeface="+mn-ea"/>
                        </a:rPr>
                        <a:t>JPEG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图片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90278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endParaRPr 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  <a:latin typeface="+mj-ea"/>
              </a:rPr>
              <a:t>元项目创建及编辑界面</a:t>
            </a:r>
            <a:endParaRPr lang="en-US" sz="3600" b="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平台为用户提供的图形用户界面，引导按步骤完成元项目的创建或修改</a:t>
            </a:r>
            <a:endParaRPr lang="en-US" altLang="zh-CN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定义若干个状态</a:t>
            </a:r>
            <a:endParaRPr lang="en-US" dirty="0">
              <a:latin typeface="+mn-e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442A7-C5E4-4B0A-A9E4-62D9C8ADA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项目类型体系</a:t>
            </a:r>
            <a:endParaRPr lang="en-US" sz="3600" b="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62B8E7-C7BE-46F3-A143-CBBDC1174C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6325787"/>
              </p:ext>
            </p:extLst>
          </p:nvPr>
        </p:nvGraphicFramePr>
        <p:xfrm>
          <a:off x="1262063" y="1828800"/>
          <a:ext cx="44799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F16740-295E-4CDA-B9FA-B5DE191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Project Class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关于「城乡元宇宙平台」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城乡元宇宙平台是一个以智慧、健康、碳中和的大方向为目标，在中关村金促会指导下建设的元宇宙综合服务平台。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平台遵循虚实１</a:t>
            </a:r>
            <a:r>
              <a:rPr lang="en-US" altLang="zh-CN" dirty="0"/>
              <a:t>:</a:t>
            </a:r>
            <a:r>
              <a:rPr lang="zh-CN" altLang="en-US" dirty="0"/>
              <a:t>１映射的原则，</a:t>
            </a:r>
            <a:r>
              <a:rPr lang="zh-CN" altLang="en-US"/>
              <a:t>地理性（空间）和阶段性（时间）业务性（规则）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多中心化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城乡元宇宙平台使用了开源的金中关品见元宇宙框架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该平台的方案和技术体系的一个独立实施、独立运营的部署称为一个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城乡振兴元宇宙</a:t>
            </a:r>
            <a:r>
              <a:rPr lang="zh-CN" altLang="en-US" dirty="0">
                <a:solidFill>
                  <a:srgbClr val="C00000"/>
                </a:solidFill>
              </a:rPr>
              <a:t>平台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88189-044D-41F6-A78F-F0BCD0EBA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架构设计的特点</a:t>
            </a:r>
            <a:endParaRPr lang="en-US" sz="3600" b="0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49184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24637C2-BF48-47EA-B909-E5E515A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</a:rPr>
              <a:t>功能应用场景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3D62996-64C5-4289-9CEC-368853883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城乡融合农业、旅游文化、光伏综合能源、绿能水运、碳汇信用及交易</a:t>
            </a:r>
          </a:p>
          <a:p>
            <a:endParaRPr lang="en-US" dirty="0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B7132607-7CE5-4832-AD0A-414F450AFAC3}"/>
              </a:ext>
            </a:extLst>
          </p:cNvPr>
          <p:cNvSpPr txBox="1">
            <a:spLocks/>
          </p:cNvSpPr>
          <p:nvPr/>
        </p:nvSpPr>
        <p:spPr>
          <a:xfrm>
            <a:off x="7132320" y="1951472"/>
            <a:ext cx="3797808" cy="236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825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44C-A801-4065-AF16-7C26EF2A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城乡融合农业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270A1-0014-4D32-872D-626A3339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44C-A801-4065-AF16-7C26EF2A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文化旅游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270A1-0014-4D32-872D-626A3339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44C-A801-4065-AF16-7C26EF2A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光伏及综合能源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270A1-0014-4D32-872D-626A3339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44C-A801-4065-AF16-7C26EF2A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solidFill>
                  <a:srgbClr val="C00000"/>
                </a:solidFill>
              </a:rPr>
              <a:t>绿能水运</a:t>
            </a:r>
            <a:endParaRPr lang="en-US" sz="3600" b="0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270A1-0014-4D32-872D-626A3339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1582</TotalTime>
  <Words>1217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微软雅黑</vt:lpstr>
      <vt:lpstr>Arial</vt:lpstr>
      <vt:lpstr>Arial Narrow</vt:lpstr>
      <vt:lpstr>Wingdings</vt:lpstr>
      <vt:lpstr>Wingdings 2</vt:lpstr>
      <vt:lpstr>View</vt:lpstr>
      <vt:lpstr>城乡元宇宙平台</vt:lpstr>
      <vt:lpstr>背景介绍</vt:lpstr>
      <vt:lpstr>关于「城乡元宇宙平台」</vt:lpstr>
      <vt:lpstr>架构设计的特点</vt:lpstr>
      <vt:lpstr>功能应用场景</vt:lpstr>
      <vt:lpstr>城乡融合农业</vt:lpstr>
      <vt:lpstr>文化旅游</vt:lpstr>
      <vt:lpstr>光伏及综合能源</vt:lpstr>
      <vt:lpstr>绿能水运</vt:lpstr>
      <vt:lpstr>碳汇信用及交易</vt:lpstr>
      <vt:lpstr>灵活的部署方式</vt:lpstr>
      <vt:lpstr>目录服务和站点服务</vt:lpstr>
      <vt:lpstr>多站点平台</vt:lpstr>
      <vt:lpstr>单站点平台</vt:lpstr>
      <vt:lpstr>平台联盟</vt:lpstr>
      <vt:lpstr>金中关品链框架</vt:lpstr>
      <vt:lpstr>关于「品见」</vt:lpstr>
      <vt:lpstr>联盟链引擎</vt:lpstr>
      <vt:lpstr>元场景引擎</vt:lpstr>
      <vt:lpstr>基础概念</vt:lpstr>
      <vt:lpstr>用户和账户（User &amp; Account）</vt:lpstr>
      <vt:lpstr>基地（Base）</vt:lpstr>
      <vt:lpstr>元项目（Meta Project）</vt:lpstr>
      <vt:lpstr>元项目标记语言（Meta Project Markup Language）</vt:lpstr>
      <vt:lpstr>支持媒体格式</vt:lpstr>
      <vt:lpstr>元项目创建及编辑界面</vt:lpstr>
      <vt:lpstr>项目类型体系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313</cp:revision>
  <dcterms:created xsi:type="dcterms:W3CDTF">2022-02-15T23:48:21Z</dcterms:created>
  <dcterms:modified xsi:type="dcterms:W3CDTF">2022-02-18T14:58:31Z</dcterms:modified>
</cp:coreProperties>
</file>