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1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08" r:id="rId9"/>
    <p:sldId id="319" r:id="rId10"/>
    <p:sldId id="309" r:id="rId11"/>
    <p:sldId id="286" r:id="rId12"/>
    <p:sldId id="299" r:id="rId13"/>
    <p:sldId id="288" r:id="rId14"/>
    <p:sldId id="311" r:id="rId15"/>
    <p:sldId id="312" r:id="rId16"/>
    <p:sldId id="291" r:id="rId17"/>
    <p:sldId id="317" r:id="rId18"/>
    <p:sldId id="316" r:id="rId19"/>
    <p:sldId id="318" r:id="rId20"/>
    <p:sldId id="287" r:id="rId21"/>
    <p:sldId id="303" r:id="rId22"/>
    <p:sldId id="264" r:id="rId23"/>
    <p:sldId id="321" r:id="rId24"/>
    <p:sldId id="304" r:id="rId25"/>
    <p:sldId id="292" r:id="rId26"/>
    <p:sldId id="285" r:id="rId27"/>
    <p:sldId id="271" r:id="rId28"/>
    <p:sldId id="280" r:id="rId29"/>
    <p:sldId id="310" r:id="rId30"/>
    <p:sldId id="284" r:id="rId31"/>
    <p:sldId id="281" r:id="rId32"/>
    <p:sldId id="282" r:id="rId33"/>
    <p:sldId id="283" r:id="rId34"/>
    <p:sldId id="305" r:id="rId35"/>
    <p:sldId id="307" r:id="rId36"/>
    <p:sldId id="293" r:id="rId37"/>
    <p:sldId id="289" r:id="rId38"/>
    <p:sldId id="313" r:id="rId39"/>
    <p:sldId id="31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33346-8F48-4BFD-9411-1FB2B1F6DC4F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2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/>
            <a:t>分拣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b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b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40631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48" y="31679"/>
          <a:ext cx="4664533" cy="178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31679"/>
        <a:ext cx="4664533" cy="1785600"/>
      </dsp:txXfrm>
    </dsp:sp>
    <dsp:sp modelId="{F1B61BD2-ECAC-4CEE-BC98-870422A28081}">
      <dsp:nvSpPr>
        <dsp:cNvPr id="0" name=""/>
        <dsp:cNvSpPr/>
      </dsp:nvSpPr>
      <dsp:spPr>
        <a:xfrm>
          <a:off x="48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1817280"/>
        <a:ext cx="4664533" cy="2723040"/>
      </dsp:txXfrm>
    </dsp:sp>
    <dsp:sp modelId="{E8C044CE-FDC1-4F4E-9FC0-FCDCBBE25A49}">
      <dsp:nvSpPr>
        <dsp:cNvPr id="0" name=""/>
        <dsp:cNvSpPr/>
      </dsp:nvSpPr>
      <dsp:spPr>
        <a:xfrm>
          <a:off x="5317617" y="31679"/>
          <a:ext cx="4664533" cy="17856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31679"/>
        <a:ext cx="4664533" cy="1785600"/>
      </dsp:txXfrm>
    </dsp:sp>
    <dsp:sp modelId="{95ECC203-0D41-4197-8649-581A77441E3D}">
      <dsp:nvSpPr>
        <dsp:cNvPr id="0" name=""/>
        <dsp:cNvSpPr/>
      </dsp:nvSpPr>
      <dsp:spPr>
        <a:xfrm>
          <a:off x="5317617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1817280"/>
        <a:ext cx="4664533" cy="27230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分拣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solidFill>
            <a:schemeClr val="accent3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3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5571D541-329B-4EDF-B323-671A6CD4F4DF}">
      <dsp:nvSpPr>
        <dsp:cNvPr id="0" name=""/>
        <dsp:cNvSpPr/>
      </dsp:nvSpPr>
      <dsp:spPr>
        <a:xfrm>
          <a:off x="4073925" y="198660"/>
          <a:ext cx="1834349" cy="9692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73925" y="198660"/>
        <a:ext cx="1834349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0.xml"/><Relationship Id="rId7" Type="http://schemas.openxmlformats.org/officeDocument/2006/relationships/image" Target="../media/image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8678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05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3658393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5035565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6412737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7789909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6BC7-A6D5-4E93-B05F-1A22D0EBBB1D}"/>
              </a:ext>
            </a:extLst>
          </p:cNvPr>
          <p:cNvSpPr/>
          <p:nvPr/>
        </p:nvSpPr>
        <p:spPr>
          <a:xfrm>
            <a:off x="3487500" y="266557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35878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323380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3682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每个平台是一个完整的生态单元，可单独运营所有的日常业务</a:t>
            </a:r>
            <a:endParaRPr lang="en-US" altLang="zh-CN" dirty="0"/>
          </a:p>
          <a:p>
            <a:r>
              <a:rPr lang="zh-CN" altLang="en-US" dirty="0"/>
              <a:t>平台间共享数据、交易及流程，流程操作可以在无中介的情况下跨平台进行</a:t>
            </a:r>
            <a:endParaRPr lang="en-US" altLang="zh-CN" dirty="0"/>
          </a:p>
          <a:p>
            <a:r>
              <a:rPr lang="zh-CN" altLang="en-US" dirty="0"/>
              <a:t>个平台归属不同的商业主体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联盟链环境和交易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9316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885E5-410E-49B0-90A4-7733DEACEFCC}"/>
              </a:ext>
            </a:extLst>
          </p:cNvPr>
          <p:cNvCxnSpPr>
            <a:cxnSpLocks/>
          </p:cNvCxnSpPr>
          <p:nvPr/>
        </p:nvCxnSpPr>
        <p:spPr>
          <a:xfrm flipV="1">
            <a:off x="2491314" y="5474897"/>
            <a:ext cx="0" cy="84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2097463" y="4032562"/>
            <a:ext cx="2549951" cy="5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从账户操作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2097463" y="4861863"/>
            <a:ext cx="2549951" cy="5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主账户操作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665F2B-D7FB-49AD-86C0-D93BE726CD21}"/>
              </a:ext>
            </a:extLst>
          </p:cNvPr>
          <p:cNvCxnSpPr>
            <a:cxnSpLocks/>
          </p:cNvCxnSpPr>
          <p:nvPr/>
        </p:nvCxnSpPr>
        <p:spPr>
          <a:xfrm>
            <a:off x="4146167" y="5525846"/>
            <a:ext cx="0" cy="79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0C02743-1736-419D-A4A4-B82E3CA2C0C1}"/>
              </a:ext>
            </a:extLst>
          </p:cNvPr>
          <p:cNvSpPr/>
          <p:nvPr/>
        </p:nvSpPr>
        <p:spPr>
          <a:xfrm>
            <a:off x="7544588" y="4861863"/>
            <a:ext cx="2549951" cy="5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从账户操作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69C4F4-85B1-4FA1-9A3A-BC18BCAE2BAB}"/>
              </a:ext>
            </a:extLst>
          </p:cNvPr>
          <p:cNvCxnSpPr>
            <a:cxnSpLocks/>
          </p:cNvCxnSpPr>
          <p:nvPr/>
        </p:nvCxnSpPr>
        <p:spPr>
          <a:xfrm>
            <a:off x="5600700" y="4976118"/>
            <a:ext cx="1034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E2AE6-BBF3-4ED5-9C4A-194898446B91}"/>
              </a:ext>
            </a:extLst>
          </p:cNvPr>
          <p:cNvCxnSpPr>
            <a:cxnSpLocks/>
          </p:cNvCxnSpPr>
          <p:nvPr/>
        </p:nvCxnSpPr>
        <p:spPr>
          <a:xfrm flipH="1">
            <a:off x="5540044" y="5346232"/>
            <a:ext cx="1040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E4DC0B-5F6E-4F5D-8071-824793DD5EBE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647414" y="5136960"/>
            <a:ext cx="2897174" cy="9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C50C48-32E6-4A14-A066-06C5980DC39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72439" y="4602455"/>
            <a:ext cx="0" cy="210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1055155" y="3059668"/>
            <a:ext cx="23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平台内账号间的交易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8928423" y="3059668"/>
            <a:ext cx="23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异平台账号间的交易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36B6F3-FADE-4D9E-A254-9D5D89C2F496}"/>
              </a:ext>
            </a:extLst>
          </p:cNvPr>
          <p:cNvSpPr txBox="1"/>
          <p:nvPr/>
        </p:nvSpPr>
        <p:spPr>
          <a:xfrm>
            <a:off x="5795450" y="4542902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4437249" y="6044429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回应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F847C9-DC5A-4B3F-B7FF-8F2D189FEAA2}"/>
              </a:ext>
            </a:extLst>
          </p:cNvPr>
          <p:cNvSpPr txBox="1"/>
          <p:nvPr/>
        </p:nvSpPr>
        <p:spPr>
          <a:xfrm>
            <a:off x="1792020" y="6171355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A7779C-FAB7-438A-BF13-C097341F882C}"/>
              </a:ext>
            </a:extLst>
          </p:cNvPr>
          <p:cNvSpPr txBox="1"/>
          <p:nvPr/>
        </p:nvSpPr>
        <p:spPr>
          <a:xfrm>
            <a:off x="5822244" y="5437200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7288</TotalTime>
  <Words>3021</Words>
  <Application>Microsoft Office PowerPoint</Application>
  <PresentationFormat>Widescreen</PresentationFormat>
  <Paragraphs>394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多平台联盟（区块链）</vt:lpstr>
      <vt:lpstr>平台间共识算法</vt:lpstr>
      <vt:lpstr>联盟链环境和交易</vt:lpstr>
      <vt:lpstr>联盟链数据共享</vt:lpstr>
      <vt:lpstr>平台运行架构</vt:lpstr>
      <vt:lpstr>系统软硬件组成</vt:lpstr>
      <vt:lpstr>云部署方案</vt:lpstr>
      <vt:lpstr>系统性能和目标（经典部署）</vt:lpstr>
      <vt:lpstr>系统性能和目标（加强部署）</vt:lpstr>
      <vt:lpstr>数据模型</vt:lpstr>
      <vt:lpstr>账号与账户的关联</vt:lpstr>
      <vt:lpstr>账户层级关系</vt:lpstr>
      <vt:lpstr>商户、产源、产供板块</vt:lpstr>
      <vt:lpstr>抽象对象模型</vt:lpstr>
      <vt:lpstr>典型组织层次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921</cp:revision>
  <dcterms:created xsi:type="dcterms:W3CDTF">2021-05-31T06:14:10Z</dcterms:created>
  <dcterms:modified xsi:type="dcterms:W3CDTF">2021-12-31T03:18:21Z</dcterms:modified>
</cp:coreProperties>
</file>