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5" r:id="rId1"/>
  </p:sldMasterIdLst>
  <p:notesMasterIdLst>
    <p:notesMasterId r:id="rId39"/>
  </p:notesMasterIdLst>
  <p:sldIdLst>
    <p:sldId id="265" r:id="rId2"/>
    <p:sldId id="273" r:id="rId3"/>
    <p:sldId id="268" r:id="rId4"/>
    <p:sldId id="263" r:id="rId5"/>
    <p:sldId id="294" r:id="rId6"/>
    <p:sldId id="300" r:id="rId7"/>
    <p:sldId id="308" r:id="rId8"/>
    <p:sldId id="309" r:id="rId9"/>
    <p:sldId id="286" r:id="rId10"/>
    <p:sldId id="298" r:id="rId11"/>
    <p:sldId id="301" r:id="rId12"/>
    <p:sldId id="299" r:id="rId13"/>
    <p:sldId id="288" r:id="rId14"/>
    <p:sldId id="295" r:id="rId15"/>
    <p:sldId id="291" r:id="rId16"/>
    <p:sldId id="287" r:id="rId17"/>
    <p:sldId id="296" r:id="rId18"/>
    <p:sldId id="297" r:id="rId19"/>
    <p:sldId id="264" r:id="rId20"/>
    <p:sldId id="274" r:id="rId21"/>
    <p:sldId id="303" r:id="rId22"/>
    <p:sldId id="304" r:id="rId23"/>
    <p:sldId id="292" r:id="rId24"/>
    <p:sldId id="285" r:id="rId25"/>
    <p:sldId id="271" r:id="rId26"/>
    <p:sldId id="280" r:id="rId27"/>
    <p:sldId id="310" r:id="rId28"/>
    <p:sldId id="284" r:id="rId29"/>
    <p:sldId id="281" r:id="rId30"/>
    <p:sldId id="282" r:id="rId31"/>
    <p:sldId id="283" r:id="rId32"/>
    <p:sldId id="305" r:id="rId33"/>
    <p:sldId id="307" r:id="rId34"/>
    <p:sldId id="293" r:id="rId35"/>
    <p:sldId id="275" r:id="rId36"/>
    <p:sldId id="289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102"/>
    <a:srgbClr val="7C8186"/>
    <a:srgbClr val="F0506E"/>
    <a:srgbClr val="7FB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50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1DF5B-5029-4C1A-AE43-641532421C8E}" type="doc">
      <dgm:prSet loTypeId="urn:microsoft.com/office/officeart/2005/8/layout/cycle4" loCatId="relationship" qsTypeId="urn:microsoft.com/office/officeart/2005/8/quickstyle/simple2" qsCatId="simple" csTypeId="urn:microsoft.com/office/officeart/2005/8/colors/colorful3" csCatId="colorful" phldr="1"/>
      <dgm:spPr/>
    </dgm:pt>
    <dgm:pt modelId="{A1B88509-7228-4D39-949E-883533508726}">
      <dgm:prSet phldrT="[Text]"/>
      <dgm:spPr/>
      <dgm:t>
        <a:bodyPr/>
        <a:lstStyle/>
        <a:p>
          <a:r>
            <a:rPr lang="zh-CN" altLang="en-US" dirty="0"/>
            <a:t>行业架构参考</a:t>
          </a:r>
          <a:endParaRPr lang="en-US" dirty="0"/>
        </a:p>
      </dgm:t>
    </dgm:pt>
    <dgm:pt modelId="{9FAEFB02-CC4E-4143-8476-BD92F713022F}" type="parTrans" cxnId="{3FC7AC4D-B2F2-4A36-8CC0-538F0838208F}">
      <dgm:prSet/>
      <dgm:spPr/>
      <dgm:t>
        <a:bodyPr/>
        <a:lstStyle/>
        <a:p>
          <a:endParaRPr lang="en-US"/>
        </a:p>
      </dgm:t>
    </dgm:pt>
    <dgm:pt modelId="{E3C4A2FA-1180-48B1-ACED-BE8AD8308BC8}" type="sibTrans" cxnId="{3FC7AC4D-B2F2-4A36-8CC0-538F0838208F}">
      <dgm:prSet/>
      <dgm:spPr/>
      <dgm:t>
        <a:bodyPr/>
        <a:lstStyle/>
        <a:p>
          <a:endParaRPr lang="en-US"/>
        </a:p>
      </dgm:t>
    </dgm:pt>
    <dgm:pt modelId="{5C61E040-AE70-4633-A708-BDA1833D585B}">
      <dgm:prSet phldrT="[Text]"/>
      <dgm:spPr/>
      <dgm:t>
        <a:bodyPr/>
        <a:lstStyle/>
        <a:p>
          <a:r>
            <a:rPr lang="zh-CN" altLang="en-US" dirty="0"/>
            <a:t>品链框架范例</a:t>
          </a:r>
          <a:endParaRPr lang="en-US" dirty="0"/>
        </a:p>
      </dgm:t>
    </dgm:pt>
    <dgm:pt modelId="{99E11CC2-8DC1-4865-AC52-60CA56CDF0ED}" type="parTrans" cxnId="{3FC54C12-E575-4CC6-878D-5040D340FE13}">
      <dgm:prSet/>
      <dgm:spPr/>
      <dgm:t>
        <a:bodyPr/>
        <a:lstStyle/>
        <a:p>
          <a:endParaRPr lang="en-US"/>
        </a:p>
      </dgm:t>
    </dgm:pt>
    <dgm:pt modelId="{369F698C-6931-4705-AF3C-29B89FE1EDBF}" type="sibTrans" cxnId="{3FC54C12-E575-4CC6-878D-5040D340FE13}">
      <dgm:prSet/>
      <dgm:spPr/>
      <dgm:t>
        <a:bodyPr/>
        <a:lstStyle/>
        <a:p>
          <a:endParaRPr lang="en-US"/>
        </a:p>
      </dgm:t>
    </dgm:pt>
    <dgm:pt modelId="{3E1379A8-03AE-4560-9CAC-234975E3282D}">
      <dgm:prSet phldrT="[Text]"/>
      <dgm:spPr/>
      <dgm:t>
        <a:bodyPr/>
        <a:lstStyle/>
        <a:p>
          <a:r>
            <a:rPr lang="zh-CN" altLang="en-US" dirty="0"/>
            <a:t>抽象便于复用</a:t>
          </a:r>
          <a:endParaRPr lang="en-US" dirty="0"/>
        </a:p>
      </dgm:t>
    </dgm:pt>
    <dgm:pt modelId="{085A800E-2E7C-4E3D-905F-121B2B499E4E}" type="parTrans" cxnId="{11B5DEF3-0CEC-42AF-A27F-87CA3DD63887}">
      <dgm:prSet/>
      <dgm:spPr/>
      <dgm:t>
        <a:bodyPr/>
        <a:lstStyle/>
        <a:p>
          <a:endParaRPr lang="en-US"/>
        </a:p>
      </dgm:t>
    </dgm:pt>
    <dgm:pt modelId="{8AE7FA89-A495-4A30-9004-17A9AC324A50}" type="sibTrans" cxnId="{11B5DEF3-0CEC-42AF-A27F-87CA3DD63887}">
      <dgm:prSet/>
      <dgm:spPr/>
      <dgm:t>
        <a:bodyPr/>
        <a:lstStyle/>
        <a:p>
          <a:endParaRPr lang="en-US"/>
        </a:p>
      </dgm:t>
    </dgm:pt>
    <dgm:pt modelId="{B8DAA4A8-AA17-466A-A7B2-DD367F49DEDF}">
      <dgm:prSet phldrT="[Text]"/>
      <dgm:spPr/>
      <dgm:t>
        <a:bodyPr/>
        <a:lstStyle/>
        <a:p>
          <a:r>
            <a:rPr lang="zh-CN" altLang="en-US" dirty="0"/>
            <a:t>降低难度和风险</a:t>
          </a:r>
          <a:endParaRPr lang="en-US" dirty="0"/>
        </a:p>
      </dgm:t>
    </dgm:pt>
    <dgm:pt modelId="{553A8A4A-8A23-451C-9B24-1800C138FF1D}" type="parTrans" cxnId="{CDC116A5-A6DF-47D6-A7F0-36814C2AA77F}">
      <dgm:prSet/>
      <dgm:spPr/>
      <dgm:t>
        <a:bodyPr/>
        <a:lstStyle/>
        <a:p>
          <a:endParaRPr lang="en-US"/>
        </a:p>
      </dgm:t>
    </dgm:pt>
    <dgm:pt modelId="{8387D957-5C6E-4A64-AEB7-D643FA8EC40B}" type="sibTrans" cxnId="{CDC116A5-A6DF-47D6-A7F0-36814C2AA77F}">
      <dgm:prSet/>
      <dgm:spPr/>
      <dgm:t>
        <a:bodyPr/>
        <a:lstStyle/>
        <a:p>
          <a:endParaRPr lang="en-US"/>
        </a:p>
      </dgm:t>
    </dgm:pt>
    <dgm:pt modelId="{3DBC6E7E-B0F4-43E5-8DD0-79EB258B8730}" type="pres">
      <dgm:prSet presAssocID="{0A11DF5B-5029-4C1A-AE43-641532421C8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5E14599-AEDF-4678-8BDA-CA85BC9FEB05}" type="pres">
      <dgm:prSet presAssocID="{0A11DF5B-5029-4C1A-AE43-641532421C8E}" presName="children" presStyleCnt="0"/>
      <dgm:spPr/>
    </dgm:pt>
    <dgm:pt modelId="{C7EBFB77-AE07-494B-9605-65404AF94FA3}" type="pres">
      <dgm:prSet presAssocID="{0A11DF5B-5029-4C1A-AE43-641532421C8E}" presName="childPlaceholder" presStyleCnt="0"/>
      <dgm:spPr/>
    </dgm:pt>
    <dgm:pt modelId="{C4E22379-052F-474C-9AB1-E06179405F6E}" type="pres">
      <dgm:prSet presAssocID="{0A11DF5B-5029-4C1A-AE43-641532421C8E}" presName="circle" presStyleCnt="0"/>
      <dgm:spPr/>
    </dgm:pt>
    <dgm:pt modelId="{763CC597-F729-4E16-BF38-495837C9BB3D}" type="pres">
      <dgm:prSet presAssocID="{0A11DF5B-5029-4C1A-AE43-641532421C8E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04174CDC-92AD-47E0-8C54-D3EB5709D1B1}" type="pres">
      <dgm:prSet presAssocID="{0A11DF5B-5029-4C1A-AE43-641532421C8E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A1772565-A715-40B2-81EF-063D2AD2781D}" type="pres">
      <dgm:prSet presAssocID="{0A11DF5B-5029-4C1A-AE43-641532421C8E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BAE24664-0871-4179-A4FF-A32571E43A40}" type="pres">
      <dgm:prSet presAssocID="{0A11DF5B-5029-4C1A-AE43-641532421C8E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8A4BB9F3-5CA2-4E34-B971-355611D68D09}" type="pres">
      <dgm:prSet presAssocID="{0A11DF5B-5029-4C1A-AE43-641532421C8E}" presName="quadrantPlaceholder" presStyleCnt="0"/>
      <dgm:spPr/>
    </dgm:pt>
    <dgm:pt modelId="{8534BBBA-8B72-49C7-A632-768AC3D2D280}" type="pres">
      <dgm:prSet presAssocID="{0A11DF5B-5029-4C1A-AE43-641532421C8E}" presName="center1" presStyleLbl="fgShp" presStyleIdx="0" presStyleCnt="2"/>
      <dgm:spPr/>
    </dgm:pt>
    <dgm:pt modelId="{CD61B925-5974-4829-90C7-72407E297F40}" type="pres">
      <dgm:prSet presAssocID="{0A11DF5B-5029-4C1A-AE43-641532421C8E}" presName="center2" presStyleLbl="fgShp" presStyleIdx="1" presStyleCnt="2"/>
      <dgm:spPr/>
    </dgm:pt>
  </dgm:ptLst>
  <dgm:cxnLst>
    <dgm:cxn modelId="{3FC54C12-E575-4CC6-878D-5040D340FE13}" srcId="{0A11DF5B-5029-4C1A-AE43-641532421C8E}" destId="{5C61E040-AE70-4633-A708-BDA1833D585B}" srcOrd="1" destOrd="0" parTransId="{99E11CC2-8DC1-4865-AC52-60CA56CDF0ED}" sibTransId="{369F698C-6931-4705-AF3C-29B89FE1EDBF}"/>
    <dgm:cxn modelId="{C45EE241-F18E-4B9D-B88F-425E17E2212D}" type="presOf" srcId="{0A11DF5B-5029-4C1A-AE43-641532421C8E}" destId="{3DBC6E7E-B0F4-43E5-8DD0-79EB258B8730}" srcOrd="0" destOrd="0" presId="urn:microsoft.com/office/officeart/2005/8/layout/cycle4"/>
    <dgm:cxn modelId="{3FC7AC4D-B2F2-4A36-8CC0-538F0838208F}" srcId="{0A11DF5B-5029-4C1A-AE43-641532421C8E}" destId="{A1B88509-7228-4D39-949E-883533508726}" srcOrd="0" destOrd="0" parTransId="{9FAEFB02-CC4E-4143-8476-BD92F713022F}" sibTransId="{E3C4A2FA-1180-48B1-ACED-BE8AD8308BC8}"/>
    <dgm:cxn modelId="{FF193CA1-A764-4FC7-85F1-0BD4B8113610}" type="presOf" srcId="{B8DAA4A8-AA17-466A-A7B2-DD367F49DEDF}" destId="{A1772565-A715-40B2-81EF-063D2AD2781D}" srcOrd="0" destOrd="0" presId="urn:microsoft.com/office/officeart/2005/8/layout/cycle4"/>
    <dgm:cxn modelId="{CDC116A5-A6DF-47D6-A7F0-36814C2AA77F}" srcId="{0A11DF5B-5029-4C1A-AE43-641532421C8E}" destId="{B8DAA4A8-AA17-466A-A7B2-DD367F49DEDF}" srcOrd="2" destOrd="0" parTransId="{553A8A4A-8A23-451C-9B24-1800C138FF1D}" sibTransId="{8387D957-5C6E-4A64-AEB7-D643FA8EC40B}"/>
    <dgm:cxn modelId="{8E748DA8-AC9A-4752-A19C-57E002AF4B82}" type="presOf" srcId="{5C61E040-AE70-4633-A708-BDA1833D585B}" destId="{04174CDC-92AD-47E0-8C54-D3EB5709D1B1}" srcOrd="0" destOrd="0" presId="urn:microsoft.com/office/officeart/2005/8/layout/cycle4"/>
    <dgm:cxn modelId="{D54A22C4-2F28-4644-A4A0-3CC7CB4444F0}" type="presOf" srcId="{A1B88509-7228-4D39-949E-883533508726}" destId="{763CC597-F729-4E16-BF38-495837C9BB3D}" srcOrd="0" destOrd="0" presId="urn:microsoft.com/office/officeart/2005/8/layout/cycle4"/>
    <dgm:cxn modelId="{6D84D3D8-037F-429B-87F2-BE0B64E1DEC0}" type="presOf" srcId="{3E1379A8-03AE-4560-9CAC-234975E3282D}" destId="{BAE24664-0871-4179-A4FF-A32571E43A40}" srcOrd="0" destOrd="0" presId="urn:microsoft.com/office/officeart/2005/8/layout/cycle4"/>
    <dgm:cxn modelId="{11B5DEF3-0CEC-42AF-A27F-87CA3DD63887}" srcId="{0A11DF5B-5029-4C1A-AE43-641532421C8E}" destId="{3E1379A8-03AE-4560-9CAC-234975E3282D}" srcOrd="3" destOrd="0" parTransId="{085A800E-2E7C-4E3D-905F-121B2B499E4E}" sibTransId="{8AE7FA89-A495-4A30-9004-17A9AC324A50}"/>
    <dgm:cxn modelId="{99B4CC34-3B9E-4D2A-8BE1-1E9252B7F5B6}" type="presParOf" srcId="{3DBC6E7E-B0F4-43E5-8DD0-79EB258B8730}" destId="{85E14599-AEDF-4678-8BDA-CA85BC9FEB05}" srcOrd="0" destOrd="0" presId="urn:microsoft.com/office/officeart/2005/8/layout/cycle4"/>
    <dgm:cxn modelId="{FA2C1435-7558-4C90-A20F-3E1ACAE13B69}" type="presParOf" srcId="{85E14599-AEDF-4678-8BDA-CA85BC9FEB05}" destId="{C7EBFB77-AE07-494B-9605-65404AF94FA3}" srcOrd="0" destOrd="0" presId="urn:microsoft.com/office/officeart/2005/8/layout/cycle4"/>
    <dgm:cxn modelId="{C15F9282-DB10-416F-BE02-555D3AFB9C6F}" type="presParOf" srcId="{3DBC6E7E-B0F4-43E5-8DD0-79EB258B8730}" destId="{C4E22379-052F-474C-9AB1-E06179405F6E}" srcOrd="1" destOrd="0" presId="urn:microsoft.com/office/officeart/2005/8/layout/cycle4"/>
    <dgm:cxn modelId="{545C949C-9774-405C-9087-6F81AC495636}" type="presParOf" srcId="{C4E22379-052F-474C-9AB1-E06179405F6E}" destId="{763CC597-F729-4E16-BF38-495837C9BB3D}" srcOrd="0" destOrd="0" presId="urn:microsoft.com/office/officeart/2005/8/layout/cycle4"/>
    <dgm:cxn modelId="{1548E8EE-3E71-4B63-AA8A-C0D96149BD7F}" type="presParOf" srcId="{C4E22379-052F-474C-9AB1-E06179405F6E}" destId="{04174CDC-92AD-47E0-8C54-D3EB5709D1B1}" srcOrd="1" destOrd="0" presId="urn:microsoft.com/office/officeart/2005/8/layout/cycle4"/>
    <dgm:cxn modelId="{C8C1CB50-DBEC-4A9E-B881-D18A100F9E5B}" type="presParOf" srcId="{C4E22379-052F-474C-9AB1-E06179405F6E}" destId="{A1772565-A715-40B2-81EF-063D2AD2781D}" srcOrd="2" destOrd="0" presId="urn:microsoft.com/office/officeart/2005/8/layout/cycle4"/>
    <dgm:cxn modelId="{6AA6064C-274F-48E1-A747-E2DE0B6FD14A}" type="presParOf" srcId="{C4E22379-052F-474C-9AB1-E06179405F6E}" destId="{BAE24664-0871-4179-A4FF-A32571E43A40}" srcOrd="3" destOrd="0" presId="urn:microsoft.com/office/officeart/2005/8/layout/cycle4"/>
    <dgm:cxn modelId="{61310636-A46C-4143-99B8-EF4D57F5B35E}" type="presParOf" srcId="{C4E22379-052F-474C-9AB1-E06179405F6E}" destId="{8A4BB9F3-5CA2-4E34-B971-355611D68D09}" srcOrd="4" destOrd="0" presId="urn:microsoft.com/office/officeart/2005/8/layout/cycle4"/>
    <dgm:cxn modelId="{7E674455-EF71-4B07-A7A2-A54DA3B2892C}" type="presParOf" srcId="{3DBC6E7E-B0F4-43E5-8DD0-79EB258B8730}" destId="{8534BBBA-8B72-49C7-A632-768AC3D2D280}" srcOrd="2" destOrd="0" presId="urn:microsoft.com/office/officeart/2005/8/layout/cycle4"/>
    <dgm:cxn modelId="{FE64819A-05C2-452D-8513-D58444DFEFDB}" type="presParOf" srcId="{3DBC6E7E-B0F4-43E5-8DD0-79EB258B8730}" destId="{CD61B925-5974-4829-90C7-72407E297F4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4CB7F0A-73E2-4D12-AEF0-0C81A58BD004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C6C128-87DA-4C85-B1CC-53B3D21FE626}">
      <dgm:prSet phldrT="[Text]"/>
      <dgm:spPr/>
      <dgm:t>
        <a:bodyPr/>
        <a:lstStyle/>
        <a:p>
          <a:endParaRPr lang="en-US" dirty="0"/>
        </a:p>
      </dgm:t>
    </dgm:pt>
    <dgm:pt modelId="{7C1BCE0F-A54D-480D-8F99-370F2FE7DBD3}" type="parTrans" cxnId="{29078158-90D9-48B5-99EA-69ADA9EA3A87}">
      <dgm:prSet/>
      <dgm:spPr/>
      <dgm:t>
        <a:bodyPr/>
        <a:lstStyle/>
        <a:p>
          <a:endParaRPr lang="en-US"/>
        </a:p>
      </dgm:t>
    </dgm:pt>
    <dgm:pt modelId="{62BA3776-7715-440F-941F-5099AC848E52}" type="sibTrans" cxnId="{29078158-90D9-48B5-99EA-69ADA9EA3A87}">
      <dgm:prSet/>
      <dgm:spPr/>
      <dgm:t>
        <a:bodyPr/>
        <a:lstStyle/>
        <a:p>
          <a:endParaRPr lang="en-US"/>
        </a:p>
      </dgm:t>
    </dgm:pt>
    <dgm:pt modelId="{208EC0A7-CA00-4B3E-B800-559EBD5646BE}">
      <dgm:prSet phldrT="[Text]"/>
      <dgm:spPr/>
      <dgm:t>
        <a:bodyPr/>
        <a:lstStyle/>
        <a:p>
          <a:endParaRPr lang="en-US" dirty="0"/>
        </a:p>
      </dgm:t>
    </dgm:pt>
    <dgm:pt modelId="{FFDDF580-B00B-4F8D-814D-3E170EB9C4E8}" type="parTrans" cxnId="{0C8E35CC-C23D-47F5-BBA7-6884BCAA510B}">
      <dgm:prSet/>
      <dgm:spPr/>
      <dgm:t>
        <a:bodyPr/>
        <a:lstStyle/>
        <a:p>
          <a:endParaRPr lang="en-US"/>
        </a:p>
      </dgm:t>
    </dgm:pt>
    <dgm:pt modelId="{CD34238A-1B40-4C3D-86E9-A1D22621CE4A}" type="sibTrans" cxnId="{0C8E35CC-C23D-47F5-BBA7-6884BCAA510B}">
      <dgm:prSet/>
      <dgm:spPr/>
      <dgm:t>
        <a:bodyPr/>
        <a:lstStyle/>
        <a:p>
          <a:endParaRPr lang="en-US"/>
        </a:p>
      </dgm:t>
    </dgm:pt>
    <dgm:pt modelId="{04753D74-641D-4FCD-A008-08A3F08E3D6C}">
      <dgm:prSet phldrT="[Text]"/>
      <dgm:spPr/>
      <dgm:t>
        <a:bodyPr/>
        <a:lstStyle/>
        <a:p>
          <a:endParaRPr lang="en-US" dirty="0"/>
        </a:p>
      </dgm:t>
    </dgm:pt>
    <dgm:pt modelId="{8F24870E-CDF3-4576-A292-059C1E02069F}" type="parTrans" cxnId="{4E08CDD8-75CD-447C-988F-2DE3BC71778D}">
      <dgm:prSet/>
      <dgm:spPr/>
      <dgm:t>
        <a:bodyPr/>
        <a:lstStyle/>
        <a:p>
          <a:endParaRPr lang="en-US"/>
        </a:p>
      </dgm:t>
    </dgm:pt>
    <dgm:pt modelId="{392DC9E4-2643-4E8F-A089-F8687F144E45}" type="sibTrans" cxnId="{4E08CDD8-75CD-447C-988F-2DE3BC71778D}">
      <dgm:prSet/>
      <dgm:spPr/>
      <dgm:t>
        <a:bodyPr/>
        <a:lstStyle/>
        <a:p>
          <a:endParaRPr lang="en-US"/>
        </a:p>
      </dgm:t>
    </dgm:pt>
    <dgm:pt modelId="{EDE0534E-0462-4C47-9AC5-4B9F80DFD463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54DD5A-D4F3-4709-919D-BA8B3D2341DC}" type="parTrans" cxnId="{0C56270F-1FCA-48E9-AD25-CDEEEFFA645B}">
      <dgm:prSet/>
      <dgm:spPr/>
      <dgm:t>
        <a:bodyPr/>
        <a:lstStyle/>
        <a:p>
          <a:endParaRPr lang="en-US"/>
        </a:p>
      </dgm:t>
    </dgm:pt>
    <dgm:pt modelId="{89EE2F04-F856-4C36-9586-7F3161DEFB86}" type="sibTrans" cxnId="{0C56270F-1FCA-48E9-AD25-CDEEEFFA645B}">
      <dgm:prSet/>
      <dgm:spPr/>
      <dgm:t>
        <a:bodyPr/>
        <a:lstStyle/>
        <a:p>
          <a:endParaRPr lang="en-US"/>
        </a:p>
      </dgm:t>
    </dgm:pt>
    <dgm:pt modelId="{D1A62463-ED10-469C-96DF-5FFA637F3466}">
      <dgm:prSet phldrT="[Text]"/>
      <dgm:spPr/>
      <dgm:t>
        <a:bodyPr/>
        <a:lstStyle/>
        <a:p>
          <a:endParaRPr lang="en-US" dirty="0"/>
        </a:p>
      </dgm:t>
    </dgm:pt>
    <dgm:pt modelId="{2E7567C5-851D-48C7-90DC-58600E173472}" type="parTrans" cxnId="{04745E14-8FF5-4D9A-8A4D-3E70EE9106CF}">
      <dgm:prSet/>
      <dgm:spPr/>
      <dgm:t>
        <a:bodyPr/>
        <a:lstStyle/>
        <a:p>
          <a:endParaRPr lang="en-US"/>
        </a:p>
      </dgm:t>
    </dgm:pt>
    <dgm:pt modelId="{4D111E6C-9825-4526-A9E7-C4E5C1BA5259}" type="sibTrans" cxnId="{04745E14-8FF5-4D9A-8A4D-3E70EE9106CF}">
      <dgm:prSet/>
      <dgm:spPr/>
      <dgm:t>
        <a:bodyPr/>
        <a:lstStyle/>
        <a:p>
          <a:endParaRPr lang="en-US"/>
        </a:p>
      </dgm:t>
    </dgm:pt>
    <dgm:pt modelId="{B941E201-2BF8-46D3-BB15-F4C53C108591}" type="pres">
      <dgm:prSet presAssocID="{84CB7F0A-73E2-4D12-AEF0-0C81A58BD00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B3B98E6-C3B6-43D6-9C33-D08F572B4B11}" type="pres">
      <dgm:prSet presAssocID="{84CB7F0A-73E2-4D12-AEF0-0C81A58BD004}" presName="cycle" presStyleCnt="0"/>
      <dgm:spPr/>
    </dgm:pt>
    <dgm:pt modelId="{C41786D8-1C6C-4245-8E50-FA7CA743C8FB}" type="pres">
      <dgm:prSet presAssocID="{84CB7F0A-73E2-4D12-AEF0-0C81A58BD004}" presName="centerShape" presStyleCnt="0"/>
      <dgm:spPr/>
    </dgm:pt>
    <dgm:pt modelId="{FF3C957D-4B52-4AA3-97E6-C675F5F11E35}" type="pres">
      <dgm:prSet presAssocID="{84CB7F0A-73E2-4D12-AEF0-0C81A58BD004}" presName="connSite" presStyleLbl="node1" presStyleIdx="0" presStyleCnt="6"/>
      <dgm:spPr/>
    </dgm:pt>
    <dgm:pt modelId="{4C6FB0A2-1DAC-4F2B-B98F-8AF0E767565F}" type="pres">
      <dgm:prSet presAssocID="{84CB7F0A-73E2-4D12-AEF0-0C81A58BD004}" presName="visible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EA8474E-1384-4B56-BE0B-DA5705B9640D}" type="pres">
      <dgm:prSet presAssocID="{7C1BCE0F-A54D-480D-8F99-370F2FE7DBD3}" presName="Name25" presStyleLbl="parChTrans1D1" presStyleIdx="0" presStyleCnt="5"/>
      <dgm:spPr/>
    </dgm:pt>
    <dgm:pt modelId="{5E55CFE6-7AED-4B0B-95F8-279E8E44CDF7}" type="pres">
      <dgm:prSet presAssocID="{97C6C128-87DA-4C85-B1CC-53B3D21FE626}" presName="node" presStyleCnt="0"/>
      <dgm:spPr/>
    </dgm:pt>
    <dgm:pt modelId="{3EEBFB3B-7408-4E05-86C5-EBB5FC483860}" type="pres">
      <dgm:prSet presAssocID="{97C6C128-87DA-4C85-B1CC-53B3D21FE626}" presName="parentNode" presStyleLbl="node1" presStyleIdx="1" presStyleCnt="6">
        <dgm:presLayoutVars>
          <dgm:chMax val="1"/>
          <dgm:bulletEnabled val="1"/>
        </dgm:presLayoutVars>
      </dgm:prSet>
      <dgm:spPr/>
    </dgm:pt>
    <dgm:pt modelId="{C477A98E-8A28-4080-8F18-742DA796D41D}" type="pres">
      <dgm:prSet presAssocID="{97C6C128-87DA-4C85-B1CC-53B3D21FE626}" presName="childNode" presStyleLbl="revTx" presStyleIdx="0" presStyleCnt="0">
        <dgm:presLayoutVars>
          <dgm:bulletEnabled val="1"/>
        </dgm:presLayoutVars>
      </dgm:prSet>
      <dgm:spPr/>
    </dgm:pt>
    <dgm:pt modelId="{441DED0C-6AB6-4339-81ED-95E8DF8C4569}" type="pres">
      <dgm:prSet presAssocID="{FFDDF580-B00B-4F8D-814D-3E170EB9C4E8}" presName="Name25" presStyleLbl="parChTrans1D1" presStyleIdx="1" presStyleCnt="5"/>
      <dgm:spPr/>
    </dgm:pt>
    <dgm:pt modelId="{C7F6249E-565A-4E69-831A-747BCF0BA45A}" type="pres">
      <dgm:prSet presAssocID="{208EC0A7-CA00-4B3E-B800-559EBD5646BE}" presName="node" presStyleCnt="0"/>
      <dgm:spPr/>
    </dgm:pt>
    <dgm:pt modelId="{0CCCDBD4-15F4-4223-94E6-679070C9F043}" type="pres">
      <dgm:prSet presAssocID="{208EC0A7-CA00-4B3E-B800-559EBD5646BE}" presName="parentNode" presStyleLbl="node1" presStyleIdx="2" presStyleCnt="6">
        <dgm:presLayoutVars>
          <dgm:chMax val="1"/>
          <dgm:bulletEnabled val="1"/>
        </dgm:presLayoutVars>
      </dgm:prSet>
      <dgm:spPr/>
    </dgm:pt>
    <dgm:pt modelId="{D3153934-B008-40F6-A1EE-D623004596D6}" type="pres">
      <dgm:prSet presAssocID="{208EC0A7-CA00-4B3E-B800-559EBD5646BE}" presName="childNode" presStyleLbl="revTx" presStyleIdx="0" presStyleCnt="0">
        <dgm:presLayoutVars>
          <dgm:bulletEnabled val="1"/>
        </dgm:presLayoutVars>
      </dgm:prSet>
      <dgm:spPr/>
    </dgm:pt>
    <dgm:pt modelId="{B124026F-B278-4CDE-8196-2D06723DCBA1}" type="pres">
      <dgm:prSet presAssocID="{8F24870E-CDF3-4576-A292-059C1E02069F}" presName="Name25" presStyleLbl="parChTrans1D1" presStyleIdx="2" presStyleCnt="5"/>
      <dgm:spPr/>
    </dgm:pt>
    <dgm:pt modelId="{D376925C-B0A3-4D1C-B6CB-A97C05305CE3}" type="pres">
      <dgm:prSet presAssocID="{04753D74-641D-4FCD-A008-08A3F08E3D6C}" presName="node" presStyleCnt="0"/>
      <dgm:spPr/>
    </dgm:pt>
    <dgm:pt modelId="{5F226791-D404-4A87-A86F-1635C6258AF3}" type="pres">
      <dgm:prSet presAssocID="{04753D74-641D-4FCD-A008-08A3F08E3D6C}" presName="parentNode" presStyleLbl="node1" presStyleIdx="3" presStyleCnt="6">
        <dgm:presLayoutVars>
          <dgm:chMax val="1"/>
          <dgm:bulletEnabled val="1"/>
        </dgm:presLayoutVars>
      </dgm:prSet>
      <dgm:spPr/>
    </dgm:pt>
    <dgm:pt modelId="{22FEB174-737E-4D5D-A618-149A00755183}" type="pres">
      <dgm:prSet presAssocID="{04753D74-641D-4FCD-A008-08A3F08E3D6C}" presName="childNode" presStyleLbl="revTx" presStyleIdx="0" presStyleCnt="0">
        <dgm:presLayoutVars>
          <dgm:bulletEnabled val="1"/>
        </dgm:presLayoutVars>
      </dgm:prSet>
      <dgm:spPr/>
    </dgm:pt>
    <dgm:pt modelId="{488D8656-40B0-44D4-856B-E4B3C035799F}" type="pres">
      <dgm:prSet presAssocID="{AE54DD5A-D4F3-4709-919D-BA8B3D2341DC}" presName="Name25" presStyleLbl="parChTrans1D1" presStyleIdx="3" presStyleCnt="5"/>
      <dgm:spPr/>
    </dgm:pt>
    <dgm:pt modelId="{F0708FB8-E4BF-4948-8142-24E508DE46CE}" type="pres">
      <dgm:prSet presAssocID="{EDE0534E-0462-4C47-9AC5-4B9F80DFD463}" presName="node" presStyleCnt="0"/>
      <dgm:spPr/>
    </dgm:pt>
    <dgm:pt modelId="{0C835513-565C-49A2-99CB-0EDDA60547EA}" type="pres">
      <dgm:prSet presAssocID="{EDE0534E-0462-4C47-9AC5-4B9F80DFD463}" presName="parentNode" presStyleLbl="node1" presStyleIdx="4" presStyleCnt="6">
        <dgm:presLayoutVars>
          <dgm:chMax val="1"/>
          <dgm:bulletEnabled val="1"/>
        </dgm:presLayoutVars>
      </dgm:prSet>
      <dgm:spPr/>
    </dgm:pt>
    <dgm:pt modelId="{3A8B2824-8788-44C6-8DD6-46A7EAFD10B2}" type="pres">
      <dgm:prSet presAssocID="{EDE0534E-0462-4C47-9AC5-4B9F80DFD463}" presName="childNode" presStyleLbl="revTx" presStyleIdx="0" presStyleCnt="0">
        <dgm:presLayoutVars>
          <dgm:bulletEnabled val="1"/>
        </dgm:presLayoutVars>
      </dgm:prSet>
      <dgm:spPr/>
    </dgm:pt>
    <dgm:pt modelId="{6A499CBE-A6AF-4053-9DA1-84F745A57408}" type="pres">
      <dgm:prSet presAssocID="{2E7567C5-851D-48C7-90DC-58600E173472}" presName="Name25" presStyleLbl="parChTrans1D1" presStyleIdx="4" presStyleCnt="5"/>
      <dgm:spPr/>
    </dgm:pt>
    <dgm:pt modelId="{EB85806F-712B-4027-9836-649FAA1AE64B}" type="pres">
      <dgm:prSet presAssocID="{D1A62463-ED10-469C-96DF-5FFA637F3466}" presName="node" presStyleCnt="0"/>
      <dgm:spPr/>
    </dgm:pt>
    <dgm:pt modelId="{2939F875-0BE7-4534-8A9F-450980F71FCF}" type="pres">
      <dgm:prSet presAssocID="{D1A62463-ED10-469C-96DF-5FFA637F3466}" presName="parentNode" presStyleLbl="node1" presStyleIdx="5" presStyleCnt="6">
        <dgm:presLayoutVars>
          <dgm:chMax val="1"/>
          <dgm:bulletEnabled val="1"/>
        </dgm:presLayoutVars>
      </dgm:prSet>
      <dgm:spPr/>
    </dgm:pt>
    <dgm:pt modelId="{8C684565-AC67-4244-86F8-99E6341836C8}" type="pres">
      <dgm:prSet presAssocID="{D1A62463-ED10-469C-96DF-5FFA637F3466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EC75D00E-F8E4-4517-B976-20B3C03B75A6}" type="presOf" srcId="{2E7567C5-851D-48C7-90DC-58600E173472}" destId="{6A499CBE-A6AF-4053-9DA1-84F745A57408}" srcOrd="0" destOrd="0" presId="urn:microsoft.com/office/officeart/2005/8/layout/radial2"/>
    <dgm:cxn modelId="{0C56270F-1FCA-48E9-AD25-CDEEEFFA645B}" srcId="{84CB7F0A-73E2-4D12-AEF0-0C81A58BD004}" destId="{EDE0534E-0462-4C47-9AC5-4B9F80DFD463}" srcOrd="3" destOrd="0" parTransId="{AE54DD5A-D4F3-4709-919D-BA8B3D2341DC}" sibTransId="{89EE2F04-F856-4C36-9586-7F3161DEFB86}"/>
    <dgm:cxn modelId="{04745E14-8FF5-4D9A-8A4D-3E70EE9106CF}" srcId="{84CB7F0A-73E2-4D12-AEF0-0C81A58BD004}" destId="{D1A62463-ED10-469C-96DF-5FFA637F3466}" srcOrd="4" destOrd="0" parTransId="{2E7567C5-851D-48C7-90DC-58600E173472}" sibTransId="{4D111E6C-9825-4526-A9E7-C4E5C1BA5259}"/>
    <dgm:cxn modelId="{2EEFF823-350D-4813-B3CF-4B768A57A2BA}" type="presOf" srcId="{7C1BCE0F-A54D-480D-8F99-370F2FE7DBD3}" destId="{CEA8474E-1384-4B56-BE0B-DA5705B9640D}" srcOrd="0" destOrd="0" presId="urn:microsoft.com/office/officeart/2005/8/layout/radial2"/>
    <dgm:cxn modelId="{1C2D572B-BB9B-443D-8B20-F0C6AA52DB2D}" type="presOf" srcId="{EDE0534E-0462-4C47-9AC5-4B9F80DFD463}" destId="{0C835513-565C-49A2-99CB-0EDDA60547EA}" srcOrd="0" destOrd="0" presId="urn:microsoft.com/office/officeart/2005/8/layout/radial2"/>
    <dgm:cxn modelId="{57B0E338-F1A5-4D14-9D69-114DAD9DB886}" type="presOf" srcId="{208EC0A7-CA00-4B3E-B800-559EBD5646BE}" destId="{0CCCDBD4-15F4-4223-94E6-679070C9F043}" srcOrd="0" destOrd="0" presId="urn:microsoft.com/office/officeart/2005/8/layout/radial2"/>
    <dgm:cxn modelId="{5204233C-8E63-4C2F-A41D-141BB290A65A}" type="presOf" srcId="{97C6C128-87DA-4C85-B1CC-53B3D21FE626}" destId="{3EEBFB3B-7408-4E05-86C5-EBB5FC483860}" srcOrd="0" destOrd="0" presId="urn:microsoft.com/office/officeart/2005/8/layout/radial2"/>
    <dgm:cxn modelId="{53267D5B-0529-4E34-BADD-FF4481592E3E}" type="presOf" srcId="{84CB7F0A-73E2-4D12-AEF0-0C81A58BD004}" destId="{B941E201-2BF8-46D3-BB15-F4C53C108591}" srcOrd="0" destOrd="0" presId="urn:microsoft.com/office/officeart/2005/8/layout/radial2"/>
    <dgm:cxn modelId="{B0B0FD69-1E22-4931-9707-07473E80EF13}" type="presOf" srcId="{AE54DD5A-D4F3-4709-919D-BA8B3D2341DC}" destId="{488D8656-40B0-44D4-856B-E4B3C035799F}" srcOrd="0" destOrd="0" presId="urn:microsoft.com/office/officeart/2005/8/layout/radial2"/>
    <dgm:cxn modelId="{EBB7AD50-A910-48EB-96DC-FF53099D8529}" type="presOf" srcId="{D1A62463-ED10-469C-96DF-5FFA637F3466}" destId="{2939F875-0BE7-4534-8A9F-450980F71FCF}" srcOrd="0" destOrd="0" presId="urn:microsoft.com/office/officeart/2005/8/layout/radial2"/>
    <dgm:cxn modelId="{AC63A377-0415-4274-915D-7ACD21962AEC}" type="presOf" srcId="{8F24870E-CDF3-4576-A292-059C1E02069F}" destId="{B124026F-B278-4CDE-8196-2D06723DCBA1}" srcOrd="0" destOrd="0" presId="urn:microsoft.com/office/officeart/2005/8/layout/radial2"/>
    <dgm:cxn modelId="{29078158-90D9-48B5-99EA-69ADA9EA3A87}" srcId="{84CB7F0A-73E2-4D12-AEF0-0C81A58BD004}" destId="{97C6C128-87DA-4C85-B1CC-53B3D21FE626}" srcOrd="0" destOrd="0" parTransId="{7C1BCE0F-A54D-480D-8F99-370F2FE7DBD3}" sibTransId="{62BA3776-7715-440F-941F-5099AC848E52}"/>
    <dgm:cxn modelId="{AE09D7B6-BA25-42AB-9A96-53F8C7463D1E}" type="presOf" srcId="{FFDDF580-B00B-4F8D-814D-3E170EB9C4E8}" destId="{441DED0C-6AB6-4339-81ED-95E8DF8C4569}" srcOrd="0" destOrd="0" presId="urn:microsoft.com/office/officeart/2005/8/layout/radial2"/>
    <dgm:cxn modelId="{0C8E35CC-C23D-47F5-BBA7-6884BCAA510B}" srcId="{84CB7F0A-73E2-4D12-AEF0-0C81A58BD004}" destId="{208EC0A7-CA00-4B3E-B800-559EBD5646BE}" srcOrd="1" destOrd="0" parTransId="{FFDDF580-B00B-4F8D-814D-3E170EB9C4E8}" sibTransId="{CD34238A-1B40-4C3D-86E9-A1D22621CE4A}"/>
    <dgm:cxn modelId="{4E08CDD8-75CD-447C-988F-2DE3BC71778D}" srcId="{84CB7F0A-73E2-4D12-AEF0-0C81A58BD004}" destId="{04753D74-641D-4FCD-A008-08A3F08E3D6C}" srcOrd="2" destOrd="0" parTransId="{8F24870E-CDF3-4576-A292-059C1E02069F}" sibTransId="{392DC9E4-2643-4E8F-A089-F8687F144E45}"/>
    <dgm:cxn modelId="{13DCE4D9-8A32-473F-BDF0-9E965EF498B0}" type="presOf" srcId="{04753D74-641D-4FCD-A008-08A3F08E3D6C}" destId="{5F226791-D404-4A87-A86F-1635C6258AF3}" srcOrd="0" destOrd="0" presId="urn:microsoft.com/office/officeart/2005/8/layout/radial2"/>
    <dgm:cxn modelId="{FF0F531B-2C0D-48F3-BAA4-ADDA127FF2D9}" type="presParOf" srcId="{B941E201-2BF8-46D3-BB15-F4C53C108591}" destId="{DB3B98E6-C3B6-43D6-9C33-D08F572B4B11}" srcOrd="0" destOrd="0" presId="urn:microsoft.com/office/officeart/2005/8/layout/radial2"/>
    <dgm:cxn modelId="{F5F1A603-E314-4A6E-9B0C-86ED69EA8050}" type="presParOf" srcId="{DB3B98E6-C3B6-43D6-9C33-D08F572B4B11}" destId="{C41786D8-1C6C-4245-8E50-FA7CA743C8FB}" srcOrd="0" destOrd="0" presId="urn:microsoft.com/office/officeart/2005/8/layout/radial2"/>
    <dgm:cxn modelId="{339AF0E1-BF92-4EF4-A55B-9C9C4795C47F}" type="presParOf" srcId="{C41786D8-1C6C-4245-8E50-FA7CA743C8FB}" destId="{FF3C957D-4B52-4AA3-97E6-C675F5F11E35}" srcOrd="0" destOrd="0" presId="urn:microsoft.com/office/officeart/2005/8/layout/radial2"/>
    <dgm:cxn modelId="{4AD05397-3066-4977-B02B-55C781770D82}" type="presParOf" srcId="{C41786D8-1C6C-4245-8E50-FA7CA743C8FB}" destId="{4C6FB0A2-1DAC-4F2B-B98F-8AF0E767565F}" srcOrd="1" destOrd="0" presId="urn:microsoft.com/office/officeart/2005/8/layout/radial2"/>
    <dgm:cxn modelId="{6ACE3278-EF94-4B6A-BB00-DD90078C898A}" type="presParOf" srcId="{DB3B98E6-C3B6-43D6-9C33-D08F572B4B11}" destId="{CEA8474E-1384-4B56-BE0B-DA5705B9640D}" srcOrd="1" destOrd="0" presId="urn:microsoft.com/office/officeart/2005/8/layout/radial2"/>
    <dgm:cxn modelId="{F2D0652C-A150-490A-9AE1-F29D96E5DB27}" type="presParOf" srcId="{DB3B98E6-C3B6-43D6-9C33-D08F572B4B11}" destId="{5E55CFE6-7AED-4B0B-95F8-279E8E44CDF7}" srcOrd="2" destOrd="0" presId="urn:microsoft.com/office/officeart/2005/8/layout/radial2"/>
    <dgm:cxn modelId="{0A2218C1-A839-4B96-8380-307689662571}" type="presParOf" srcId="{5E55CFE6-7AED-4B0B-95F8-279E8E44CDF7}" destId="{3EEBFB3B-7408-4E05-86C5-EBB5FC483860}" srcOrd="0" destOrd="0" presId="urn:microsoft.com/office/officeart/2005/8/layout/radial2"/>
    <dgm:cxn modelId="{6043E491-1549-4188-85DB-58B160D7FA68}" type="presParOf" srcId="{5E55CFE6-7AED-4B0B-95F8-279E8E44CDF7}" destId="{C477A98E-8A28-4080-8F18-742DA796D41D}" srcOrd="1" destOrd="0" presId="urn:microsoft.com/office/officeart/2005/8/layout/radial2"/>
    <dgm:cxn modelId="{C18DE172-E15F-4979-852E-5CB82E61254F}" type="presParOf" srcId="{DB3B98E6-C3B6-43D6-9C33-D08F572B4B11}" destId="{441DED0C-6AB6-4339-81ED-95E8DF8C4569}" srcOrd="3" destOrd="0" presId="urn:microsoft.com/office/officeart/2005/8/layout/radial2"/>
    <dgm:cxn modelId="{2698EDC0-DE6A-4796-85B6-2C6FB6B51487}" type="presParOf" srcId="{DB3B98E6-C3B6-43D6-9C33-D08F572B4B11}" destId="{C7F6249E-565A-4E69-831A-747BCF0BA45A}" srcOrd="4" destOrd="0" presId="urn:microsoft.com/office/officeart/2005/8/layout/radial2"/>
    <dgm:cxn modelId="{476E125F-659C-4E7E-BB87-088DAD7E5035}" type="presParOf" srcId="{C7F6249E-565A-4E69-831A-747BCF0BA45A}" destId="{0CCCDBD4-15F4-4223-94E6-679070C9F043}" srcOrd="0" destOrd="0" presId="urn:microsoft.com/office/officeart/2005/8/layout/radial2"/>
    <dgm:cxn modelId="{3EBFA805-C1AE-4F2C-A5FA-B3DEC3D22F82}" type="presParOf" srcId="{C7F6249E-565A-4E69-831A-747BCF0BA45A}" destId="{D3153934-B008-40F6-A1EE-D623004596D6}" srcOrd="1" destOrd="0" presId="urn:microsoft.com/office/officeart/2005/8/layout/radial2"/>
    <dgm:cxn modelId="{7741672A-3807-4AB8-B748-7B5586BFFABB}" type="presParOf" srcId="{DB3B98E6-C3B6-43D6-9C33-D08F572B4B11}" destId="{B124026F-B278-4CDE-8196-2D06723DCBA1}" srcOrd="5" destOrd="0" presId="urn:microsoft.com/office/officeart/2005/8/layout/radial2"/>
    <dgm:cxn modelId="{ECBC8AE0-8088-4991-8D0B-99AC13EA49E0}" type="presParOf" srcId="{DB3B98E6-C3B6-43D6-9C33-D08F572B4B11}" destId="{D376925C-B0A3-4D1C-B6CB-A97C05305CE3}" srcOrd="6" destOrd="0" presId="urn:microsoft.com/office/officeart/2005/8/layout/radial2"/>
    <dgm:cxn modelId="{64396033-F56E-4F9B-9198-E91528F6E846}" type="presParOf" srcId="{D376925C-B0A3-4D1C-B6CB-A97C05305CE3}" destId="{5F226791-D404-4A87-A86F-1635C6258AF3}" srcOrd="0" destOrd="0" presId="urn:microsoft.com/office/officeart/2005/8/layout/radial2"/>
    <dgm:cxn modelId="{E9A565E8-7620-4833-970A-99CE0F35D0A8}" type="presParOf" srcId="{D376925C-B0A3-4D1C-B6CB-A97C05305CE3}" destId="{22FEB174-737E-4D5D-A618-149A00755183}" srcOrd="1" destOrd="0" presId="urn:microsoft.com/office/officeart/2005/8/layout/radial2"/>
    <dgm:cxn modelId="{833EE4DE-9706-4D85-AA81-7E9069447039}" type="presParOf" srcId="{DB3B98E6-C3B6-43D6-9C33-D08F572B4B11}" destId="{488D8656-40B0-44D4-856B-E4B3C035799F}" srcOrd="7" destOrd="0" presId="urn:microsoft.com/office/officeart/2005/8/layout/radial2"/>
    <dgm:cxn modelId="{0D832555-CFE9-4700-92A4-8A48D31EAA80}" type="presParOf" srcId="{DB3B98E6-C3B6-43D6-9C33-D08F572B4B11}" destId="{F0708FB8-E4BF-4948-8142-24E508DE46CE}" srcOrd="8" destOrd="0" presId="urn:microsoft.com/office/officeart/2005/8/layout/radial2"/>
    <dgm:cxn modelId="{7719EB99-878D-4C43-91E7-8501765FA59C}" type="presParOf" srcId="{F0708FB8-E4BF-4948-8142-24E508DE46CE}" destId="{0C835513-565C-49A2-99CB-0EDDA60547EA}" srcOrd="0" destOrd="0" presId="urn:microsoft.com/office/officeart/2005/8/layout/radial2"/>
    <dgm:cxn modelId="{B47B68E3-D315-4AD1-83DA-40C67F30A09E}" type="presParOf" srcId="{F0708FB8-E4BF-4948-8142-24E508DE46CE}" destId="{3A8B2824-8788-44C6-8DD6-46A7EAFD10B2}" srcOrd="1" destOrd="0" presId="urn:microsoft.com/office/officeart/2005/8/layout/radial2"/>
    <dgm:cxn modelId="{03F0AEE8-AECF-4C55-AE66-BE4E8C715962}" type="presParOf" srcId="{DB3B98E6-C3B6-43D6-9C33-D08F572B4B11}" destId="{6A499CBE-A6AF-4053-9DA1-84F745A57408}" srcOrd="9" destOrd="0" presId="urn:microsoft.com/office/officeart/2005/8/layout/radial2"/>
    <dgm:cxn modelId="{C2BF5282-A971-4DB9-8F23-5D41388647C0}" type="presParOf" srcId="{DB3B98E6-C3B6-43D6-9C33-D08F572B4B11}" destId="{EB85806F-712B-4027-9836-649FAA1AE64B}" srcOrd="10" destOrd="0" presId="urn:microsoft.com/office/officeart/2005/8/layout/radial2"/>
    <dgm:cxn modelId="{940490E7-29F8-4F76-9CA0-129E14B2D8D9}" type="presParOf" srcId="{EB85806F-712B-4027-9836-649FAA1AE64B}" destId="{2939F875-0BE7-4534-8A9F-450980F71FCF}" srcOrd="0" destOrd="0" presId="urn:microsoft.com/office/officeart/2005/8/layout/radial2"/>
    <dgm:cxn modelId="{FC0938C8-2192-4B97-A8DF-D52F42E188A0}" type="presParOf" srcId="{EB85806F-712B-4027-9836-649FAA1AE64B}" destId="{8C684565-AC67-4244-86F8-99E6341836C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8E5136-944E-4E11-9CC9-B980917BB0F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8A3295-85F7-4702-8AE0-13A67DF5D286}">
      <dgm:prSet phldrT="[Text]"/>
      <dgm:spPr/>
      <dgm:t>
        <a:bodyPr/>
        <a:lstStyle/>
        <a:p>
          <a:r>
            <a:rPr lang="zh-CN" altLang="en-US" dirty="0"/>
            <a:t>弹性云主机</a:t>
          </a:r>
          <a:endParaRPr lang="en-US" dirty="0"/>
        </a:p>
      </dgm:t>
    </dgm:pt>
    <dgm:pt modelId="{6ACB06BC-33AB-4172-B04D-9F29B1A24DE6}" type="parTrans" cxnId="{D8649035-C48A-42EF-8BBC-426FD404D1FA}">
      <dgm:prSet/>
      <dgm:spPr/>
      <dgm:t>
        <a:bodyPr/>
        <a:lstStyle/>
        <a:p>
          <a:endParaRPr lang="en-US"/>
        </a:p>
      </dgm:t>
    </dgm:pt>
    <dgm:pt modelId="{9D1204F2-56F3-4D7C-8AFA-A5428A872EC9}" type="sibTrans" cxnId="{D8649035-C48A-42EF-8BBC-426FD404D1FA}">
      <dgm:prSet/>
      <dgm:spPr/>
      <dgm:t>
        <a:bodyPr/>
        <a:lstStyle/>
        <a:p>
          <a:endParaRPr lang="en-US"/>
        </a:p>
      </dgm:t>
    </dgm:pt>
    <dgm:pt modelId="{8444D6FA-C0BA-4D45-AE80-B98C4D598B4B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083C2-A563-477F-86C0-551A13058552}" type="parTrans" cxnId="{7C12AC71-48C4-4A99-98D8-1C5D72F85F53}">
      <dgm:prSet/>
      <dgm:spPr/>
      <dgm:t>
        <a:bodyPr/>
        <a:lstStyle/>
        <a:p>
          <a:endParaRPr lang="en-US"/>
        </a:p>
      </dgm:t>
    </dgm:pt>
    <dgm:pt modelId="{E2ABADF1-72E2-44FB-87F2-5F84C2AD830B}" type="sibTrans" cxnId="{7C12AC71-48C4-4A99-98D8-1C5D72F85F53}">
      <dgm:prSet/>
      <dgm:spPr/>
      <dgm:t>
        <a:bodyPr/>
        <a:lstStyle/>
        <a:p>
          <a:endParaRPr lang="en-US"/>
        </a:p>
      </dgm:t>
    </dgm:pt>
    <dgm:pt modelId="{705DC179-F21F-4B70-B31F-72008C701006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3CB0FA-5C74-4824-9592-FD5173B9E2FC}" type="parTrans" cxnId="{B5CEDF34-1C3F-4897-9148-A1F0507FD49C}">
      <dgm:prSet/>
      <dgm:spPr/>
      <dgm:t>
        <a:bodyPr/>
        <a:lstStyle/>
        <a:p>
          <a:endParaRPr lang="en-US"/>
        </a:p>
      </dgm:t>
    </dgm:pt>
    <dgm:pt modelId="{C05E6846-0622-48EE-9008-C3AE9061BC16}" type="sibTrans" cxnId="{B5CEDF34-1C3F-4897-9148-A1F0507FD49C}">
      <dgm:prSet/>
      <dgm:spPr/>
      <dgm:t>
        <a:bodyPr/>
        <a:lstStyle/>
        <a:p>
          <a:endParaRPr lang="en-US"/>
        </a:p>
      </dgm:t>
    </dgm:pt>
    <dgm:pt modelId="{EEE33346-8F48-4BFD-9411-1FB2B1F6DC4F}">
      <dgm:prSet phldrT="[Text]"/>
      <dgm:spPr/>
      <dgm:t>
        <a:bodyPr/>
        <a:lstStyle/>
        <a:p>
          <a:r>
            <a:rPr lang="zh-CN" altLang="en-US" dirty="0"/>
            <a:t>裸金属云主机</a:t>
          </a:r>
          <a:endParaRPr lang="en-US" dirty="0"/>
        </a:p>
      </dgm:t>
    </dgm:pt>
    <dgm:pt modelId="{53921209-D879-464B-B00D-A1F51E2195C4}" type="parTrans" cxnId="{2436DAB9-9A7B-43A3-A1FB-5DF5BAE8E9A7}">
      <dgm:prSet/>
      <dgm:spPr/>
      <dgm:t>
        <a:bodyPr/>
        <a:lstStyle/>
        <a:p>
          <a:endParaRPr lang="en-US"/>
        </a:p>
      </dgm:t>
    </dgm:pt>
    <dgm:pt modelId="{140C5AED-1FD5-46FA-900F-E23FC4BAEC30}" type="sibTrans" cxnId="{2436DAB9-9A7B-43A3-A1FB-5DF5BAE8E9A7}">
      <dgm:prSet/>
      <dgm:spPr/>
      <dgm:t>
        <a:bodyPr/>
        <a:lstStyle/>
        <a:p>
          <a:endParaRPr lang="en-US"/>
        </a:p>
      </dgm:t>
    </dgm:pt>
    <dgm:pt modelId="{68485A9A-F0B6-4E5B-8293-39097169E54C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A6F25-5629-4A43-AAFF-60C555B3DD63}" type="parTrans" cxnId="{90051F41-ABA7-45EF-8F65-8C847283A71C}">
      <dgm:prSet/>
      <dgm:spPr/>
      <dgm:t>
        <a:bodyPr/>
        <a:lstStyle/>
        <a:p>
          <a:endParaRPr lang="en-US"/>
        </a:p>
      </dgm:t>
    </dgm:pt>
    <dgm:pt modelId="{F97F5434-6986-4658-8DD3-EA9D06D3EACE}" type="sibTrans" cxnId="{90051F41-ABA7-45EF-8F65-8C847283A71C}">
      <dgm:prSet/>
      <dgm:spPr/>
      <dgm:t>
        <a:bodyPr/>
        <a:lstStyle/>
        <a:p>
          <a:endParaRPr lang="en-US"/>
        </a:p>
      </dgm:t>
    </dgm:pt>
    <dgm:pt modelId="{FBFADFC7-7395-422F-B0C9-39E219BB1527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C745ED-2865-4C42-980A-7E6C03B04B82}" type="parTrans" cxnId="{AE55FC1F-4510-4C86-8D56-2CAAC5AC0930}">
      <dgm:prSet/>
      <dgm:spPr/>
      <dgm:t>
        <a:bodyPr/>
        <a:lstStyle/>
        <a:p>
          <a:endParaRPr lang="en-US"/>
        </a:p>
      </dgm:t>
    </dgm:pt>
    <dgm:pt modelId="{A49E46E1-334C-4DBE-9CC4-0FA935DB8FC6}" type="sibTrans" cxnId="{AE55FC1F-4510-4C86-8D56-2CAAC5AC0930}">
      <dgm:prSet/>
      <dgm:spPr/>
      <dgm:t>
        <a:bodyPr/>
        <a:lstStyle/>
        <a:p>
          <a:endParaRPr lang="en-US"/>
        </a:p>
      </dgm:t>
    </dgm:pt>
    <dgm:pt modelId="{55E9991A-BE34-41BF-A176-B4241CF16D22}">
      <dgm:prSet phldrT="[Text]"/>
      <dgm:spPr/>
      <dgm:t>
        <a:bodyPr/>
        <a:lstStyle/>
        <a:p>
          <a:r>
            <a:rPr lang="zh-CN" altLang="en-US" dirty="0"/>
            <a:t>自建基础构架</a:t>
          </a:r>
          <a:endParaRPr lang="en-US" dirty="0"/>
        </a:p>
      </dgm:t>
    </dgm:pt>
    <dgm:pt modelId="{464589DC-B7F4-4CE5-B4F4-03959C957004}" type="parTrans" cxnId="{E256E97C-75F8-4722-90C4-9F66CFBD6C64}">
      <dgm:prSet/>
      <dgm:spPr/>
      <dgm:t>
        <a:bodyPr/>
        <a:lstStyle/>
        <a:p>
          <a:endParaRPr lang="en-US"/>
        </a:p>
      </dgm:t>
    </dgm:pt>
    <dgm:pt modelId="{6AA9B4A5-FAF5-40A1-92A4-BA7CADF65A22}" type="sibTrans" cxnId="{E256E97C-75F8-4722-90C4-9F66CFBD6C64}">
      <dgm:prSet/>
      <dgm:spPr/>
      <dgm:t>
        <a:bodyPr/>
        <a:lstStyle/>
        <a:p>
          <a:endParaRPr lang="en-US"/>
        </a:p>
      </dgm:t>
    </dgm:pt>
    <dgm:pt modelId="{4A6060EE-5AD0-4854-80D8-CDF667C39E85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针对性地定制优化配置和性能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29D5FB-24DA-4FA3-976B-058CDB69767B}" type="parTrans" cxnId="{7517BF0A-DEDE-4C55-B396-10F2A11474E9}">
      <dgm:prSet/>
      <dgm:spPr/>
      <dgm:t>
        <a:bodyPr/>
        <a:lstStyle/>
        <a:p>
          <a:endParaRPr lang="en-US"/>
        </a:p>
      </dgm:t>
    </dgm:pt>
    <dgm:pt modelId="{0D677026-DD9F-4D91-89BF-5C6B9250C97F}" type="sibTrans" cxnId="{7517BF0A-DEDE-4C55-B396-10F2A11474E9}">
      <dgm:prSet/>
      <dgm:spPr/>
      <dgm:t>
        <a:bodyPr/>
        <a:lstStyle/>
        <a:p>
          <a:endParaRPr lang="en-US"/>
        </a:p>
      </dgm:t>
    </dgm:pt>
    <dgm:pt modelId="{47253EFE-6743-4F71-81F0-776F289823CC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构建及运维要求高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61D84-7DAA-41F2-86BC-8D2251E1B4F0}" type="parTrans" cxnId="{F88ED90B-7F3E-4CD1-A39B-B1A0D875971E}">
      <dgm:prSet/>
      <dgm:spPr/>
      <dgm:t>
        <a:bodyPr/>
        <a:lstStyle/>
        <a:p>
          <a:endParaRPr lang="en-US"/>
        </a:p>
      </dgm:t>
    </dgm:pt>
    <dgm:pt modelId="{6BF9AD6B-DD56-4027-A933-93B1E9BF9850}" type="sibTrans" cxnId="{F88ED90B-7F3E-4CD1-A39B-B1A0D875971E}">
      <dgm:prSet/>
      <dgm:spPr/>
      <dgm:t>
        <a:bodyPr/>
        <a:lstStyle/>
        <a:p>
          <a:endParaRPr lang="en-US"/>
        </a:p>
      </dgm:t>
    </dgm:pt>
    <dgm:pt modelId="{1DC34091-FD44-429F-BB50-77FF2B991B93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特殊行业应用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C98A00-53B7-41D4-ADEF-C010C7DF1E1C}" type="parTrans" cxnId="{8AC13173-EDB8-4FB2-BCB8-53EA9EA975D3}">
      <dgm:prSet/>
      <dgm:spPr/>
      <dgm:t>
        <a:bodyPr/>
        <a:lstStyle/>
        <a:p>
          <a:endParaRPr lang="en-US"/>
        </a:p>
      </dgm:t>
    </dgm:pt>
    <dgm:pt modelId="{5D8DB0B4-3575-46A5-B3BB-189BABCDA0BF}" type="sibTrans" cxnId="{8AC13173-EDB8-4FB2-BCB8-53EA9EA975D3}">
      <dgm:prSet/>
      <dgm:spPr/>
      <dgm:t>
        <a:bodyPr/>
        <a:lstStyle/>
        <a:p>
          <a:endParaRPr lang="en-US"/>
        </a:p>
      </dgm:t>
    </dgm:pt>
    <dgm:pt modelId="{64527887-1766-46ED-A480-45CD2497B2F9}" type="pres">
      <dgm:prSet presAssocID="{188E5136-944E-4E11-9CC9-B980917BB0F9}" presName="Name0" presStyleCnt="0">
        <dgm:presLayoutVars>
          <dgm:dir/>
          <dgm:animLvl val="lvl"/>
          <dgm:resizeHandles val="exact"/>
        </dgm:presLayoutVars>
      </dgm:prSet>
      <dgm:spPr/>
    </dgm:pt>
    <dgm:pt modelId="{D8A52FB8-F589-4DC0-8E08-BF5FCE215EF1}" type="pres">
      <dgm:prSet presAssocID="{898A3295-85F7-4702-8AE0-13A67DF5D286}" presName="composite" presStyleCnt="0"/>
      <dgm:spPr/>
    </dgm:pt>
    <dgm:pt modelId="{CD27DB19-08D0-4EC0-AFB6-7F0AC763CB5E}" type="pres">
      <dgm:prSet presAssocID="{898A3295-85F7-4702-8AE0-13A67DF5D28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1B61BD2-ECAC-4CEE-BC98-870422A28081}" type="pres">
      <dgm:prSet presAssocID="{898A3295-85F7-4702-8AE0-13A67DF5D286}" presName="desTx" presStyleLbl="alignAccFollowNode1" presStyleIdx="0" presStyleCnt="3">
        <dgm:presLayoutVars>
          <dgm:bulletEnabled val="1"/>
        </dgm:presLayoutVars>
      </dgm:prSet>
      <dgm:spPr/>
    </dgm:pt>
    <dgm:pt modelId="{DB0958A1-480B-4180-9170-CE314DC525D9}" type="pres">
      <dgm:prSet presAssocID="{9D1204F2-56F3-4D7C-8AFA-A5428A872EC9}" presName="space" presStyleCnt="0"/>
      <dgm:spPr/>
    </dgm:pt>
    <dgm:pt modelId="{328F7009-0499-4038-9FA9-A3D14BC63A2E}" type="pres">
      <dgm:prSet presAssocID="{EEE33346-8F48-4BFD-9411-1FB2B1F6DC4F}" presName="composite" presStyleCnt="0"/>
      <dgm:spPr/>
    </dgm:pt>
    <dgm:pt modelId="{E8C044CE-FDC1-4F4E-9FC0-FCDCBBE25A49}" type="pres">
      <dgm:prSet presAssocID="{EEE33346-8F48-4BFD-9411-1FB2B1F6DC4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5ECC203-0D41-4197-8649-581A77441E3D}" type="pres">
      <dgm:prSet presAssocID="{EEE33346-8F48-4BFD-9411-1FB2B1F6DC4F}" presName="desTx" presStyleLbl="alignAccFollowNode1" presStyleIdx="1" presStyleCnt="3">
        <dgm:presLayoutVars>
          <dgm:bulletEnabled val="1"/>
        </dgm:presLayoutVars>
      </dgm:prSet>
      <dgm:spPr/>
    </dgm:pt>
    <dgm:pt modelId="{6F335DC1-37EE-4F01-A2B0-A92E01D1A29B}" type="pres">
      <dgm:prSet presAssocID="{140C5AED-1FD5-46FA-900F-E23FC4BAEC30}" presName="space" presStyleCnt="0"/>
      <dgm:spPr/>
    </dgm:pt>
    <dgm:pt modelId="{41A519D5-4918-4B83-BBAE-F33E98FBFE96}" type="pres">
      <dgm:prSet presAssocID="{55E9991A-BE34-41BF-A176-B4241CF16D22}" presName="composite" presStyleCnt="0"/>
      <dgm:spPr/>
    </dgm:pt>
    <dgm:pt modelId="{7224BDC8-DC6E-4C96-BA18-ADC2D8CE8850}" type="pres">
      <dgm:prSet presAssocID="{55E9991A-BE34-41BF-A176-B4241CF16D22}" presName="parTx" presStyleLbl="alignNode1" presStyleIdx="2" presStyleCnt="3" custLinFactNeighborX="0">
        <dgm:presLayoutVars>
          <dgm:chMax val="0"/>
          <dgm:chPref val="0"/>
          <dgm:bulletEnabled val="1"/>
        </dgm:presLayoutVars>
      </dgm:prSet>
      <dgm:spPr/>
    </dgm:pt>
    <dgm:pt modelId="{404A15D8-787A-4467-B007-1D94CE5BF7CF}" type="pres">
      <dgm:prSet presAssocID="{55E9991A-BE34-41BF-A176-B4241CF16D2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517BF0A-DEDE-4C55-B396-10F2A11474E9}" srcId="{55E9991A-BE34-41BF-A176-B4241CF16D22}" destId="{4A6060EE-5AD0-4854-80D8-CDF667C39E85}" srcOrd="0" destOrd="0" parTransId="{D829D5FB-24DA-4FA3-976B-058CDB69767B}" sibTransId="{0D677026-DD9F-4D91-89BF-5C6B9250C97F}"/>
    <dgm:cxn modelId="{F88ED90B-7F3E-4CD1-A39B-B1A0D875971E}" srcId="{55E9991A-BE34-41BF-A176-B4241CF16D22}" destId="{47253EFE-6743-4F71-81F0-776F289823CC}" srcOrd="1" destOrd="0" parTransId="{55A61D84-7DAA-41F2-86BC-8D2251E1B4F0}" sibTransId="{6BF9AD6B-DD56-4027-A933-93B1E9BF9850}"/>
    <dgm:cxn modelId="{AD760E13-5EED-489C-8CA6-F46DDDFF98E6}" type="presOf" srcId="{47253EFE-6743-4F71-81F0-776F289823CC}" destId="{404A15D8-787A-4467-B007-1D94CE5BF7CF}" srcOrd="0" destOrd="1" presId="urn:microsoft.com/office/officeart/2005/8/layout/hList1"/>
    <dgm:cxn modelId="{74028115-AAC7-481C-9EF0-949CF0A7CEB9}" type="presOf" srcId="{188E5136-944E-4E11-9CC9-B980917BB0F9}" destId="{64527887-1766-46ED-A480-45CD2497B2F9}" srcOrd="0" destOrd="0" presId="urn:microsoft.com/office/officeart/2005/8/layout/hList1"/>
    <dgm:cxn modelId="{8B88591E-6906-4588-93AE-149FDE084866}" type="presOf" srcId="{FBFADFC7-7395-422F-B0C9-39E219BB1527}" destId="{95ECC203-0D41-4197-8649-581A77441E3D}" srcOrd="0" destOrd="1" presId="urn:microsoft.com/office/officeart/2005/8/layout/hList1"/>
    <dgm:cxn modelId="{AE55FC1F-4510-4C86-8D56-2CAAC5AC0930}" srcId="{EEE33346-8F48-4BFD-9411-1FB2B1F6DC4F}" destId="{FBFADFC7-7395-422F-B0C9-39E219BB1527}" srcOrd="1" destOrd="0" parTransId="{ADC745ED-2865-4C42-980A-7E6C03B04B82}" sibTransId="{A49E46E1-334C-4DBE-9CC4-0FA935DB8FC6}"/>
    <dgm:cxn modelId="{1A700431-0BC7-4944-BF88-4D51A95EB462}" type="presOf" srcId="{1DC34091-FD44-429F-BB50-77FF2B991B93}" destId="{404A15D8-787A-4467-B007-1D94CE5BF7CF}" srcOrd="0" destOrd="2" presId="urn:microsoft.com/office/officeart/2005/8/layout/hList1"/>
    <dgm:cxn modelId="{B5CEDF34-1C3F-4897-9148-A1F0507FD49C}" srcId="{898A3295-85F7-4702-8AE0-13A67DF5D286}" destId="{705DC179-F21F-4B70-B31F-72008C701006}" srcOrd="1" destOrd="0" parTransId="{9D3CB0FA-5C74-4824-9592-FD5173B9E2FC}" sibTransId="{C05E6846-0622-48EE-9008-C3AE9061BC16}"/>
    <dgm:cxn modelId="{D8649035-C48A-42EF-8BBC-426FD404D1FA}" srcId="{188E5136-944E-4E11-9CC9-B980917BB0F9}" destId="{898A3295-85F7-4702-8AE0-13A67DF5D286}" srcOrd="0" destOrd="0" parTransId="{6ACB06BC-33AB-4172-B04D-9F29B1A24DE6}" sibTransId="{9D1204F2-56F3-4D7C-8AFA-A5428A872EC9}"/>
    <dgm:cxn modelId="{90051F41-ABA7-45EF-8F65-8C847283A71C}" srcId="{EEE33346-8F48-4BFD-9411-1FB2B1F6DC4F}" destId="{68485A9A-F0B6-4E5B-8293-39097169E54C}" srcOrd="0" destOrd="0" parTransId="{5D8A6F25-5629-4A43-AAFF-60C555B3DD63}" sibTransId="{F97F5434-6986-4658-8DD3-EA9D06D3EACE}"/>
    <dgm:cxn modelId="{4A1B366B-580E-4B5F-8300-57C19A7812BF}" type="presOf" srcId="{68485A9A-F0B6-4E5B-8293-39097169E54C}" destId="{95ECC203-0D41-4197-8649-581A77441E3D}" srcOrd="0" destOrd="0" presId="urn:microsoft.com/office/officeart/2005/8/layout/hList1"/>
    <dgm:cxn modelId="{7C12AC71-48C4-4A99-98D8-1C5D72F85F53}" srcId="{898A3295-85F7-4702-8AE0-13A67DF5D286}" destId="{8444D6FA-C0BA-4D45-AE80-B98C4D598B4B}" srcOrd="0" destOrd="0" parTransId="{826083C2-A563-477F-86C0-551A13058552}" sibTransId="{E2ABADF1-72E2-44FB-87F2-5F84C2AD830B}"/>
    <dgm:cxn modelId="{8AC13173-EDB8-4FB2-BCB8-53EA9EA975D3}" srcId="{55E9991A-BE34-41BF-A176-B4241CF16D22}" destId="{1DC34091-FD44-429F-BB50-77FF2B991B93}" srcOrd="2" destOrd="0" parTransId="{77C98A00-53B7-41D4-ADEF-C010C7DF1E1C}" sibTransId="{5D8DB0B4-3575-46A5-B3BB-189BABCDA0BF}"/>
    <dgm:cxn modelId="{C5C91974-AC9E-4FB5-A5E2-355D6D6A454F}" type="presOf" srcId="{55E9991A-BE34-41BF-A176-B4241CF16D22}" destId="{7224BDC8-DC6E-4C96-BA18-ADC2D8CE8850}" srcOrd="0" destOrd="0" presId="urn:microsoft.com/office/officeart/2005/8/layout/hList1"/>
    <dgm:cxn modelId="{39CCC758-FBAA-42BD-B3AA-E06499D72697}" type="presOf" srcId="{705DC179-F21F-4B70-B31F-72008C701006}" destId="{F1B61BD2-ECAC-4CEE-BC98-870422A28081}" srcOrd="0" destOrd="1" presId="urn:microsoft.com/office/officeart/2005/8/layout/hList1"/>
    <dgm:cxn modelId="{E256E97C-75F8-4722-90C4-9F66CFBD6C64}" srcId="{188E5136-944E-4E11-9CC9-B980917BB0F9}" destId="{55E9991A-BE34-41BF-A176-B4241CF16D22}" srcOrd="2" destOrd="0" parTransId="{464589DC-B7F4-4CE5-B4F4-03959C957004}" sibTransId="{6AA9B4A5-FAF5-40A1-92A4-BA7CADF65A22}"/>
    <dgm:cxn modelId="{D6F56787-1668-472B-A741-3931EA2F73EA}" type="presOf" srcId="{898A3295-85F7-4702-8AE0-13A67DF5D286}" destId="{CD27DB19-08D0-4EC0-AFB6-7F0AC763CB5E}" srcOrd="0" destOrd="0" presId="urn:microsoft.com/office/officeart/2005/8/layout/hList1"/>
    <dgm:cxn modelId="{B27B36B7-B065-4EE3-A331-99DF3DE4A128}" type="presOf" srcId="{4A6060EE-5AD0-4854-80D8-CDF667C39E85}" destId="{404A15D8-787A-4467-B007-1D94CE5BF7CF}" srcOrd="0" destOrd="0" presId="urn:microsoft.com/office/officeart/2005/8/layout/hList1"/>
    <dgm:cxn modelId="{2436DAB9-9A7B-43A3-A1FB-5DF5BAE8E9A7}" srcId="{188E5136-944E-4E11-9CC9-B980917BB0F9}" destId="{EEE33346-8F48-4BFD-9411-1FB2B1F6DC4F}" srcOrd="1" destOrd="0" parTransId="{53921209-D879-464B-B00D-A1F51E2195C4}" sibTransId="{140C5AED-1FD5-46FA-900F-E23FC4BAEC30}"/>
    <dgm:cxn modelId="{7B1CA6DD-9F6D-4D52-9DA1-C7B7B4527207}" type="presOf" srcId="{EEE33346-8F48-4BFD-9411-1FB2B1F6DC4F}" destId="{E8C044CE-FDC1-4F4E-9FC0-FCDCBBE25A49}" srcOrd="0" destOrd="0" presId="urn:microsoft.com/office/officeart/2005/8/layout/hList1"/>
    <dgm:cxn modelId="{DC322DFC-91EF-4E24-A6FC-C6C36882BD5E}" type="presOf" srcId="{8444D6FA-C0BA-4D45-AE80-B98C4D598B4B}" destId="{F1B61BD2-ECAC-4CEE-BC98-870422A28081}" srcOrd="0" destOrd="0" presId="urn:microsoft.com/office/officeart/2005/8/layout/hList1"/>
    <dgm:cxn modelId="{BD8DC86C-9562-4E56-BF2C-28BB734B352E}" type="presParOf" srcId="{64527887-1766-46ED-A480-45CD2497B2F9}" destId="{D8A52FB8-F589-4DC0-8E08-BF5FCE215EF1}" srcOrd="0" destOrd="0" presId="urn:microsoft.com/office/officeart/2005/8/layout/hList1"/>
    <dgm:cxn modelId="{2C9FF540-A30C-4273-B683-71AA7C73AF36}" type="presParOf" srcId="{D8A52FB8-F589-4DC0-8E08-BF5FCE215EF1}" destId="{CD27DB19-08D0-4EC0-AFB6-7F0AC763CB5E}" srcOrd="0" destOrd="0" presId="urn:microsoft.com/office/officeart/2005/8/layout/hList1"/>
    <dgm:cxn modelId="{BA7839D5-6B0D-49B1-A3C1-E75DEC4E8C7C}" type="presParOf" srcId="{D8A52FB8-F589-4DC0-8E08-BF5FCE215EF1}" destId="{F1B61BD2-ECAC-4CEE-BC98-870422A28081}" srcOrd="1" destOrd="0" presId="urn:microsoft.com/office/officeart/2005/8/layout/hList1"/>
    <dgm:cxn modelId="{95ADAFEC-70AB-4313-9C9D-05D8137A6151}" type="presParOf" srcId="{64527887-1766-46ED-A480-45CD2497B2F9}" destId="{DB0958A1-480B-4180-9170-CE314DC525D9}" srcOrd="1" destOrd="0" presId="urn:microsoft.com/office/officeart/2005/8/layout/hList1"/>
    <dgm:cxn modelId="{1BE7B23C-282F-42A6-BE6F-DFA0B29779E9}" type="presParOf" srcId="{64527887-1766-46ED-A480-45CD2497B2F9}" destId="{328F7009-0499-4038-9FA9-A3D14BC63A2E}" srcOrd="2" destOrd="0" presId="urn:microsoft.com/office/officeart/2005/8/layout/hList1"/>
    <dgm:cxn modelId="{B4D6C635-45E2-47A1-85F3-BF8A84F4CE58}" type="presParOf" srcId="{328F7009-0499-4038-9FA9-A3D14BC63A2E}" destId="{E8C044CE-FDC1-4F4E-9FC0-FCDCBBE25A49}" srcOrd="0" destOrd="0" presId="urn:microsoft.com/office/officeart/2005/8/layout/hList1"/>
    <dgm:cxn modelId="{FE5C48A9-B60E-489C-A354-B732B3D83589}" type="presParOf" srcId="{328F7009-0499-4038-9FA9-A3D14BC63A2E}" destId="{95ECC203-0D41-4197-8649-581A77441E3D}" srcOrd="1" destOrd="0" presId="urn:microsoft.com/office/officeart/2005/8/layout/hList1"/>
    <dgm:cxn modelId="{047337A2-375B-4A84-921F-EDC299AF09A8}" type="presParOf" srcId="{64527887-1766-46ED-A480-45CD2497B2F9}" destId="{6F335DC1-37EE-4F01-A2B0-A92E01D1A29B}" srcOrd="3" destOrd="0" presId="urn:microsoft.com/office/officeart/2005/8/layout/hList1"/>
    <dgm:cxn modelId="{62744B3E-9EF5-4623-89A7-D7ABB99A9830}" type="presParOf" srcId="{64527887-1766-46ED-A480-45CD2497B2F9}" destId="{41A519D5-4918-4B83-BBAE-F33E98FBFE96}" srcOrd="4" destOrd="0" presId="urn:microsoft.com/office/officeart/2005/8/layout/hList1"/>
    <dgm:cxn modelId="{4F89EC6B-D37B-4700-B5CA-CEEA34CE5614}" type="presParOf" srcId="{41A519D5-4918-4B83-BBAE-F33E98FBFE96}" destId="{7224BDC8-DC6E-4C96-BA18-ADC2D8CE8850}" srcOrd="0" destOrd="0" presId="urn:microsoft.com/office/officeart/2005/8/layout/hList1"/>
    <dgm:cxn modelId="{B4604CA5-B29A-413B-9F14-1DBD5DCB7EE1}" type="presParOf" srcId="{41A519D5-4918-4B83-BBAE-F33E98FBFE96}" destId="{404A15D8-787A-4467-B007-1D94CE5BF7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AC848B2-A175-4BF7-B278-45A4E7BFC2DF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448F84-59AC-420F-8AE1-F0890606899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3600" dirty="0"/>
            <a:t>联盟</a:t>
          </a:r>
          <a:endParaRPr lang="en-US" sz="3600" dirty="0"/>
        </a:p>
      </dgm:t>
    </dgm:pt>
    <dgm:pt modelId="{2203B365-7C64-431A-BAAD-0DF6345928CF}" type="parTrans" cxnId="{3692554E-1EC2-4058-927C-6921999382C8}">
      <dgm:prSet/>
      <dgm:spPr/>
      <dgm:t>
        <a:bodyPr/>
        <a:lstStyle/>
        <a:p>
          <a:endParaRPr lang="en-US"/>
        </a:p>
      </dgm:t>
    </dgm:pt>
    <dgm:pt modelId="{354FB293-BDD4-462D-9035-A0722CB3EF8B}" type="sibTrans" cxnId="{3692554E-1EC2-4058-927C-6921999382C8}">
      <dgm:prSet/>
      <dgm:spPr/>
      <dgm:t>
        <a:bodyPr/>
        <a:lstStyle/>
        <a:p>
          <a:endParaRPr lang="en-US"/>
        </a:p>
      </dgm:t>
    </dgm:pt>
    <dgm:pt modelId="{B7DF5018-1AF7-4AA5-8959-ED04F117401A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E0DDD4F3-03D8-4F74-9F94-0FD29ADA8E50}" type="parTrans" cxnId="{BCF1AD71-7F69-4DC1-AB43-D66D69689170}">
      <dgm:prSet/>
      <dgm:spPr/>
      <dgm:t>
        <a:bodyPr/>
        <a:lstStyle/>
        <a:p>
          <a:endParaRPr lang="en-US"/>
        </a:p>
      </dgm:t>
    </dgm:pt>
    <dgm:pt modelId="{6C70F9AE-5DF1-415B-831C-2959CAB9AE57}" type="sibTrans" cxnId="{BCF1AD71-7F69-4DC1-AB43-D66D69689170}">
      <dgm:prSet/>
      <dgm:spPr/>
      <dgm:t>
        <a:bodyPr/>
        <a:lstStyle/>
        <a:p>
          <a:endParaRPr lang="en-US"/>
        </a:p>
      </dgm:t>
    </dgm:pt>
    <dgm:pt modelId="{765F9ADE-65B6-4445-A116-CED8B18B0F0A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635D8CF2-BF33-4F72-9FE8-4BBDA8162505}" type="parTrans" cxnId="{AC7D106F-02D6-4FAD-947D-851A7C5CE80D}">
      <dgm:prSet/>
      <dgm:spPr/>
      <dgm:t>
        <a:bodyPr/>
        <a:lstStyle/>
        <a:p>
          <a:endParaRPr lang="en-US"/>
        </a:p>
      </dgm:t>
    </dgm:pt>
    <dgm:pt modelId="{71484198-117A-4FE0-831F-342D42F0B064}" type="sibTrans" cxnId="{AC7D106F-02D6-4FAD-947D-851A7C5CE80D}">
      <dgm:prSet/>
      <dgm:spPr/>
      <dgm:t>
        <a:bodyPr/>
        <a:lstStyle/>
        <a:p>
          <a:endParaRPr lang="en-US"/>
        </a:p>
      </dgm:t>
    </dgm:pt>
    <dgm:pt modelId="{E166C5A4-4A09-4D35-BB6D-7B751A7CCFEE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40AB8075-AB39-442E-8A9A-F7552C429ABC}" type="parTrans" cxnId="{216AB00A-DA47-4CF2-88C4-94652C68628A}">
      <dgm:prSet/>
      <dgm:spPr/>
      <dgm:t>
        <a:bodyPr/>
        <a:lstStyle/>
        <a:p>
          <a:endParaRPr lang="en-US"/>
        </a:p>
      </dgm:t>
    </dgm:pt>
    <dgm:pt modelId="{BADF4A86-A837-44F5-8457-932EFE61CFF5}" type="sibTrans" cxnId="{216AB00A-DA47-4CF2-88C4-94652C68628A}">
      <dgm:prSet/>
      <dgm:spPr/>
      <dgm:t>
        <a:bodyPr/>
        <a:lstStyle/>
        <a:p>
          <a:endParaRPr lang="en-US"/>
        </a:p>
      </dgm:t>
    </dgm:pt>
    <dgm:pt modelId="{21D3E4BE-16CC-4CEA-B29C-550FFB40A822}">
      <dgm:prSet phldrT="[Text]"/>
      <dgm:spPr/>
      <dgm:t>
        <a:bodyPr/>
        <a:lstStyle/>
        <a:p>
          <a:r>
            <a:rPr lang="zh-CN" altLang="en-US" dirty="0"/>
            <a:t>系统</a:t>
          </a:r>
          <a:endParaRPr lang="en-US" dirty="0"/>
        </a:p>
      </dgm:t>
    </dgm:pt>
    <dgm:pt modelId="{13A59ABF-5034-4BE5-9E32-DE480D9B0384}" type="parTrans" cxnId="{6F8C0C61-3C5D-41E1-8358-0F18DA4A8C2C}">
      <dgm:prSet/>
      <dgm:spPr/>
      <dgm:t>
        <a:bodyPr/>
        <a:lstStyle/>
        <a:p>
          <a:endParaRPr lang="en-US"/>
        </a:p>
      </dgm:t>
    </dgm:pt>
    <dgm:pt modelId="{D5DAEDE7-AB50-4E11-A1E7-F21F38A4CEA8}" type="sibTrans" cxnId="{6F8C0C61-3C5D-41E1-8358-0F18DA4A8C2C}">
      <dgm:prSet/>
      <dgm:spPr/>
      <dgm:t>
        <a:bodyPr/>
        <a:lstStyle/>
        <a:p>
          <a:endParaRPr lang="en-US"/>
        </a:p>
      </dgm:t>
    </dgm:pt>
    <dgm:pt modelId="{0D1D9DA1-9D3D-4082-8203-B444282AF4A7}" type="pres">
      <dgm:prSet presAssocID="{1AC848B2-A175-4BF7-B278-45A4E7BFC2DF}" presName="composite" presStyleCnt="0">
        <dgm:presLayoutVars>
          <dgm:chMax val="1"/>
          <dgm:dir/>
          <dgm:resizeHandles val="exact"/>
        </dgm:presLayoutVars>
      </dgm:prSet>
      <dgm:spPr/>
    </dgm:pt>
    <dgm:pt modelId="{E62829FC-B6C6-4E13-9A0D-288CBB10BABD}" type="pres">
      <dgm:prSet presAssocID="{1AC848B2-A175-4BF7-B278-45A4E7BFC2DF}" presName="radial" presStyleCnt="0">
        <dgm:presLayoutVars>
          <dgm:animLvl val="ctr"/>
        </dgm:presLayoutVars>
      </dgm:prSet>
      <dgm:spPr/>
    </dgm:pt>
    <dgm:pt modelId="{7CB5B95D-9FFB-442D-AE7F-D340DBD85F47}" type="pres">
      <dgm:prSet presAssocID="{22448F84-59AC-420F-8AE1-F0890606899B}" presName="centerShape" presStyleLbl="vennNode1" presStyleIdx="0" presStyleCnt="5"/>
      <dgm:spPr/>
    </dgm:pt>
    <dgm:pt modelId="{BD52492E-D762-42EF-B49D-E2C8F3275F54}" type="pres">
      <dgm:prSet presAssocID="{B7DF5018-1AF7-4AA5-8959-ED04F117401A}" presName="node" presStyleLbl="vennNode1" presStyleIdx="1" presStyleCnt="5">
        <dgm:presLayoutVars>
          <dgm:bulletEnabled val="1"/>
        </dgm:presLayoutVars>
      </dgm:prSet>
      <dgm:spPr/>
    </dgm:pt>
    <dgm:pt modelId="{71B4051D-A896-4239-A641-893858E504BF}" type="pres">
      <dgm:prSet presAssocID="{765F9ADE-65B6-4445-A116-CED8B18B0F0A}" presName="node" presStyleLbl="vennNode1" presStyleIdx="2" presStyleCnt="5">
        <dgm:presLayoutVars>
          <dgm:bulletEnabled val="1"/>
        </dgm:presLayoutVars>
      </dgm:prSet>
      <dgm:spPr/>
    </dgm:pt>
    <dgm:pt modelId="{8B15F7D3-48FB-4F30-9ACC-6041CA64ECDF}" type="pres">
      <dgm:prSet presAssocID="{E166C5A4-4A09-4D35-BB6D-7B751A7CCFEE}" presName="node" presStyleLbl="vennNode1" presStyleIdx="3" presStyleCnt="5">
        <dgm:presLayoutVars>
          <dgm:bulletEnabled val="1"/>
        </dgm:presLayoutVars>
      </dgm:prSet>
      <dgm:spPr/>
    </dgm:pt>
    <dgm:pt modelId="{F97AFB26-6813-468F-AF9A-C307B011A56A}" type="pres">
      <dgm:prSet presAssocID="{21D3E4BE-16CC-4CEA-B29C-550FFB40A82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16AB00A-DA47-4CF2-88C4-94652C68628A}" srcId="{22448F84-59AC-420F-8AE1-F0890606899B}" destId="{E166C5A4-4A09-4D35-BB6D-7B751A7CCFEE}" srcOrd="2" destOrd="0" parTransId="{40AB8075-AB39-442E-8A9A-F7552C429ABC}" sibTransId="{BADF4A86-A837-44F5-8457-932EFE61CFF5}"/>
    <dgm:cxn modelId="{AED11D1D-D7B1-4069-8D31-D963F01240E4}" type="presOf" srcId="{21D3E4BE-16CC-4CEA-B29C-550FFB40A822}" destId="{F97AFB26-6813-468F-AF9A-C307B011A56A}" srcOrd="0" destOrd="0" presId="urn:microsoft.com/office/officeart/2005/8/layout/radial3"/>
    <dgm:cxn modelId="{F281DE23-BAC4-43DB-9899-73D1DB19B7EC}" type="presOf" srcId="{1AC848B2-A175-4BF7-B278-45A4E7BFC2DF}" destId="{0D1D9DA1-9D3D-4082-8203-B444282AF4A7}" srcOrd="0" destOrd="0" presId="urn:microsoft.com/office/officeart/2005/8/layout/radial3"/>
    <dgm:cxn modelId="{6F8C0C61-3C5D-41E1-8358-0F18DA4A8C2C}" srcId="{22448F84-59AC-420F-8AE1-F0890606899B}" destId="{21D3E4BE-16CC-4CEA-B29C-550FFB40A822}" srcOrd="3" destOrd="0" parTransId="{13A59ABF-5034-4BE5-9E32-DE480D9B0384}" sibTransId="{D5DAEDE7-AB50-4E11-A1E7-F21F38A4CEA8}"/>
    <dgm:cxn modelId="{02852A4D-6E85-4D58-A23C-EB29A655693B}" type="presOf" srcId="{E166C5A4-4A09-4D35-BB6D-7B751A7CCFEE}" destId="{8B15F7D3-48FB-4F30-9ACC-6041CA64ECDF}" srcOrd="0" destOrd="0" presId="urn:microsoft.com/office/officeart/2005/8/layout/radial3"/>
    <dgm:cxn modelId="{3692554E-1EC2-4058-927C-6921999382C8}" srcId="{1AC848B2-A175-4BF7-B278-45A4E7BFC2DF}" destId="{22448F84-59AC-420F-8AE1-F0890606899B}" srcOrd="0" destOrd="0" parTransId="{2203B365-7C64-431A-BAAD-0DF6345928CF}" sibTransId="{354FB293-BDD4-462D-9035-A0722CB3EF8B}"/>
    <dgm:cxn modelId="{AC7D106F-02D6-4FAD-947D-851A7C5CE80D}" srcId="{22448F84-59AC-420F-8AE1-F0890606899B}" destId="{765F9ADE-65B6-4445-A116-CED8B18B0F0A}" srcOrd="1" destOrd="0" parTransId="{635D8CF2-BF33-4F72-9FE8-4BBDA8162505}" sibTransId="{71484198-117A-4FE0-831F-342D42F0B064}"/>
    <dgm:cxn modelId="{BCF1AD71-7F69-4DC1-AB43-D66D69689170}" srcId="{22448F84-59AC-420F-8AE1-F0890606899B}" destId="{B7DF5018-1AF7-4AA5-8959-ED04F117401A}" srcOrd="0" destOrd="0" parTransId="{E0DDD4F3-03D8-4F74-9F94-0FD29ADA8E50}" sibTransId="{6C70F9AE-5DF1-415B-831C-2959CAB9AE57}"/>
    <dgm:cxn modelId="{1769B175-A1A5-44A3-93F4-0D197D6FA54E}" type="presOf" srcId="{B7DF5018-1AF7-4AA5-8959-ED04F117401A}" destId="{BD52492E-D762-42EF-B49D-E2C8F3275F54}" srcOrd="0" destOrd="0" presId="urn:microsoft.com/office/officeart/2005/8/layout/radial3"/>
    <dgm:cxn modelId="{E39559A4-10BC-48F7-8A23-9F01DA6BD7D7}" type="presOf" srcId="{765F9ADE-65B6-4445-A116-CED8B18B0F0A}" destId="{71B4051D-A896-4239-A641-893858E504BF}" srcOrd="0" destOrd="0" presId="urn:microsoft.com/office/officeart/2005/8/layout/radial3"/>
    <dgm:cxn modelId="{C11157FC-FD55-467D-A4AE-7D2B4A9C9E7F}" type="presOf" srcId="{22448F84-59AC-420F-8AE1-F0890606899B}" destId="{7CB5B95D-9FFB-442D-AE7F-D340DBD85F47}" srcOrd="0" destOrd="0" presId="urn:microsoft.com/office/officeart/2005/8/layout/radial3"/>
    <dgm:cxn modelId="{03FA20E2-F4FB-41FA-85A8-6EE073303D46}" type="presParOf" srcId="{0D1D9DA1-9D3D-4082-8203-B444282AF4A7}" destId="{E62829FC-B6C6-4E13-9A0D-288CBB10BABD}" srcOrd="0" destOrd="0" presId="urn:microsoft.com/office/officeart/2005/8/layout/radial3"/>
    <dgm:cxn modelId="{D4F774D5-42E6-45C6-BC55-BDC1E99024D2}" type="presParOf" srcId="{E62829FC-B6C6-4E13-9A0D-288CBB10BABD}" destId="{7CB5B95D-9FFB-442D-AE7F-D340DBD85F47}" srcOrd="0" destOrd="0" presId="urn:microsoft.com/office/officeart/2005/8/layout/radial3"/>
    <dgm:cxn modelId="{ED7D4E5D-5A30-4434-AD2F-355F41A5A47F}" type="presParOf" srcId="{E62829FC-B6C6-4E13-9A0D-288CBB10BABD}" destId="{BD52492E-D762-42EF-B49D-E2C8F3275F54}" srcOrd="1" destOrd="0" presId="urn:microsoft.com/office/officeart/2005/8/layout/radial3"/>
    <dgm:cxn modelId="{7B660B79-C5D7-46E2-A4A2-E94DFD94D951}" type="presParOf" srcId="{E62829FC-B6C6-4E13-9A0D-288CBB10BABD}" destId="{71B4051D-A896-4239-A641-893858E504BF}" srcOrd="2" destOrd="0" presId="urn:microsoft.com/office/officeart/2005/8/layout/radial3"/>
    <dgm:cxn modelId="{6C6F1276-18DC-4124-9AB7-C18A42623207}" type="presParOf" srcId="{E62829FC-B6C6-4E13-9A0D-288CBB10BABD}" destId="{8B15F7D3-48FB-4F30-9ACC-6041CA64ECDF}" srcOrd="3" destOrd="0" presId="urn:microsoft.com/office/officeart/2005/8/layout/radial3"/>
    <dgm:cxn modelId="{DC912670-F90E-424B-8A2D-A1721A042274}" type="presParOf" srcId="{E62829FC-B6C6-4E13-9A0D-288CBB10BABD}" destId="{F97AFB26-6813-468F-AF9A-C307B011A56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ctr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ctr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销售站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ctr"/>
        <a:lstStyle/>
        <a:p>
          <a:r>
            <a:rPr lang="zh-CN" altLang="en-US" dirty="0"/>
            <a:t>供应</a:t>
          </a:r>
          <a:br>
            <a:rPr lang="en-US" altLang="zh-CN" dirty="0"/>
          </a:br>
          <a:r>
            <a:rPr lang="zh-CN" altLang="en-US" dirty="0"/>
            <a:t>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20344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97273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120344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71861" custScaleY="120344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6842C9D-A7BF-4EA5-A53E-188D2F273B0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5EEDE0-322C-4EC8-B4F5-DC8645DD7AB2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9700D4-EEE4-4ED0-87DA-60F335A457B0}" type="par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75B1BB-2100-4ABD-9647-4559C673CDA9}" type="sib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D60371-2351-4764-BBD6-5FBC9433C4D1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758AB2-C917-457C-9057-DA4B913CB067}" type="par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CC59CF-34F4-4C73-9916-E20DA63B93BB}" type="sib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7C85C-5056-4970-84F0-3776FDB54998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44611-6CEE-4EE5-B628-8861270A46BB}" type="parTrans" cxnId="{EF8CACB9-9D70-4426-BA80-488A4E7FA1CC}">
      <dgm:prSet/>
      <dgm:spPr/>
      <dgm:t>
        <a:bodyPr/>
        <a:lstStyle/>
        <a:p>
          <a:endParaRPr lang="en-US" sz="1400"/>
        </a:p>
      </dgm:t>
    </dgm:pt>
    <dgm:pt modelId="{CB51C08D-2CBF-4D52-A323-6F36E6335180}" type="sibTrans" cxnId="{EF8CACB9-9D70-4426-BA80-488A4E7FA1CC}">
      <dgm:prSet/>
      <dgm:spPr/>
      <dgm:t>
        <a:bodyPr/>
        <a:lstStyle/>
        <a:p>
          <a:endParaRPr lang="en-US" sz="1400"/>
        </a:p>
      </dgm:t>
    </dgm:pt>
    <dgm:pt modelId="{C5E68526-1BC0-41FC-B524-A6EB40861217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66327C-2392-4F0D-8F7C-BD90789192A7}" type="parTrans" cxnId="{42D25224-EF98-47A6-B45D-529E96005181}">
      <dgm:prSet/>
      <dgm:spPr/>
      <dgm:t>
        <a:bodyPr/>
        <a:lstStyle/>
        <a:p>
          <a:endParaRPr lang="en-US" sz="1400"/>
        </a:p>
      </dgm:t>
    </dgm:pt>
    <dgm:pt modelId="{8A9E8817-47BB-43A9-945F-B8F8E2112FAF}" type="sibTrans" cxnId="{42D25224-EF98-47A6-B45D-529E96005181}">
      <dgm:prSet/>
      <dgm:spPr/>
      <dgm:t>
        <a:bodyPr/>
        <a:lstStyle/>
        <a:p>
          <a:endParaRPr lang="en-US" sz="1400"/>
        </a:p>
      </dgm:t>
    </dgm:pt>
    <dgm:pt modelId="{6CB0234E-1B1D-4868-B2B2-C70EC5EA4209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AA3743-3CA3-464D-8333-22F6C0C98842}" type="parTrans" cxnId="{1D873961-43A3-4532-A11A-C2F1E604C2F8}">
      <dgm:prSet/>
      <dgm:spPr/>
      <dgm:t>
        <a:bodyPr/>
        <a:lstStyle/>
        <a:p>
          <a:endParaRPr lang="en-US" sz="1800"/>
        </a:p>
      </dgm:t>
    </dgm:pt>
    <dgm:pt modelId="{DB529449-0843-4A54-95AD-2DE43BC61F5E}" type="sibTrans" cxnId="{1D873961-43A3-4532-A11A-C2F1E604C2F8}">
      <dgm:prSet/>
      <dgm:spPr/>
      <dgm:t>
        <a:bodyPr/>
        <a:lstStyle/>
        <a:p>
          <a:endParaRPr lang="en-US" sz="1800"/>
        </a:p>
      </dgm:t>
    </dgm:pt>
    <dgm:pt modelId="{B08048D9-3ADB-4E38-8BBA-3D554479135A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9BCFB4-7B41-4ABC-A641-BB3378303CD1}" type="parTrans" cxnId="{4B04FA40-1531-4D43-9D59-6BA72985EF02}">
      <dgm:prSet/>
      <dgm:spPr/>
      <dgm:t>
        <a:bodyPr/>
        <a:lstStyle/>
        <a:p>
          <a:endParaRPr lang="en-US" sz="1800"/>
        </a:p>
      </dgm:t>
    </dgm:pt>
    <dgm:pt modelId="{39502FF5-1B6D-410F-BA3A-5D6E911C1569}" type="sibTrans" cxnId="{4B04FA40-1531-4D43-9D59-6BA72985EF02}">
      <dgm:prSet/>
      <dgm:spPr/>
      <dgm:t>
        <a:bodyPr/>
        <a:lstStyle/>
        <a:p>
          <a:endParaRPr lang="en-US" sz="1800"/>
        </a:p>
      </dgm:t>
    </dgm:pt>
    <dgm:pt modelId="{C6D04B43-1C11-47E0-ADBA-27EE56DAD9F4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08FBD5-2030-4C50-B55C-0E16851623E7}" type="parTrans" cxnId="{BCDA179D-5098-4212-A9E8-576CBE03E6CE}">
      <dgm:prSet/>
      <dgm:spPr/>
      <dgm:t>
        <a:bodyPr/>
        <a:lstStyle/>
        <a:p>
          <a:endParaRPr lang="en-US"/>
        </a:p>
      </dgm:t>
    </dgm:pt>
    <dgm:pt modelId="{F0FAE7DC-5260-42D6-93F0-A09B6BC8F650}" type="sibTrans" cxnId="{BCDA179D-5098-4212-A9E8-576CBE03E6CE}">
      <dgm:prSet/>
      <dgm:spPr/>
      <dgm:t>
        <a:bodyPr/>
        <a:lstStyle/>
        <a:p>
          <a:endParaRPr lang="en-US"/>
        </a:p>
      </dgm:t>
    </dgm:pt>
    <dgm:pt modelId="{A5D93726-F223-4BE4-8A93-EF42549A286E}" type="pres">
      <dgm:prSet presAssocID="{36842C9D-A7BF-4EA5-A53E-188D2F273B05}" presName="Name0" presStyleCnt="0">
        <dgm:presLayoutVars>
          <dgm:chMax val="7"/>
          <dgm:chPref val="7"/>
          <dgm:dir/>
        </dgm:presLayoutVars>
      </dgm:prSet>
      <dgm:spPr/>
    </dgm:pt>
    <dgm:pt modelId="{F82C0811-40C6-4F3A-AABE-4C30D1FE81FA}" type="pres">
      <dgm:prSet presAssocID="{36842C9D-A7BF-4EA5-A53E-188D2F273B05}" presName="Name1" presStyleCnt="0"/>
      <dgm:spPr/>
    </dgm:pt>
    <dgm:pt modelId="{A695D06E-2825-4B3E-B530-8E7E5F334F79}" type="pres">
      <dgm:prSet presAssocID="{36842C9D-A7BF-4EA5-A53E-188D2F273B05}" presName="cycle" presStyleCnt="0"/>
      <dgm:spPr/>
    </dgm:pt>
    <dgm:pt modelId="{B632F915-3B25-4588-922B-A37E1D965113}" type="pres">
      <dgm:prSet presAssocID="{36842C9D-A7BF-4EA5-A53E-188D2F273B05}" presName="srcNode" presStyleLbl="node1" presStyleIdx="0" presStyleCnt="7"/>
      <dgm:spPr/>
    </dgm:pt>
    <dgm:pt modelId="{4ADCED3A-1E45-47A2-A302-05C3E2FDB6D6}" type="pres">
      <dgm:prSet presAssocID="{36842C9D-A7BF-4EA5-A53E-188D2F273B05}" presName="conn" presStyleLbl="parChTrans1D2" presStyleIdx="0" presStyleCnt="1"/>
      <dgm:spPr/>
    </dgm:pt>
    <dgm:pt modelId="{1F0F6838-3267-4C24-AF3E-56C0D63DA4C8}" type="pres">
      <dgm:prSet presAssocID="{36842C9D-A7BF-4EA5-A53E-188D2F273B05}" presName="extraNode" presStyleLbl="node1" presStyleIdx="0" presStyleCnt="7"/>
      <dgm:spPr/>
    </dgm:pt>
    <dgm:pt modelId="{4ACD10AC-88AC-4DC0-9E93-CDEE03091F8C}" type="pres">
      <dgm:prSet presAssocID="{36842C9D-A7BF-4EA5-A53E-188D2F273B05}" presName="dstNode" presStyleLbl="node1" presStyleIdx="0" presStyleCnt="7"/>
      <dgm:spPr/>
    </dgm:pt>
    <dgm:pt modelId="{92840245-5029-44C2-AE85-191EDCD5492F}" type="pres">
      <dgm:prSet presAssocID="{E05EEDE0-322C-4EC8-B4F5-DC8645DD7AB2}" presName="text_1" presStyleLbl="node1" presStyleIdx="0" presStyleCnt="7">
        <dgm:presLayoutVars>
          <dgm:bulletEnabled val="1"/>
        </dgm:presLayoutVars>
      </dgm:prSet>
      <dgm:spPr/>
    </dgm:pt>
    <dgm:pt modelId="{1449D28A-D01D-4CB0-80E4-FA188CDD34D8}" type="pres">
      <dgm:prSet presAssocID="{E05EEDE0-322C-4EC8-B4F5-DC8645DD7AB2}" presName="accent_1" presStyleCnt="0"/>
      <dgm:spPr/>
    </dgm:pt>
    <dgm:pt modelId="{40C57EDF-DBAA-4230-A678-3C6EAA3C369D}" type="pres">
      <dgm:prSet presAssocID="{E05EEDE0-322C-4EC8-B4F5-DC8645DD7AB2}" presName="accentRepeatNode" presStyleLbl="solidFgAcc1" presStyleIdx="0" presStyleCnt="7"/>
      <dgm:spPr/>
    </dgm:pt>
    <dgm:pt modelId="{CAB71C31-0D86-4591-973A-5DC5D971A0CD}" type="pres">
      <dgm:prSet presAssocID="{8C47C85C-5056-4970-84F0-3776FDB54998}" presName="text_2" presStyleLbl="node1" presStyleIdx="1" presStyleCnt="7">
        <dgm:presLayoutVars>
          <dgm:bulletEnabled val="1"/>
        </dgm:presLayoutVars>
      </dgm:prSet>
      <dgm:spPr/>
    </dgm:pt>
    <dgm:pt modelId="{BA550989-4B96-4741-A9D4-592B3A2B3D00}" type="pres">
      <dgm:prSet presAssocID="{8C47C85C-5056-4970-84F0-3776FDB54998}" presName="accent_2" presStyleCnt="0"/>
      <dgm:spPr/>
    </dgm:pt>
    <dgm:pt modelId="{C9F48DEB-F0D0-4C0F-8705-7F2EE6BE81A7}" type="pres">
      <dgm:prSet presAssocID="{8C47C85C-5056-4970-84F0-3776FDB54998}" presName="accentRepeatNode" presStyleLbl="solidFgAcc1" presStyleIdx="1" presStyleCnt="7"/>
      <dgm:spPr/>
    </dgm:pt>
    <dgm:pt modelId="{6DBA6384-848C-4B75-9F02-93A352F6CD94}" type="pres">
      <dgm:prSet presAssocID="{1DD60371-2351-4764-BBD6-5FBC9433C4D1}" presName="text_3" presStyleLbl="node1" presStyleIdx="2" presStyleCnt="7">
        <dgm:presLayoutVars>
          <dgm:bulletEnabled val="1"/>
        </dgm:presLayoutVars>
      </dgm:prSet>
      <dgm:spPr/>
    </dgm:pt>
    <dgm:pt modelId="{A09C7E2E-7CC2-4E42-B058-6EB98ED34734}" type="pres">
      <dgm:prSet presAssocID="{1DD60371-2351-4764-BBD6-5FBC9433C4D1}" presName="accent_3" presStyleCnt="0"/>
      <dgm:spPr/>
    </dgm:pt>
    <dgm:pt modelId="{42D08AA9-D775-43C5-9F4F-A6134BA35904}" type="pres">
      <dgm:prSet presAssocID="{1DD60371-2351-4764-BBD6-5FBC9433C4D1}" presName="accentRepeatNode" presStyleLbl="solidFgAcc1" presStyleIdx="2" presStyleCnt="7"/>
      <dgm:spPr/>
    </dgm:pt>
    <dgm:pt modelId="{7100AF81-7676-4F99-92CB-A2114F4387DA}" type="pres">
      <dgm:prSet presAssocID="{C6D04B43-1C11-47E0-ADBA-27EE56DAD9F4}" presName="text_4" presStyleLbl="node1" presStyleIdx="3" presStyleCnt="7">
        <dgm:presLayoutVars>
          <dgm:bulletEnabled val="1"/>
        </dgm:presLayoutVars>
      </dgm:prSet>
      <dgm:spPr/>
    </dgm:pt>
    <dgm:pt modelId="{84FEA50F-555A-4CFF-99F2-C0A9CAB03FFD}" type="pres">
      <dgm:prSet presAssocID="{C6D04B43-1C11-47E0-ADBA-27EE56DAD9F4}" presName="accent_4" presStyleCnt="0"/>
      <dgm:spPr/>
    </dgm:pt>
    <dgm:pt modelId="{5CBDD992-BEA4-4952-9D04-5E0C24C681B5}" type="pres">
      <dgm:prSet presAssocID="{C6D04B43-1C11-47E0-ADBA-27EE56DAD9F4}" presName="accentRepeatNode" presStyleLbl="solidFgAcc1" presStyleIdx="3" presStyleCnt="7"/>
      <dgm:spPr/>
    </dgm:pt>
    <dgm:pt modelId="{9566CFB6-ACF6-4FCB-B117-D32ABB610C71}" type="pres">
      <dgm:prSet presAssocID="{6CB0234E-1B1D-4868-B2B2-C70EC5EA4209}" presName="text_5" presStyleLbl="node1" presStyleIdx="4" presStyleCnt="7">
        <dgm:presLayoutVars>
          <dgm:bulletEnabled val="1"/>
        </dgm:presLayoutVars>
      </dgm:prSet>
      <dgm:spPr/>
    </dgm:pt>
    <dgm:pt modelId="{AF11D751-25C1-4119-B70F-60B210C70C21}" type="pres">
      <dgm:prSet presAssocID="{6CB0234E-1B1D-4868-B2B2-C70EC5EA4209}" presName="accent_5" presStyleCnt="0"/>
      <dgm:spPr/>
    </dgm:pt>
    <dgm:pt modelId="{0A4DE534-722C-4FA5-A510-8168F5EF2744}" type="pres">
      <dgm:prSet presAssocID="{6CB0234E-1B1D-4868-B2B2-C70EC5EA4209}" presName="accentRepeatNode" presStyleLbl="solidFgAcc1" presStyleIdx="4" presStyleCnt="7"/>
      <dgm:spPr/>
    </dgm:pt>
    <dgm:pt modelId="{9037D8BF-0B85-4439-A096-4B208EC33419}" type="pres">
      <dgm:prSet presAssocID="{B08048D9-3ADB-4E38-8BBA-3D554479135A}" presName="text_6" presStyleLbl="node1" presStyleIdx="5" presStyleCnt="7">
        <dgm:presLayoutVars>
          <dgm:bulletEnabled val="1"/>
        </dgm:presLayoutVars>
      </dgm:prSet>
      <dgm:spPr/>
    </dgm:pt>
    <dgm:pt modelId="{3A04EB2D-1731-4309-8B71-ECFD54039362}" type="pres">
      <dgm:prSet presAssocID="{B08048D9-3ADB-4E38-8BBA-3D554479135A}" presName="accent_6" presStyleCnt="0"/>
      <dgm:spPr/>
    </dgm:pt>
    <dgm:pt modelId="{8D9BEE5E-B1B8-4239-9871-7D56D0DCE8A8}" type="pres">
      <dgm:prSet presAssocID="{B08048D9-3ADB-4E38-8BBA-3D554479135A}" presName="accentRepeatNode" presStyleLbl="solidFgAcc1" presStyleIdx="5" presStyleCnt="7"/>
      <dgm:spPr/>
    </dgm:pt>
    <dgm:pt modelId="{E347C1D3-6318-4881-93FA-04457F08F276}" type="pres">
      <dgm:prSet presAssocID="{C5E68526-1BC0-41FC-B524-A6EB40861217}" presName="text_7" presStyleLbl="node1" presStyleIdx="6" presStyleCnt="7">
        <dgm:presLayoutVars>
          <dgm:bulletEnabled val="1"/>
        </dgm:presLayoutVars>
      </dgm:prSet>
      <dgm:spPr/>
    </dgm:pt>
    <dgm:pt modelId="{A1575EBF-6E58-43F4-9DD1-E47320637771}" type="pres">
      <dgm:prSet presAssocID="{C5E68526-1BC0-41FC-B524-A6EB40861217}" presName="accent_7" presStyleCnt="0"/>
      <dgm:spPr/>
    </dgm:pt>
    <dgm:pt modelId="{74A8A7AF-5557-439C-B604-FBB79D965216}" type="pres">
      <dgm:prSet presAssocID="{C5E68526-1BC0-41FC-B524-A6EB40861217}" presName="accentRepeatNode" presStyleLbl="solidFgAcc1" presStyleIdx="6" presStyleCnt="7"/>
      <dgm:spPr/>
    </dgm:pt>
  </dgm:ptLst>
  <dgm:cxnLst>
    <dgm:cxn modelId="{28287A0D-E8F8-4BFA-AB86-1EC95901DD74}" srcId="{36842C9D-A7BF-4EA5-A53E-188D2F273B05}" destId="{1DD60371-2351-4764-BBD6-5FBC9433C4D1}" srcOrd="2" destOrd="0" parTransId="{1E758AB2-C917-457C-9057-DA4B913CB067}" sibTransId="{E4CC59CF-34F4-4C73-9916-E20DA63B93BB}"/>
    <dgm:cxn modelId="{5FF2931D-2F95-44CA-8AD7-78BA02D614B8}" type="presOf" srcId="{36842C9D-A7BF-4EA5-A53E-188D2F273B05}" destId="{A5D93726-F223-4BE4-8A93-EF42549A286E}" srcOrd="0" destOrd="0" presId="urn:microsoft.com/office/officeart/2008/layout/VerticalCurvedList"/>
    <dgm:cxn modelId="{42D25224-EF98-47A6-B45D-529E96005181}" srcId="{36842C9D-A7BF-4EA5-A53E-188D2F273B05}" destId="{C5E68526-1BC0-41FC-B524-A6EB40861217}" srcOrd="6" destOrd="0" parTransId="{BF66327C-2392-4F0D-8F7C-BD90789192A7}" sibTransId="{8A9E8817-47BB-43A9-945F-B8F8E2112FAF}"/>
    <dgm:cxn modelId="{6BEE432A-057C-433B-9E17-33C32F78E7BB}" type="presOf" srcId="{8C47C85C-5056-4970-84F0-3776FDB54998}" destId="{CAB71C31-0D86-4591-973A-5DC5D971A0CD}" srcOrd="0" destOrd="0" presId="urn:microsoft.com/office/officeart/2008/layout/VerticalCurvedList"/>
    <dgm:cxn modelId="{4B04FA40-1531-4D43-9D59-6BA72985EF02}" srcId="{36842C9D-A7BF-4EA5-A53E-188D2F273B05}" destId="{B08048D9-3ADB-4E38-8BBA-3D554479135A}" srcOrd="5" destOrd="0" parTransId="{F89BCFB4-7B41-4ABC-A641-BB3378303CD1}" sibTransId="{39502FF5-1B6D-410F-BA3A-5D6E911C1569}"/>
    <dgm:cxn modelId="{1D873961-43A3-4532-A11A-C2F1E604C2F8}" srcId="{36842C9D-A7BF-4EA5-A53E-188D2F273B05}" destId="{6CB0234E-1B1D-4868-B2B2-C70EC5EA4209}" srcOrd="4" destOrd="0" parTransId="{F7AA3743-3CA3-464D-8333-22F6C0C98842}" sibTransId="{DB529449-0843-4A54-95AD-2DE43BC61F5E}"/>
    <dgm:cxn modelId="{BC722F63-95B0-4E8F-BCE2-E80F072AE2B2}" type="presOf" srcId="{B08048D9-3ADB-4E38-8BBA-3D554479135A}" destId="{9037D8BF-0B85-4439-A096-4B208EC33419}" srcOrd="0" destOrd="0" presId="urn:microsoft.com/office/officeart/2008/layout/VerticalCurvedList"/>
    <dgm:cxn modelId="{CE131046-793F-4FF5-814C-C96B48FE242A}" type="presOf" srcId="{6CB0234E-1B1D-4868-B2B2-C70EC5EA4209}" destId="{9566CFB6-ACF6-4FCB-B117-D32ABB610C71}" srcOrd="0" destOrd="0" presId="urn:microsoft.com/office/officeart/2008/layout/VerticalCurvedList"/>
    <dgm:cxn modelId="{0AB32B82-A110-4A8A-8261-984E253DD902}" type="presOf" srcId="{DF75B1BB-2100-4ABD-9647-4559C673CDA9}" destId="{4ADCED3A-1E45-47A2-A302-05C3E2FDB6D6}" srcOrd="0" destOrd="0" presId="urn:microsoft.com/office/officeart/2008/layout/VerticalCurvedList"/>
    <dgm:cxn modelId="{6AD65783-CD79-43DF-9637-23EE1D297EAC}" type="presOf" srcId="{C5E68526-1BC0-41FC-B524-A6EB40861217}" destId="{E347C1D3-6318-4881-93FA-04457F08F276}" srcOrd="0" destOrd="0" presId="urn:microsoft.com/office/officeart/2008/layout/VerticalCurvedList"/>
    <dgm:cxn modelId="{9A6DB999-85B4-4B13-A7E7-11FAA6579369}" type="presOf" srcId="{E05EEDE0-322C-4EC8-B4F5-DC8645DD7AB2}" destId="{92840245-5029-44C2-AE85-191EDCD5492F}" srcOrd="0" destOrd="0" presId="urn:microsoft.com/office/officeart/2008/layout/VerticalCurvedList"/>
    <dgm:cxn modelId="{BCDA179D-5098-4212-A9E8-576CBE03E6CE}" srcId="{36842C9D-A7BF-4EA5-A53E-188D2F273B05}" destId="{C6D04B43-1C11-47E0-ADBA-27EE56DAD9F4}" srcOrd="3" destOrd="0" parTransId="{4008FBD5-2030-4C50-B55C-0E16851623E7}" sibTransId="{F0FAE7DC-5260-42D6-93F0-A09B6BC8F650}"/>
    <dgm:cxn modelId="{C1DC10A2-E370-4F12-9BA1-1AD18DF100A3}" srcId="{36842C9D-A7BF-4EA5-A53E-188D2F273B05}" destId="{E05EEDE0-322C-4EC8-B4F5-DC8645DD7AB2}" srcOrd="0" destOrd="0" parTransId="{769700D4-EEE4-4ED0-87DA-60F335A457B0}" sibTransId="{DF75B1BB-2100-4ABD-9647-4559C673CDA9}"/>
    <dgm:cxn modelId="{EF8CACB9-9D70-4426-BA80-488A4E7FA1CC}" srcId="{36842C9D-A7BF-4EA5-A53E-188D2F273B05}" destId="{8C47C85C-5056-4970-84F0-3776FDB54998}" srcOrd="1" destOrd="0" parTransId="{6E944611-6CEE-4EE5-B628-8861270A46BB}" sibTransId="{CB51C08D-2CBF-4D52-A323-6F36E6335180}"/>
    <dgm:cxn modelId="{D6527AD5-34ED-41D0-9EDF-D4F84E386928}" type="presOf" srcId="{C6D04B43-1C11-47E0-ADBA-27EE56DAD9F4}" destId="{7100AF81-7676-4F99-92CB-A2114F4387DA}" srcOrd="0" destOrd="0" presId="urn:microsoft.com/office/officeart/2008/layout/VerticalCurvedList"/>
    <dgm:cxn modelId="{8619BDFC-C100-448D-8A1B-AFB7DD50CFD3}" type="presOf" srcId="{1DD60371-2351-4764-BBD6-5FBC9433C4D1}" destId="{6DBA6384-848C-4B75-9F02-93A352F6CD94}" srcOrd="0" destOrd="0" presId="urn:microsoft.com/office/officeart/2008/layout/VerticalCurvedList"/>
    <dgm:cxn modelId="{08D521BD-88FA-4268-8059-05C65106BAF3}" type="presParOf" srcId="{A5D93726-F223-4BE4-8A93-EF42549A286E}" destId="{F82C0811-40C6-4F3A-AABE-4C30D1FE81FA}" srcOrd="0" destOrd="0" presId="urn:microsoft.com/office/officeart/2008/layout/VerticalCurvedList"/>
    <dgm:cxn modelId="{1DA38F0E-4ECE-4C6E-8A5C-F4CFE7A0824D}" type="presParOf" srcId="{F82C0811-40C6-4F3A-AABE-4C30D1FE81FA}" destId="{A695D06E-2825-4B3E-B530-8E7E5F334F79}" srcOrd="0" destOrd="0" presId="urn:microsoft.com/office/officeart/2008/layout/VerticalCurvedList"/>
    <dgm:cxn modelId="{DB0D3125-8B88-4F35-A725-8CA7AA0E627F}" type="presParOf" srcId="{A695D06E-2825-4B3E-B530-8E7E5F334F79}" destId="{B632F915-3B25-4588-922B-A37E1D965113}" srcOrd="0" destOrd="0" presId="urn:microsoft.com/office/officeart/2008/layout/VerticalCurvedList"/>
    <dgm:cxn modelId="{339495D1-AA62-4F75-A705-8ACE72249E92}" type="presParOf" srcId="{A695D06E-2825-4B3E-B530-8E7E5F334F79}" destId="{4ADCED3A-1E45-47A2-A302-05C3E2FDB6D6}" srcOrd="1" destOrd="0" presId="urn:microsoft.com/office/officeart/2008/layout/VerticalCurvedList"/>
    <dgm:cxn modelId="{C337FF4D-924C-4D3B-9648-A0149900180D}" type="presParOf" srcId="{A695D06E-2825-4B3E-B530-8E7E5F334F79}" destId="{1F0F6838-3267-4C24-AF3E-56C0D63DA4C8}" srcOrd="2" destOrd="0" presId="urn:microsoft.com/office/officeart/2008/layout/VerticalCurvedList"/>
    <dgm:cxn modelId="{B27B34E7-7F4D-4A0A-AA73-8C1C04B78334}" type="presParOf" srcId="{A695D06E-2825-4B3E-B530-8E7E5F334F79}" destId="{4ACD10AC-88AC-4DC0-9E93-CDEE03091F8C}" srcOrd="3" destOrd="0" presId="urn:microsoft.com/office/officeart/2008/layout/VerticalCurvedList"/>
    <dgm:cxn modelId="{93C63F62-1BD3-4F04-A328-2EFEDE39852D}" type="presParOf" srcId="{F82C0811-40C6-4F3A-AABE-4C30D1FE81FA}" destId="{92840245-5029-44C2-AE85-191EDCD5492F}" srcOrd="1" destOrd="0" presId="urn:microsoft.com/office/officeart/2008/layout/VerticalCurvedList"/>
    <dgm:cxn modelId="{3C004DC6-3B48-410B-A77A-56DD741626BB}" type="presParOf" srcId="{F82C0811-40C6-4F3A-AABE-4C30D1FE81FA}" destId="{1449D28A-D01D-4CB0-80E4-FA188CDD34D8}" srcOrd="2" destOrd="0" presId="urn:microsoft.com/office/officeart/2008/layout/VerticalCurvedList"/>
    <dgm:cxn modelId="{AE6FB920-266A-4A37-B131-5512DAF8A36D}" type="presParOf" srcId="{1449D28A-D01D-4CB0-80E4-FA188CDD34D8}" destId="{40C57EDF-DBAA-4230-A678-3C6EAA3C369D}" srcOrd="0" destOrd="0" presId="urn:microsoft.com/office/officeart/2008/layout/VerticalCurvedList"/>
    <dgm:cxn modelId="{33BC4565-F6F8-4F5D-98DB-574C2DA49D42}" type="presParOf" srcId="{F82C0811-40C6-4F3A-AABE-4C30D1FE81FA}" destId="{CAB71C31-0D86-4591-973A-5DC5D971A0CD}" srcOrd="3" destOrd="0" presId="urn:microsoft.com/office/officeart/2008/layout/VerticalCurvedList"/>
    <dgm:cxn modelId="{496E5A1A-5CE9-4325-9D26-BE4DD5829649}" type="presParOf" srcId="{F82C0811-40C6-4F3A-AABE-4C30D1FE81FA}" destId="{BA550989-4B96-4741-A9D4-592B3A2B3D00}" srcOrd="4" destOrd="0" presId="urn:microsoft.com/office/officeart/2008/layout/VerticalCurvedList"/>
    <dgm:cxn modelId="{DE34CA4D-4242-4139-A3B6-AEF6D4F97F76}" type="presParOf" srcId="{BA550989-4B96-4741-A9D4-592B3A2B3D00}" destId="{C9F48DEB-F0D0-4C0F-8705-7F2EE6BE81A7}" srcOrd="0" destOrd="0" presId="urn:microsoft.com/office/officeart/2008/layout/VerticalCurvedList"/>
    <dgm:cxn modelId="{BC8D5229-5EB5-4E50-83F8-74D2C4139C68}" type="presParOf" srcId="{F82C0811-40C6-4F3A-AABE-4C30D1FE81FA}" destId="{6DBA6384-848C-4B75-9F02-93A352F6CD94}" srcOrd="5" destOrd="0" presId="urn:microsoft.com/office/officeart/2008/layout/VerticalCurvedList"/>
    <dgm:cxn modelId="{9AB73A95-A947-4387-811F-C136F48DC739}" type="presParOf" srcId="{F82C0811-40C6-4F3A-AABE-4C30D1FE81FA}" destId="{A09C7E2E-7CC2-4E42-B058-6EB98ED34734}" srcOrd="6" destOrd="0" presId="urn:microsoft.com/office/officeart/2008/layout/VerticalCurvedList"/>
    <dgm:cxn modelId="{D88365AE-FC96-4A16-A72E-AB424BDC3BA6}" type="presParOf" srcId="{A09C7E2E-7CC2-4E42-B058-6EB98ED34734}" destId="{42D08AA9-D775-43C5-9F4F-A6134BA35904}" srcOrd="0" destOrd="0" presId="urn:microsoft.com/office/officeart/2008/layout/VerticalCurvedList"/>
    <dgm:cxn modelId="{42926B18-B347-4013-818B-EAE4F7FED9EA}" type="presParOf" srcId="{F82C0811-40C6-4F3A-AABE-4C30D1FE81FA}" destId="{7100AF81-7676-4F99-92CB-A2114F4387DA}" srcOrd="7" destOrd="0" presId="urn:microsoft.com/office/officeart/2008/layout/VerticalCurvedList"/>
    <dgm:cxn modelId="{BC804648-EE50-412A-B220-6BCF58C555C1}" type="presParOf" srcId="{F82C0811-40C6-4F3A-AABE-4C30D1FE81FA}" destId="{84FEA50F-555A-4CFF-99F2-C0A9CAB03FFD}" srcOrd="8" destOrd="0" presId="urn:microsoft.com/office/officeart/2008/layout/VerticalCurvedList"/>
    <dgm:cxn modelId="{266D272F-AC1D-482B-848F-89A4E0B19630}" type="presParOf" srcId="{84FEA50F-555A-4CFF-99F2-C0A9CAB03FFD}" destId="{5CBDD992-BEA4-4952-9D04-5E0C24C681B5}" srcOrd="0" destOrd="0" presId="urn:microsoft.com/office/officeart/2008/layout/VerticalCurvedList"/>
    <dgm:cxn modelId="{E5955214-AEE2-40D6-8DB1-011F7536F768}" type="presParOf" srcId="{F82C0811-40C6-4F3A-AABE-4C30D1FE81FA}" destId="{9566CFB6-ACF6-4FCB-B117-D32ABB610C71}" srcOrd="9" destOrd="0" presId="urn:microsoft.com/office/officeart/2008/layout/VerticalCurvedList"/>
    <dgm:cxn modelId="{E389EE24-036C-4F4B-8BF3-593FE0085956}" type="presParOf" srcId="{F82C0811-40C6-4F3A-AABE-4C30D1FE81FA}" destId="{AF11D751-25C1-4119-B70F-60B210C70C21}" srcOrd="10" destOrd="0" presId="urn:microsoft.com/office/officeart/2008/layout/VerticalCurvedList"/>
    <dgm:cxn modelId="{13E45A0F-0970-4E56-948C-6A70357D54D0}" type="presParOf" srcId="{AF11D751-25C1-4119-B70F-60B210C70C21}" destId="{0A4DE534-722C-4FA5-A510-8168F5EF2744}" srcOrd="0" destOrd="0" presId="urn:microsoft.com/office/officeart/2008/layout/VerticalCurvedList"/>
    <dgm:cxn modelId="{687108B8-1D8B-4E82-81A3-738B44118D3A}" type="presParOf" srcId="{F82C0811-40C6-4F3A-AABE-4C30D1FE81FA}" destId="{9037D8BF-0B85-4439-A096-4B208EC33419}" srcOrd="11" destOrd="0" presId="urn:microsoft.com/office/officeart/2008/layout/VerticalCurvedList"/>
    <dgm:cxn modelId="{22973004-7D3D-4018-943F-06ED756358CC}" type="presParOf" srcId="{F82C0811-40C6-4F3A-AABE-4C30D1FE81FA}" destId="{3A04EB2D-1731-4309-8B71-ECFD54039362}" srcOrd="12" destOrd="0" presId="urn:microsoft.com/office/officeart/2008/layout/VerticalCurvedList"/>
    <dgm:cxn modelId="{D2AD200C-5D8B-4B2D-AE85-739520D47E71}" type="presParOf" srcId="{3A04EB2D-1731-4309-8B71-ECFD54039362}" destId="{8D9BEE5E-B1B8-4239-9871-7D56D0DCE8A8}" srcOrd="0" destOrd="0" presId="urn:microsoft.com/office/officeart/2008/layout/VerticalCurvedList"/>
    <dgm:cxn modelId="{933EC5E3-18DB-4627-BB3D-8D9EAFFBD4D4}" type="presParOf" srcId="{F82C0811-40C6-4F3A-AABE-4C30D1FE81FA}" destId="{E347C1D3-6318-4881-93FA-04457F08F276}" srcOrd="13" destOrd="0" presId="urn:microsoft.com/office/officeart/2008/layout/VerticalCurvedList"/>
    <dgm:cxn modelId="{E4E0176D-7082-40E5-BF19-A9133F53BE5E}" type="presParOf" srcId="{F82C0811-40C6-4F3A-AABE-4C30D1FE81FA}" destId="{A1575EBF-6E58-43F4-9DD1-E47320637771}" srcOrd="14" destOrd="0" presId="urn:microsoft.com/office/officeart/2008/layout/VerticalCurvedList"/>
    <dgm:cxn modelId="{071BD073-0C51-495A-B67C-D02563EDFA60}" type="presParOf" srcId="{A1575EBF-6E58-43F4-9DD1-E47320637771}" destId="{74A8A7AF-5557-439C-B604-FBB79D965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7945C42-BDBE-431C-A377-7AD07A2A6922}" type="doc">
      <dgm:prSet loTypeId="urn:microsoft.com/office/officeart/2005/8/layout/lProcess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A67C26-2976-41E3-AE2A-CE97DF003F1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35555-AF44-481E-B1E6-6CFD13D5EF7E}" type="parTrans" cxnId="{1C44190D-FCD4-4D40-AB97-4384F0239A97}">
      <dgm:prSet/>
      <dgm:spPr/>
      <dgm:t>
        <a:bodyPr/>
        <a:lstStyle/>
        <a:p>
          <a:endParaRPr lang="en-US" sz="1400"/>
        </a:p>
      </dgm:t>
    </dgm:pt>
    <dgm:pt modelId="{1207FDDA-05AC-474A-B89E-D3538D30D7BC}" type="sibTrans" cxnId="{1C44190D-FCD4-4D40-AB97-4384F0239A97}">
      <dgm:prSet/>
      <dgm:spPr/>
      <dgm:t>
        <a:bodyPr/>
        <a:lstStyle/>
        <a:p>
          <a:endParaRPr lang="en-US" sz="1400"/>
        </a:p>
      </dgm:t>
    </dgm:pt>
    <dgm:pt modelId="{7BB1ADCE-D513-4230-92B1-B5278277471E}">
      <dgm:prSet phldrT="[Text]" phldr="1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4EE71-A3C3-4C73-9F18-1B1F574FDB35}" type="parTrans" cxnId="{CDFEE61E-2C4D-43CB-BFDB-76C173A0393A}">
      <dgm:prSet/>
      <dgm:spPr/>
      <dgm:t>
        <a:bodyPr/>
        <a:lstStyle/>
        <a:p>
          <a:endParaRPr lang="en-US" sz="1400"/>
        </a:p>
      </dgm:t>
    </dgm:pt>
    <dgm:pt modelId="{31F587A9-7CE7-49B2-8DA9-AFA654FBC0D8}" type="sibTrans" cxnId="{CDFEE61E-2C4D-43CB-BFDB-76C173A0393A}">
      <dgm:prSet/>
      <dgm:spPr/>
      <dgm:t>
        <a:bodyPr/>
        <a:lstStyle/>
        <a:p>
          <a:endParaRPr lang="en-US" sz="1400"/>
        </a:p>
      </dgm:t>
    </dgm:pt>
    <dgm:pt modelId="{494B1D33-BED5-4111-8199-44C5224EF15D}">
      <dgm:prSet phldrT="[Text]" phldr="1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E8B47-458A-40C2-A8E5-CF9C34CAB079}" type="parTrans" cxnId="{6EB3FB59-117D-4B63-801B-3793F7D8B75E}">
      <dgm:prSet/>
      <dgm:spPr/>
      <dgm:t>
        <a:bodyPr/>
        <a:lstStyle/>
        <a:p>
          <a:endParaRPr lang="en-US" sz="1400"/>
        </a:p>
      </dgm:t>
    </dgm:pt>
    <dgm:pt modelId="{BF50CC66-4369-4B6C-9194-F2A2CE4D961A}" type="sibTrans" cxnId="{6EB3FB59-117D-4B63-801B-3793F7D8B75E}">
      <dgm:prSet/>
      <dgm:spPr/>
      <dgm:t>
        <a:bodyPr/>
        <a:lstStyle/>
        <a:p>
          <a:endParaRPr lang="en-US" sz="1400"/>
        </a:p>
      </dgm:t>
    </dgm:pt>
    <dgm:pt modelId="{FF0E0F19-9A31-45D6-8162-2D13BCEA643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产源／产地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C8E42-2991-44CB-9638-5F135BEC2BE5}" type="parTrans" cxnId="{6BDB6500-7DB7-4A76-A4EE-B238550CB504}">
      <dgm:prSet/>
      <dgm:spPr/>
      <dgm:t>
        <a:bodyPr/>
        <a:lstStyle/>
        <a:p>
          <a:endParaRPr lang="en-US" sz="1400"/>
        </a:p>
      </dgm:t>
    </dgm:pt>
    <dgm:pt modelId="{5EB09C0E-A36C-4F41-9381-B67911DEA38C}" type="sibTrans" cxnId="{6BDB6500-7DB7-4A76-A4EE-B238550CB504}">
      <dgm:prSet/>
      <dgm:spPr/>
      <dgm:t>
        <a:bodyPr/>
        <a:lstStyle/>
        <a:p>
          <a:endParaRPr lang="en-US" sz="1400"/>
        </a:p>
      </dgm:t>
    </dgm:pt>
    <dgm:pt modelId="{4E648D51-01F0-4E54-80C1-C3BD4728EDD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5F41A-F1B7-4AB9-B2B1-20C931658066}" type="parTrans" cxnId="{FF47B792-D4CD-46A4-92A9-196FAFCD914F}">
      <dgm:prSet/>
      <dgm:spPr/>
      <dgm:t>
        <a:bodyPr/>
        <a:lstStyle/>
        <a:p>
          <a:endParaRPr lang="en-US" sz="1400"/>
        </a:p>
      </dgm:t>
    </dgm:pt>
    <dgm:pt modelId="{5DADD3AE-31C4-4525-8999-2C2CBE8FEAA9}" type="sibTrans" cxnId="{FF47B792-D4CD-46A4-92A9-196FAFCD914F}">
      <dgm:prSet/>
      <dgm:spPr/>
      <dgm:t>
        <a:bodyPr/>
        <a:lstStyle/>
        <a:p>
          <a:endParaRPr lang="en-US" sz="1400"/>
        </a:p>
      </dgm:t>
    </dgm:pt>
    <dgm:pt modelId="{E7ED1C5D-2F8F-430D-A0BD-5B86EAE1FD9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16317-CAF6-4672-94F0-BAFB2F81AEFB}" type="parTrans" cxnId="{7151C153-9D4F-4E18-B186-E8C074093B16}">
      <dgm:prSet/>
      <dgm:spPr/>
      <dgm:t>
        <a:bodyPr/>
        <a:lstStyle/>
        <a:p>
          <a:endParaRPr lang="en-US" sz="1400"/>
        </a:p>
      </dgm:t>
    </dgm:pt>
    <dgm:pt modelId="{2CA07CF2-BF73-447F-B0FF-E407A62ABC69}" type="sibTrans" cxnId="{7151C153-9D4F-4E18-B186-E8C074093B16}">
      <dgm:prSet/>
      <dgm:spPr/>
      <dgm:t>
        <a:bodyPr/>
        <a:lstStyle/>
        <a:p>
          <a:endParaRPr lang="en-US" sz="1400"/>
        </a:p>
      </dgm:t>
    </dgm:pt>
    <dgm:pt modelId="{1518D1B3-D417-40E4-9011-B9F5F3072EF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31C7D5-8DF0-455F-B373-BD07367654F5}" type="parTrans" cxnId="{BC9EF702-ABE2-41E5-B153-927B444F49E1}">
      <dgm:prSet/>
      <dgm:spPr/>
      <dgm:t>
        <a:bodyPr/>
        <a:lstStyle/>
        <a:p>
          <a:endParaRPr lang="en-US" sz="1400"/>
        </a:p>
      </dgm:t>
    </dgm:pt>
    <dgm:pt modelId="{B5A5F7A4-701E-441D-B66E-7BF5454E9B4E}" type="sibTrans" cxnId="{BC9EF702-ABE2-41E5-B153-927B444F49E1}">
      <dgm:prSet/>
      <dgm:spPr/>
      <dgm:t>
        <a:bodyPr/>
        <a:lstStyle/>
        <a:p>
          <a:endParaRPr lang="en-US" sz="1400"/>
        </a:p>
      </dgm:t>
    </dgm:pt>
    <dgm:pt modelId="{48DB56F4-A398-4CEF-B70B-F3C7B3AB7F9B}">
      <dgm:prSet phldrT="[Text]" phldr="1" custT="1"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A228B6-A97B-4769-A243-BFF0ABBF8657}" type="parTrans" cxnId="{A28E65C6-97C2-4302-8D0B-797DADDEECB8}">
      <dgm:prSet/>
      <dgm:spPr/>
      <dgm:t>
        <a:bodyPr/>
        <a:lstStyle/>
        <a:p>
          <a:endParaRPr lang="en-US" sz="1400"/>
        </a:p>
      </dgm:t>
    </dgm:pt>
    <dgm:pt modelId="{83A14E22-3644-4022-B60E-6DD9C8AB75C7}" type="sibTrans" cxnId="{A28E65C6-97C2-4302-8D0B-797DADDEECB8}">
      <dgm:prSet/>
      <dgm:spPr/>
      <dgm:t>
        <a:bodyPr/>
        <a:lstStyle/>
        <a:p>
          <a:endParaRPr lang="en-US" sz="1400"/>
        </a:p>
      </dgm:t>
    </dgm:pt>
    <dgm:pt modelId="{B2452610-500D-4EC0-954D-BBB794C7983B}">
      <dgm:prSet phldrT="[Text]" phldr="1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5B06AD-E8C4-44DE-AEB5-6045BA787054}" type="parTrans" cxnId="{AE502385-F0A3-400B-B4A7-A5CEB5C33702}">
      <dgm:prSet/>
      <dgm:spPr/>
      <dgm:t>
        <a:bodyPr/>
        <a:lstStyle/>
        <a:p>
          <a:endParaRPr lang="en-US" sz="1400"/>
        </a:p>
      </dgm:t>
    </dgm:pt>
    <dgm:pt modelId="{B3AAB4C4-E0E7-4C8A-B4C1-1EB16B39D06A}" type="sibTrans" cxnId="{AE502385-F0A3-400B-B4A7-A5CEB5C33702}">
      <dgm:prSet/>
      <dgm:spPr/>
      <dgm:t>
        <a:bodyPr/>
        <a:lstStyle/>
        <a:p>
          <a:endParaRPr lang="en-US" sz="1400"/>
        </a:p>
      </dgm:t>
    </dgm:pt>
    <dgm:pt modelId="{84765B95-D201-404E-907B-2EBE6DEDB303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市场／驿站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D9E7C-B427-4253-A305-7366241BF1B2}" type="parTrans" cxnId="{601BD172-F145-4376-AFBB-1D571C56FD21}">
      <dgm:prSet/>
      <dgm:spPr/>
      <dgm:t>
        <a:bodyPr/>
        <a:lstStyle/>
        <a:p>
          <a:endParaRPr lang="en-US" sz="1400"/>
        </a:p>
      </dgm:t>
    </dgm:pt>
    <dgm:pt modelId="{C91F7968-2F2B-4770-92FE-F6BE1B7E241D}" type="sibTrans" cxnId="{601BD172-F145-4376-AFBB-1D571C56FD21}">
      <dgm:prSet/>
      <dgm:spPr/>
      <dgm:t>
        <a:bodyPr/>
        <a:lstStyle/>
        <a:p>
          <a:endParaRPr lang="en-US" sz="1400"/>
        </a:p>
      </dgm:t>
    </dgm:pt>
    <dgm:pt modelId="{F75454BE-0C90-486A-AFBB-D79FE8B63DD2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2CDCAA-8C72-4D81-A658-9B98D2FE2C27}" type="parTrans" cxnId="{8A5C9710-C2A4-4909-8F83-374C38678CCF}">
      <dgm:prSet/>
      <dgm:spPr/>
      <dgm:t>
        <a:bodyPr/>
        <a:lstStyle/>
        <a:p>
          <a:endParaRPr lang="en-US" sz="1400"/>
        </a:p>
      </dgm:t>
    </dgm:pt>
    <dgm:pt modelId="{148FB718-BBC0-4469-AE2D-4BA0F0E0DC9C}" type="sibTrans" cxnId="{8A5C9710-C2A4-4909-8F83-374C38678CCF}">
      <dgm:prSet/>
      <dgm:spPr/>
      <dgm:t>
        <a:bodyPr/>
        <a:lstStyle/>
        <a:p>
          <a:endParaRPr lang="en-US" sz="1400"/>
        </a:p>
      </dgm:t>
    </dgm:pt>
    <dgm:pt modelId="{55481ADF-E8B8-4DE6-B5A9-B407E4D828D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B776D-FC03-42B1-BDE9-1E93FB6AD83A}" type="parTrans" cxnId="{241186B9-A38F-49E9-8725-203B2E0186BA}">
      <dgm:prSet/>
      <dgm:spPr/>
      <dgm:t>
        <a:bodyPr/>
        <a:lstStyle/>
        <a:p>
          <a:endParaRPr lang="en-US" sz="1400"/>
        </a:p>
      </dgm:t>
    </dgm:pt>
    <dgm:pt modelId="{0EDA641A-3EA6-4885-B514-DCCE7F7AD42A}" type="sibTrans" cxnId="{241186B9-A38F-49E9-8725-203B2E0186BA}">
      <dgm:prSet/>
      <dgm:spPr/>
      <dgm:t>
        <a:bodyPr/>
        <a:lstStyle/>
        <a:p>
          <a:endParaRPr lang="en-US" sz="1400"/>
        </a:p>
      </dgm:t>
    </dgm:pt>
    <dgm:pt modelId="{86DE137F-80ED-4622-899A-09FCCC84DDDC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商户／服务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CFDDDB-DB51-4382-A40A-80A8710E8150}" type="parTrans" cxnId="{18AD9CB2-9EAF-48AD-A4B0-0E6E39155EA2}">
      <dgm:prSet/>
      <dgm:spPr/>
      <dgm:t>
        <a:bodyPr/>
        <a:lstStyle/>
        <a:p>
          <a:endParaRPr lang="en-US" sz="1400"/>
        </a:p>
      </dgm:t>
    </dgm:pt>
    <dgm:pt modelId="{BD9477D1-AAD5-4514-913E-9F11D01C7CFC}" type="sibTrans" cxnId="{18AD9CB2-9EAF-48AD-A4B0-0E6E39155EA2}">
      <dgm:prSet/>
      <dgm:spPr/>
      <dgm:t>
        <a:bodyPr/>
        <a:lstStyle/>
        <a:p>
          <a:endParaRPr lang="en-US" sz="1400"/>
        </a:p>
      </dgm:t>
    </dgm:pt>
    <dgm:pt modelId="{FCAED983-3167-4AD7-939C-7AF6F03D95D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58795C-48A5-457A-89CC-B54FDEF8248D}" type="parTrans" cxnId="{CF25F7D5-E66B-4DDB-ACD8-0CCA8A91CD2E}">
      <dgm:prSet/>
      <dgm:spPr/>
      <dgm:t>
        <a:bodyPr/>
        <a:lstStyle/>
        <a:p>
          <a:endParaRPr lang="en-US" sz="1400"/>
        </a:p>
      </dgm:t>
    </dgm:pt>
    <dgm:pt modelId="{8EBC6E7F-3076-48AE-9392-65743844C5C2}" type="sibTrans" cxnId="{CF25F7D5-E66B-4DDB-ACD8-0CCA8A91CD2E}">
      <dgm:prSet/>
      <dgm:spPr/>
      <dgm:t>
        <a:bodyPr/>
        <a:lstStyle/>
        <a:p>
          <a:endParaRPr lang="en-US" sz="1400"/>
        </a:p>
      </dgm:t>
    </dgm:pt>
    <dgm:pt modelId="{E4EA23BD-2737-47CE-8AE8-422E1A849A5D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341D0C-EC5B-46FA-B533-ABCB237B5C20}" type="parTrans" cxnId="{4AEB20F4-CF82-4129-B6C6-736E841CDBB2}">
      <dgm:prSet/>
      <dgm:spPr/>
      <dgm:t>
        <a:bodyPr/>
        <a:lstStyle/>
        <a:p>
          <a:endParaRPr lang="en-US" sz="1400"/>
        </a:p>
      </dgm:t>
    </dgm:pt>
    <dgm:pt modelId="{AF32056B-7556-4B3A-8E76-7901F171582E}" type="sibTrans" cxnId="{4AEB20F4-CF82-4129-B6C6-736E841CDBB2}">
      <dgm:prSet/>
      <dgm:spPr/>
      <dgm:t>
        <a:bodyPr/>
        <a:lstStyle/>
        <a:p>
          <a:endParaRPr lang="en-US" sz="1400"/>
        </a:p>
      </dgm:t>
    </dgm:pt>
    <dgm:pt modelId="{B5188947-6880-4B71-949D-875E21A03D6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281368-B93C-415E-BF4B-B5A90FA64283}" type="parTrans" cxnId="{757A47EC-DF56-4796-84A1-A665ABB98583}">
      <dgm:prSet/>
      <dgm:spPr/>
      <dgm:t>
        <a:bodyPr/>
        <a:lstStyle/>
        <a:p>
          <a:endParaRPr lang="en-US" sz="1400"/>
        </a:p>
      </dgm:t>
    </dgm:pt>
    <dgm:pt modelId="{4A7E8B8D-231A-429F-BB0D-C23BCF110947}" type="sibTrans" cxnId="{757A47EC-DF56-4796-84A1-A665ABB98583}">
      <dgm:prSet/>
      <dgm:spPr/>
      <dgm:t>
        <a:bodyPr/>
        <a:lstStyle/>
        <a:p>
          <a:endParaRPr lang="en-US" sz="1400"/>
        </a:p>
      </dgm:t>
    </dgm:pt>
    <dgm:pt modelId="{B6DB820E-3253-4A3B-8C31-A56A6C3C6FC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71790-B325-40BA-9612-32882D062EB6}" type="parTrans" cxnId="{F219D3C7-8024-4E80-A27F-393F61054303}">
      <dgm:prSet/>
      <dgm:spPr/>
      <dgm:t>
        <a:bodyPr/>
        <a:lstStyle/>
        <a:p>
          <a:endParaRPr lang="en-US" sz="1400"/>
        </a:p>
      </dgm:t>
    </dgm:pt>
    <dgm:pt modelId="{63615673-E88F-4B0A-99F9-C0E7EFA3306D}" type="sibTrans" cxnId="{F219D3C7-8024-4E80-A27F-393F61054303}">
      <dgm:prSet/>
      <dgm:spPr/>
      <dgm:t>
        <a:bodyPr/>
        <a:lstStyle/>
        <a:p>
          <a:endParaRPr lang="en-US" sz="1400"/>
        </a:p>
      </dgm:t>
    </dgm:pt>
    <dgm:pt modelId="{93AB860E-7B0B-48B4-BA38-92F4F1D6DE5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DCF39-63CA-4DB6-8A01-946B86675400}" type="parTrans" cxnId="{5A4559F2-B8B3-4FD0-BA6F-9ACEDF6C4808}">
      <dgm:prSet/>
      <dgm:spPr/>
      <dgm:t>
        <a:bodyPr/>
        <a:lstStyle/>
        <a:p>
          <a:endParaRPr lang="en-US" sz="1400"/>
        </a:p>
      </dgm:t>
    </dgm:pt>
    <dgm:pt modelId="{73A0E62B-F8FA-4D48-B20F-11CE099085A5}" type="sibTrans" cxnId="{5A4559F2-B8B3-4FD0-BA6F-9ACEDF6C4808}">
      <dgm:prSet/>
      <dgm:spPr/>
      <dgm:t>
        <a:bodyPr/>
        <a:lstStyle/>
        <a:p>
          <a:endParaRPr lang="en-US" sz="1400"/>
        </a:p>
      </dgm:t>
    </dgm:pt>
    <dgm:pt modelId="{17A1A2A6-22F8-473D-9FB9-7E36069F51B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B820F-73FC-4D43-B3B8-22981EC4C337}" type="parTrans" cxnId="{562A6B0D-0F75-4BC8-B69C-F5F7C32542BC}">
      <dgm:prSet/>
      <dgm:spPr/>
      <dgm:t>
        <a:bodyPr/>
        <a:lstStyle/>
        <a:p>
          <a:endParaRPr lang="en-US" sz="1400"/>
        </a:p>
      </dgm:t>
    </dgm:pt>
    <dgm:pt modelId="{397C5C89-1B2F-40DE-821A-F8F0E385B532}" type="sibTrans" cxnId="{562A6B0D-0F75-4BC8-B69C-F5F7C32542BC}">
      <dgm:prSet/>
      <dgm:spPr/>
      <dgm:t>
        <a:bodyPr/>
        <a:lstStyle/>
        <a:p>
          <a:endParaRPr lang="en-US" sz="1400"/>
        </a:p>
      </dgm:t>
    </dgm:pt>
    <dgm:pt modelId="{68906F46-110B-4707-AA3B-4AF76674EF5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B2AF1-4F41-44B8-BF84-31DB568314AC}" type="parTrans" cxnId="{33BF55AD-F217-4A2D-8174-C54C05FD924B}">
      <dgm:prSet/>
      <dgm:spPr/>
      <dgm:t>
        <a:bodyPr/>
        <a:lstStyle/>
        <a:p>
          <a:endParaRPr lang="en-US" sz="1400"/>
        </a:p>
      </dgm:t>
    </dgm:pt>
    <dgm:pt modelId="{AFA94D41-A592-4E1B-9FB8-1241148AEA50}" type="sibTrans" cxnId="{33BF55AD-F217-4A2D-8174-C54C05FD924B}">
      <dgm:prSet/>
      <dgm:spPr/>
      <dgm:t>
        <a:bodyPr/>
        <a:lstStyle/>
        <a:p>
          <a:endParaRPr lang="en-US" sz="1400"/>
        </a:p>
      </dgm:t>
    </dgm:pt>
    <dgm:pt modelId="{5BA2D61D-CC14-49D3-A45A-934765006F1E}">
      <dgm:prSet custT="1"/>
      <dgm:spPr/>
      <dgm:t>
        <a:bodyPr/>
        <a:lstStyle/>
        <a:p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4AB5E8-A7B3-4F3D-901A-F81C71AEA803}" type="parTrans" cxnId="{A120981E-D66A-4127-ACDF-AAD77F063D43}">
      <dgm:prSet/>
      <dgm:spPr/>
      <dgm:t>
        <a:bodyPr/>
        <a:lstStyle/>
        <a:p>
          <a:endParaRPr lang="en-US" sz="1400"/>
        </a:p>
      </dgm:t>
    </dgm:pt>
    <dgm:pt modelId="{319CC17A-FC1C-40C1-BC1D-A3409D293E7E}" type="sibTrans" cxnId="{A120981E-D66A-4127-ACDF-AAD77F063D43}">
      <dgm:prSet/>
      <dgm:spPr/>
      <dgm:t>
        <a:bodyPr/>
        <a:lstStyle/>
        <a:p>
          <a:endParaRPr lang="en-US" sz="1400"/>
        </a:p>
      </dgm:t>
    </dgm:pt>
    <dgm:pt modelId="{31279D3E-62E5-48EF-8180-47033283A97A}" type="pres">
      <dgm:prSet presAssocID="{F7945C42-BDBE-431C-A377-7AD07A2A6922}" presName="theList" presStyleCnt="0">
        <dgm:presLayoutVars>
          <dgm:dir/>
          <dgm:animLvl val="lvl"/>
          <dgm:resizeHandles val="exact"/>
        </dgm:presLayoutVars>
      </dgm:prSet>
      <dgm:spPr/>
    </dgm:pt>
    <dgm:pt modelId="{F7DEA0CC-F9C1-4DE3-8535-974BB6D1B033}" type="pres">
      <dgm:prSet presAssocID="{59A67C26-2976-41E3-AE2A-CE97DF003F19}" presName="compNode" presStyleCnt="0"/>
      <dgm:spPr/>
    </dgm:pt>
    <dgm:pt modelId="{51F51B53-C2E4-4E95-9181-EE7FEDC11883}" type="pres">
      <dgm:prSet presAssocID="{59A67C26-2976-41E3-AE2A-CE97DF003F19}" presName="aNode" presStyleLbl="bgShp" presStyleIdx="0" presStyleCnt="6"/>
      <dgm:spPr/>
    </dgm:pt>
    <dgm:pt modelId="{AC8FD63F-8AA7-4710-813C-206971C98048}" type="pres">
      <dgm:prSet presAssocID="{59A67C26-2976-41E3-AE2A-CE97DF003F19}" presName="textNode" presStyleLbl="bgShp" presStyleIdx="0" presStyleCnt="6"/>
      <dgm:spPr/>
    </dgm:pt>
    <dgm:pt modelId="{257046E2-CFC5-4615-B779-6231A7696995}" type="pres">
      <dgm:prSet presAssocID="{59A67C26-2976-41E3-AE2A-CE97DF003F19}" presName="compChildNode" presStyleCnt="0"/>
      <dgm:spPr/>
    </dgm:pt>
    <dgm:pt modelId="{1A502FED-1E1E-456A-AFE1-1750175CA428}" type="pres">
      <dgm:prSet presAssocID="{59A67C26-2976-41E3-AE2A-CE97DF003F19}" presName="theInnerList" presStyleCnt="0"/>
      <dgm:spPr/>
    </dgm:pt>
    <dgm:pt modelId="{76FAF63A-1DCE-4C17-9C4B-9269711E8C6A}" type="pres">
      <dgm:prSet presAssocID="{7BB1ADCE-D513-4230-92B1-B5278277471E}" presName="childNode" presStyleLbl="node1" presStyleIdx="0" presStyleCnt="15">
        <dgm:presLayoutVars>
          <dgm:bulletEnabled val="1"/>
        </dgm:presLayoutVars>
      </dgm:prSet>
      <dgm:spPr/>
    </dgm:pt>
    <dgm:pt modelId="{D12FF811-CB7B-40CC-8B4F-FDB8DC6977D9}" type="pres">
      <dgm:prSet presAssocID="{7BB1ADCE-D513-4230-92B1-B5278277471E}" presName="aSpace2" presStyleCnt="0"/>
      <dgm:spPr/>
    </dgm:pt>
    <dgm:pt modelId="{AC9E0ABA-0DBA-4074-9E57-5E05FB0FCCEC}" type="pres">
      <dgm:prSet presAssocID="{494B1D33-BED5-4111-8199-44C5224EF15D}" presName="childNode" presStyleLbl="node1" presStyleIdx="1" presStyleCnt="15">
        <dgm:presLayoutVars>
          <dgm:bulletEnabled val="1"/>
        </dgm:presLayoutVars>
      </dgm:prSet>
      <dgm:spPr/>
    </dgm:pt>
    <dgm:pt modelId="{BA30476B-14EA-4506-A194-A82FE2692B22}" type="pres">
      <dgm:prSet presAssocID="{59A67C26-2976-41E3-AE2A-CE97DF003F19}" presName="aSpace" presStyleCnt="0"/>
      <dgm:spPr/>
    </dgm:pt>
    <dgm:pt modelId="{96A24B74-6D51-45CD-A7FF-715443634625}" type="pres">
      <dgm:prSet presAssocID="{FF0E0F19-9A31-45D6-8162-2D13BCEA6434}" presName="compNode" presStyleCnt="0"/>
      <dgm:spPr/>
    </dgm:pt>
    <dgm:pt modelId="{D85BD048-690C-40E9-9A98-3BD887F30F68}" type="pres">
      <dgm:prSet presAssocID="{FF0E0F19-9A31-45D6-8162-2D13BCEA6434}" presName="aNode" presStyleLbl="bgShp" presStyleIdx="1" presStyleCnt="6"/>
      <dgm:spPr/>
    </dgm:pt>
    <dgm:pt modelId="{FB56F5B5-78B4-4E78-BD4B-EFAD63430CE7}" type="pres">
      <dgm:prSet presAssocID="{FF0E0F19-9A31-45D6-8162-2D13BCEA6434}" presName="textNode" presStyleLbl="bgShp" presStyleIdx="1" presStyleCnt="6"/>
      <dgm:spPr/>
    </dgm:pt>
    <dgm:pt modelId="{A49F16ED-2128-4ED8-8689-775F0FDFCBCD}" type="pres">
      <dgm:prSet presAssocID="{FF0E0F19-9A31-45D6-8162-2D13BCEA6434}" presName="compChildNode" presStyleCnt="0"/>
      <dgm:spPr/>
    </dgm:pt>
    <dgm:pt modelId="{0CF127F6-5EAF-4D14-924D-3C68399528BD}" type="pres">
      <dgm:prSet presAssocID="{FF0E0F19-9A31-45D6-8162-2D13BCEA6434}" presName="theInnerList" presStyleCnt="0"/>
      <dgm:spPr/>
    </dgm:pt>
    <dgm:pt modelId="{9BFE20F6-67A5-44D5-B648-CF501C8E19EC}" type="pres">
      <dgm:prSet presAssocID="{4E648D51-01F0-4E54-80C1-C3BD4728EDD1}" presName="childNode" presStyleLbl="node1" presStyleIdx="2" presStyleCnt="15">
        <dgm:presLayoutVars>
          <dgm:bulletEnabled val="1"/>
        </dgm:presLayoutVars>
      </dgm:prSet>
      <dgm:spPr/>
    </dgm:pt>
    <dgm:pt modelId="{F3326FA5-BBDB-47BF-8D1F-5299CAA39DBC}" type="pres">
      <dgm:prSet presAssocID="{4E648D51-01F0-4E54-80C1-C3BD4728EDD1}" presName="aSpace2" presStyleCnt="0"/>
      <dgm:spPr/>
    </dgm:pt>
    <dgm:pt modelId="{F67211EA-E188-4158-991E-33F36CBA434D}" type="pres">
      <dgm:prSet presAssocID="{E7ED1C5D-2F8F-430D-A0BD-5B86EAE1FD98}" presName="childNode" presStyleLbl="node1" presStyleIdx="3" presStyleCnt="15">
        <dgm:presLayoutVars>
          <dgm:bulletEnabled val="1"/>
        </dgm:presLayoutVars>
      </dgm:prSet>
      <dgm:spPr/>
    </dgm:pt>
    <dgm:pt modelId="{E07218B9-1893-4639-960C-1FB94B189E02}" type="pres">
      <dgm:prSet presAssocID="{FF0E0F19-9A31-45D6-8162-2D13BCEA6434}" presName="aSpace" presStyleCnt="0"/>
      <dgm:spPr/>
    </dgm:pt>
    <dgm:pt modelId="{7F7B228B-2CB8-46BC-A88F-E4181C78805B}" type="pres">
      <dgm:prSet presAssocID="{1518D1B3-D417-40E4-9011-B9F5F3072EF6}" presName="compNode" presStyleCnt="0"/>
      <dgm:spPr/>
    </dgm:pt>
    <dgm:pt modelId="{59C24CDB-04B1-4BCB-953D-5CD213966823}" type="pres">
      <dgm:prSet presAssocID="{1518D1B3-D417-40E4-9011-B9F5F3072EF6}" presName="aNode" presStyleLbl="bgShp" presStyleIdx="2" presStyleCnt="6"/>
      <dgm:spPr/>
    </dgm:pt>
    <dgm:pt modelId="{066C70E2-25A4-49A6-B0F1-9FB8D5C35171}" type="pres">
      <dgm:prSet presAssocID="{1518D1B3-D417-40E4-9011-B9F5F3072EF6}" presName="textNode" presStyleLbl="bgShp" presStyleIdx="2" presStyleCnt="6"/>
      <dgm:spPr/>
    </dgm:pt>
    <dgm:pt modelId="{BE3557F0-99FC-48CD-8CD3-3C83C6B6E284}" type="pres">
      <dgm:prSet presAssocID="{1518D1B3-D417-40E4-9011-B9F5F3072EF6}" presName="compChildNode" presStyleCnt="0"/>
      <dgm:spPr/>
    </dgm:pt>
    <dgm:pt modelId="{7D38597E-FF72-4EF4-8A89-179D095271A2}" type="pres">
      <dgm:prSet presAssocID="{1518D1B3-D417-40E4-9011-B9F5F3072EF6}" presName="theInnerList" presStyleCnt="0"/>
      <dgm:spPr/>
    </dgm:pt>
    <dgm:pt modelId="{CB159981-0ED9-465D-B7AB-A5B46C249188}" type="pres">
      <dgm:prSet presAssocID="{48DB56F4-A398-4CEF-B70B-F3C7B3AB7F9B}" presName="childNode" presStyleLbl="node1" presStyleIdx="4" presStyleCnt="15">
        <dgm:presLayoutVars>
          <dgm:bulletEnabled val="1"/>
        </dgm:presLayoutVars>
      </dgm:prSet>
      <dgm:spPr/>
    </dgm:pt>
    <dgm:pt modelId="{87F4B2FF-F80A-4955-B157-CB27984CCD8A}" type="pres">
      <dgm:prSet presAssocID="{48DB56F4-A398-4CEF-B70B-F3C7B3AB7F9B}" presName="aSpace2" presStyleCnt="0"/>
      <dgm:spPr/>
    </dgm:pt>
    <dgm:pt modelId="{B15BCBC9-C113-4253-8B68-8F5A87CE0448}" type="pres">
      <dgm:prSet presAssocID="{B2452610-500D-4EC0-954D-BBB794C7983B}" presName="childNode" presStyleLbl="node1" presStyleIdx="5" presStyleCnt="15">
        <dgm:presLayoutVars>
          <dgm:bulletEnabled val="1"/>
        </dgm:presLayoutVars>
      </dgm:prSet>
      <dgm:spPr/>
    </dgm:pt>
    <dgm:pt modelId="{823FACC0-390B-4DD4-9D0E-03CC4C69EE3B}" type="pres">
      <dgm:prSet presAssocID="{1518D1B3-D417-40E4-9011-B9F5F3072EF6}" presName="aSpace" presStyleCnt="0"/>
      <dgm:spPr/>
    </dgm:pt>
    <dgm:pt modelId="{058F8B99-698C-4548-89B9-B2B18058D1CF}" type="pres">
      <dgm:prSet presAssocID="{84765B95-D201-404E-907B-2EBE6DEDB303}" presName="compNode" presStyleCnt="0"/>
      <dgm:spPr/>
    </dgm:pt>
    <dgm:pt modelId="{5589C6D6-6343-4B39-B71F-B6B4F57182A6}" type="pres">
      <dgm:prSet presAssocID="{84765B95-D201-404E-907B-2EBE6DEDB303}" presName="aNode" presStyleLbl="bgShp" presStyleIdx="3" presStyleCnt="6"/>
      <dgm:spPr/>
    </dgm:pt>
    <dgm:pt modelId="{BF6A9F55-F3FC-404D-91C2-9730CC7C3BB1}" type="pres">
      <dgm:prSet presAssocID="{84765B95-D201-404E-907B-2EBE6DEDB303}" presName="textNode" presStyleLbl="bgShp" presStyleIdx="3" presStyleCnt="6"/>
      <dgm:spPr/>
    </dgm:pt>
    <dgm:pt modelId="{35008DA1-6EF6-4E3D-9AB8-2945DE6ED62B}" type="pres">
      <dgm:prSet presAssocID="{84765B95-D201-404E-907B-2EBE6DEDB303}" presName="compChildNode" presStyleCnt="0"/>
      <dgm:spPr/>
    </dgm:pt>
    <dgm:pt modelId="{897BB353-53E6-41B8-A54A-5067C77379FE}" type="pres">
      <dgm:prSet presAssocID="{84765B95-D201-404E-907B-2EBE6DEDB303}" presName="theInnerList" presStyleCnt="0"/>
      <dgm:spPr/>
    </dgm:pt>
    <dgm:pt modelId="{8B8F9F0C-588A-40B6-9571-F97F8A5B4119}" type="pres">
      <dgm:prSet presAssocID="{F75454BE-0C90-486A-AFBB-D79FE8B63DD2}" presName="childNode" presStyleLbl="node1" presStyleIdx="6" presStyleCnt="15">
        <dgm:presLayoutVars>
          <dgm:bulletEnabled val="1"/>
        </dgm:presLayoutVars>
      </dgm:prSet>
      <dgm:spPr/>
    </dgm:pt>
    <dgm:pt modelId="{259FEFCC-0583-4E24-9E7B-2E19CC5D6820}" type="pres">
      <dgm:prSet presAssocID="{F75454BE-0C90-486A-AFBB-D79FE8B63DD2}" presName="aSpace2" presStyleCnt="0"/>
      <dgm:spPr/>
    </dgm:pt>
    <dgm:pt modelId="{66D6EA9E-B5CA-43FD-B125-9812B092D4CB}" type="pres">
      <dgm:prSet presAssocID="{55481ADF-E8B8-4DE6-B5A9-B407E4D828D4}" presName="childNode" presStyleLbl="node1" presStyleIdx="7" presStyleCnt="15">
        <dgm:presLayoutVars>
          <dgm:bulletEnabled val="1"/>
        </dgm:presLayoutVars>
      </dgm:prSet>
      <dgm:spPr/>
    </dgm:pt>
    <dgm:pt modelId="{28967D92-083E-4A72-BE49-783B7AA1A0A0}" type="pres">
      <dgm:prSet presAssocID="{84765B95-D201-404E-907B-2EBE6DEDB303}" presName="aSpace" presStyleCnt="0"/>
      <dgm:spPr/>
    </dgm:pt>
    <dgm:pt modelId="{80500007-6A0D-4545-99A8-511ED407396B}" type="pres">
      <dgm:prSet presAssocID="{86DE137F-80ED-4622-899A-09FCCC84DDDC}" presName="compNode" presStyleCnt="0"/>
      <dgm:spPr/>
    </dgm:pt>
    <dgm:pt modelId="{D368268E-C110-441E-BC02-1BDA8AA0A837}" type="pres">
      <dgm:prSet presAssocID="{86DE137F-80ED-4622-899A-09FCCC84DDDC}" presName="aNode" presStyleLbl="bgShp" presStyleIdx="4" presStyleCnt="6"/>
      <dgm:spPr/>
    </dgm:pt>
    <dgm:pt modelId="{9693264C-F451-448C-8E1A-308DF5CB3ADB}" type="pres">
      <dgm:prSet presAssocID="{86DE137F-80ED-4622-899A-09FCCC84DDDC}" presName="textNode" presStyleLbl="bgShp" presStyleIdx="4" presStyleCnt="6"/>
      <dgm:spPr/>
    </dgm:pt>
    <dgm:pt modelId="{92B751A2-7A67-4BF0-941B-697086535FB2}" type="pres">
      <dgm:prSet presAssocID="{86DE137F-80ED-4622-899A-09FCCC84DDDC}" presName="compChildNode" presStyleCnt="0"/>
      <dgm:spPr/>
    </dgm:pt>
    <dgm:pt modelId="{D94D0835-AC0C-46A3-A4B6-141ED52E53CB}" type="pres">
      <dgm:prSet presAssocID="{86DE137F-80ED-4622-899A-09FCCC84DDDC}" presName="theInnerList" presStyleCnt="0"/>
      <dgm:spPr/>
    </dgm:pt>
    <dgm:pt modelId="{0F437780-1682-4E0E-92B5-D4159971B035}" type="pres">
      <dgm:prSet presAssocID="{FCAED983-3167-4AD7-939C-7AF6F03D95D9}" presName="childNode" presStyleLbl="node1" presStyleIdx="8" presStyleCnt="15">
        <dgm:presLayoutVars>
          <dgm:bulletEnabled val="1"/>
        </dgm:presLayoutVars>
      </dgm:prSet>
      <dgm:spPr/>
    </dgm:pt>
    <dgm:pt modelId="{B514B91F-7A7C-4DC2-BAF8-CFE40543942D}" type="pres">
      <dgm:prSet presAssocID="{FCAED983-3167-4AD7-939C-7AF6F03D95D9}" presName="aSpace2" presStyleCnt="0"/>
      <dgm:spPr/>
    </dgm:pt>
    <dgm:pt modelId="{22A45463-2E78-4990-AA67-C082C63F8660}" type="pres">
      <dgm:prSet presAssocID="{5BA2D61D-CC14-49D3-A45A-934765006F1E}" presName="childNode" presStyleLbl="node1" presStyleIdx="9" presStyleCnt="15">
        <dgm:presLayoutVars>
          <dgm:bulletEnabled val="1"/>
        </dgm:presLayoutVars>
      </dgm:prSet>
      <dgm:spPr/>
    </dgm:pt>
    <dgm:pt modelId="{01F8A636-FC0D-4CCA-B241-B4E7DDE72614}" type="pres">
      <dgm:prSet presAssocID="{5BA2D61D-CC14-49D3-A45A-934765006F1E}" presName="aSpace2" presStyleCnt="0"/>
      <dgm:spPr/>
    </dgm:pt>
    <dgm:pt modelId="{AE3FED2C-BB16-405E-85B0-888D4BBD65B8}" type="pres">
      <dgm:prSet presAssocID="{E4EA23BD-2737-47CE-8AE8-422E1A849A5D}" presName="childNode" presStyleLbl="node1" presStyleIdx="10" presStyleCnt="15">
        <dgm:presLayoutVars>
          <dgm:bulletEnabled val="1"/>
        </dgm:presLayoutVars>
      </dgm:prSet>
      <dgm:spPr/>
    </dgm:pt>
    <dgm:pt modelId="{7903CA70-EDE4-482B-98C0-DCE05D801F0E}" type="pres">
      <dgm:prSet presAssocID="{86DE137F-80ED-4622-899A-09FCCC84DDDC}" presName="aSpace" presStyleCnt="0"/>
      <dgm:spPr/>
    </dgm:pt>
    <dgm:pt modelId="{04705F03-F980-4877-9E69-96446E213A4D}" type="pres">
      <dgm:prSet presAssocID="{B5188947-6880-4B71-949D-875E21A03D67}" presName="compNode" presStyleCnt="0"/>
      <dgm:spPr/>
    </dgm:pt>
    <dgm:pt modelId="{F1A1C31C-622C-4D76-866B-0249BAA87F05}" type="pres">
      <dgm:prSet presAssocID="{B5188947-6880-4B71-949D-875E21A03D67}" presName="aNode" presStyleLbl="bgShp" presStyleIdx="5" presStyleCnt="6"/>
      <dgm:spPr/>
    </dgm:pt>
    <dgm:pt modelId="{A4A57CB5-0ADE-412A-ADD8-D7B3949F23F1}" type="pres">
      <dgm:prSet presAssocID="{B5188947-6880-4B71-949D-875E21A03D67}" presName="textNode" presStyleLbl="bgShp" presStyleIdx="5" presStyleCnt="6"/>
      <dgm:spPr/>
    </dgm:pt>
    <dgm:pt modelId="{3A5BA0C9-2C81-4226-AC9F-67C26B2DCC74}" type="pres">
      <dgm:prSet presAssocID="{B5188947-6880-4B71-949D-875E21A03D67}" presName="compChildNode" presStyleCnt="0"/>
      <dgm:spPr/>
    </dgm:pt>
    <dgm:pt modelId="{F2943965-E8EC-40B0-8252-F3895820E4ED}" type="pres">
      <dgm:prSet presAssocID="{B5188947-6880-4B71-949D-875E21A03D67}" presName="theInnerList" presStyleCnt="0"/>
      <dgm:spPr/>
    </dgm:pt>
    <dgm:pt modelId="{16658125-EF29-4C1E-9E4F-7B084AD4CCFB}" type="pres">
      <dgm:prSet presAssocID="{B6DB820E-3253-4A3B-8C31-A56A6C3C6FC6}" presName="childNode" presStyleLbl="node1" presStyleIdx="11" presStyleCnt="15">
        <dgm:presLayoutVars>
          <dgm:bulletEnabled val="1"/>
        </dgm:presLayoutVars>
      </dgm:prSet>
      <dgm:spPr/>
    </dgm:pt>
    <dgm:pt modelId="{99E23133-71A6-4CB3-B3F7-1CB5803065F2}" type="pres">
      <dgm:prSet presAssocID="{B6DB820E-3253-4A3B-8C31-A56A6C3C6FC6}" presName="aSpace2" presStyleCnt="0"/>
      <dgm:spPr/>
    </dgm:pt>
    <dgm:pt modelId="{DF9050BF-9F12-4517-A0D8-43FA580AD161}" type="pres">
      <dgm:prSet presAssocID="{17A1A2A6-22F8-473D-9FB9-7E36069F51B9}" presName="childNode" presStyleLbl="node1" presStyleIdx="12" presStyleCnt="15">
        <dgm:presLayoutVars>
          <dgm:bulletEnabled val="1"/>
        </dgm:presLayoutVars>
      </dgm:prSet>
      <dgm:spPr/>
    </dgm:pt>
    <dgm:pt modelId="{332C844A-8BDB-4326-8A3F-306D819C5329}" type="pres">
      <dgm:prSet presAssocID="{17A1A2A6-22F8-473D-9FB9-7E36069F51B9}" presName="aSpace2" presStyleCnt="0"/>
      <dgm:spPr/>
    </dgm:pt>
    <dgm:pt modelId="{2DDBBC6D-C6C4-490B-8C73-E08EB08EF689}" type="pres">
      <dgm:prSet presAssocID="{68906F46-110B-4707-AA3B-4AF76674EF52}" presName="childNode" presStyleLbl="node1" presStyleIdx="13" presStyleCnt="15">
        <dgm:presLayoutVars>
          <dgm:bulletEnabled val="1"/>
        </dgm:presLayoutVars>
      </dgm:prSet>
      <dgm:spPr/>
    </dgm:pt>
    <dgm:pt modelId="{5F2CBC29-44BB-43C0-83E6-08BD89F22DD2}" type="pres">
      <dgm:prSet presAssocID="{68906F46-110B-4707-AA3B-4AF76674EF52}" presName="aSpace2" presStyleCnt="0"/>
      <dgm:spPr/>
    </dgm:pt>
    <dgm:pt modelId="{7885551A-CA6A-4994-A7E3-93C66FB730DE}" type="pres">
      <dgm:prSet presAssocID="{93AB860E-7B0B-48B4-BA38-92F4F1D6DE54}" presName="childNode" presStyleLbl="node1" presStyleIdx="14" presStyleCnt="15">
        <dgm:presLayoutVars>
          <dgm:bulletEnabled val="1"/>
        </dgm:presLayoutVars>
      </dgm:prSet>
      <dgm:spPr/>
    </dgm:pt>
  </dgm:ptLst>
  <dgm:cxnLst>
    <dgm:cxn modelId="{46826300-7C0D-4457-AEFE-7D9683C7157E}" type="presOf" srcId="{B5188947-6880-4B71-949D-875E21A03D67}" destId="{A4A57CB5-0ADE-412A-ADD8-D7B3949F23F1}" srcOrd="1" destOrd="0" presId="urn:microsoft.com/office/officeart/2005/8/layout/lProcess2"/>
    <dgm:cxn modelId="{6BDB6500-7DB7-4A76-A4EE-B238550CB504}" srcId="{F7945C42-BDBE-431C-A377-7AD07A2A6922}" destId="{FF0E0F19-9A31-45D6-8162-2D13BCEA6434}" srcOrd="1" destOrd="0" parTransId="{C72C8E42-2991-44CB-9638-5F135BEC2BE5}" sibTransId="{5EB09C0E-A36C-4F41-9381-B67911DEA38C}"/>
    <dgm:cxn modelId="{B641F102-B652-4DBC-BAE7-DB66E08D466F}" type="presOf" srcId="{FF0E0F19-9A31-45D6-8162-2D13BCEA6434}" destId="{FB56F5B5-78B4-4E78-BD4B-EFAD63430CE7}" srcOrd="1" destOrd="0" presId="urn:microsoft.com/office/officeart/2005/8/layout/lProcess2"/>
    <dgm:cxn modelId="{BC9EF702-ABE2-41E5-B153-927B444F49E1}" srcId="{F7945C42-BDBE-431C-A377-7AD07A2A6922}" destId="{1518D1B3-D417-40E4-9011-B9F5F3072EF6}" srcOrd="2" destOrd="0" parTransId="{3931C7D5-8DF0-455F-B373-BD07367654F5}" sibTransId="{B5A5F7A4-701E-441D-B66E-7BF5454E9B4E}"/>
    <dgm:cxn modelId="{8705E104-77A2-433E-A9E7-C42F40D4FB9D}" type="presOf" srcId="{FF0E0F19-9A31-45D6-8162-2D13BCEA6434}" destId="{D85BD048-690C-40E9-9A98-3BD887F30F68}" srcOrd="0" destOrd="0" presId="urn:microsoft.com/office/officeart/2005/8/layout/lProcess2"/>
    <dgm:cxn modelId="{1C44190D-FCD4-4D40-AB97-4384F0239A97}" srcId="{F7945C42-BDBE-431C-A377-7AD07A2A6922}" destId="{59A67C26-2976-41E3-AE2A-CE97DF003F19}" srcOrd="0" destOrd="0" parTransId="{05D35555-AF44-481E-B1E6-6CFD13D5EF7E}" sibTransId="{1207FDDA-05AC-474A-B89E-D3538D30D7BC}"/>
    <dgm:cxn modelId="{562A6B0D-0F75-4BC8-B69C-F5F7C32542BC}" srcId="{B5188947-6880-4B71-949D-875E21A03D67}" destId="{17A1A2A6-22F8-473D-9FB9-7E36069F51B9}" srcOrd="1" destOrd="0" parTransId="{DE4B820F-73FC-4D43-B3B8-22981EC4C337}" sibTransId="{397C5C89-1B2F-40DE-821A-F8F0E385B532}"/>
    <dgm:cxn modelId="{8A5C9710-C2A4-4909-8F83-374C38678CCF}" srcId="{84765B95-D201-404E-907B-2EBE6DEDB303}" destId="{F75454BE-0C90-486A-AFBB-D79FE8B63DD2}" srcOrd="0" destOrd="0" parTransId="{182CDCAA-8C72-4D81-A658-9B98D2FE2C27}" sibTransId="{148FB718-BBC0-4469-AE2D-4BA0F0E0DC9C}"/>
    <dgm:cxn modelId="{BCB98A1B-BF26-4740-B388-D04AEF04088A}" type="presOf" srcId="{59A67C26-2976-41E3-AE2A-CE97DF003F19}" destId="{AC8FD63F-8AA7-4710-813C-206971C98048}" srcOrd="1" destOrd="0" presId="urn:microsoft.com/office/officeart/2005/8/layout/lProcess2"/>
    <dgm:cxn modelId="{032CDF1D-FD2C-4320-BE9B-CD1FFBF4ED2A}" type="presOf" srcId="{E7ED1C5D-2F8F-430D-A0BD-5B86EAE1FD98}" destId="{F67211EA-E188-4158-991E-33F36CBA434D}" srcOrd="0" destOrd="0" presId="urn:microsoft.com/office/officeart/2005/8/layout/lProcess2"/>
    <dgm:cxn modelId="{A120981E-D66A-4127-ACDF-AAD77F063D43}" srcId="{86DE137F-80ED-4622-899A-09FCCC84DDDC}" destId="{5BA2D61D-CC14-49D3-A45A-934765006F1E}" srcOrd="1" destOrd="0" parTransId="{554AB5E8-A7B3-4F3D-901A-F81C71AEA803}" sibTransId="{319CC17A-FC1C-40C1-BC1D-A3409D293E7E}"/>
    <dgm:cxn modelId="{CDFEE61E-2C4D-43CB-BFDB-76C173A0393A}" srcId="{59A67C26-2976-41E3-AE2A-CE97DF003F19}" destId="{7BB1ADCE-D513-4230-92B1-B5278277471E}" srcOrd="0" destOrd="0" parTransId="{7344EE71-A3C3-4C73-9F18-1B1F574FDB35}" sibTransId="{31F587A9-7CE7-49B2-8DA9-AFA654FBC0D8}"/>
    <dgm:cxn modelId="{C4DDF026-9497-4899-A89D-3FA56F400CCA}" type="presOf" srcId="{1518D1B3-D417-40E4-9011-B9F5F3072EF6}" destId="{59C24CDB-04B1-4BCB-953D-5CD213966823}" srcOrd="0" destOrd="0" presId="urn:microsoft.com/office/officeart/2005/8/layout/lProcess2"/>
    <dgm:cxn modelId="{9EA72C29-8865-4992-9D9A-C5483D786867}" type="presOf" srcId="{59A67C26-2976-41E3-AE2A-CE97DF003F19}" destId="{51F51B53-C2E4-4E95-9181-EE7FEDC11883}" srcOrd="0" destOrd="0" presId="urn:microsoft.com/office/officeart/2005/8/layout/lProcess2"/>
    <dgm:cxn modelId="{2BC61531-3AFE-4445-AD2D-9A8ADE09950A}" type="presOf" srcId="{5BA2D61D-CC14-49D3-A45A-934765006F1E}" destId="{22A45463-2E78-4990-AA67-C082C63F8660}" srcOrd="0" destOrd="0" presId="urn:microsoft.com/office/officeart/2005/8/layout/lProcess2"/>
    <dgm:cxn modelId="{3F9BEE5C-16D5-4B5F-ADDC-0C2976F777FA}" type="presOf" srcId="{B6DB820E-3253-4A3B-8C31-A56A6C3C6FC6}" destId="{16658125-EF29-4C1E-9E4F-7B084AD4CCFB}" srcOrd="0" destOrd="0" presId="urn:microsoft.com/office/officeart/2005/8/layout/lProcess2"/>
    <dgm:cxn modelId="{A5874C5D-9B26-41CA-8885-C486FCE65D4E}" type="presOf" srcId="{17A1A2A6-22F8-473D-9FB9-7E36069F51B9}" destId="{DF9050BF-9F12-4517-A0D8-43FA580AD161}" srcOrd="0" destOrd="0" presId="urn:microsoft.com/office/officeart/2005/8/layout/lProcess2"/>
    <dgm:cxn modelId="{07000C63-34EA-4356-9C14-90367CB05B24}" type="presOf" srcId="{7BB1ADCE-D513-4230-92B1-B5278277471E}" destId="{76FAF63A-1DCE-4C17-9C4B-9269711E8C6A}" srcOrd="0" destOrd="0" presId="urn:microsoft.com/office/officeart/2005/8/layout/lProcess2"/>
    <dgm:cxn modelId="{D6856B68-6C01-424C-A54B-DADF9A5AD821}" type="presOf" srcId="{84765B95-D201-404E-907B-2EBE6DEDB303}" destId="{BF6A9F55-F3FC-404D-91C2-9730CC7C3BB1}" srcOrd="1" destOrd="0" presId="urn:microsoft.com/office/officeart/2005/8/layout/lProcess2"/>
    <dgm:cxn modelId="{028F8D4C-D920-4A68-9D4B-0FFE210AE6C7}" type="presOf" srcId="{86DE137F-80ED-4622-899A-09FCCC84DDDC}" destId="{9693264C-F451-448C-8E1A-308DF5CB3ADB}" srcOrd="1" destOrd="0" presId="urn:microsoft.com/office/officeart/2005/8/layout/lProcess2"/>
    <dgm:cxn modelId="{2B52B44C-896D-4591-BE97-0398DB014777}" type="presOf" srcId="{B2452610-500D-4EC0-954D-BBB794C7983B}" destId="{B15BCBC9-C113-4253-8B68-8F5A87CE0448}" srcOrd="0" destOrd="0" presId="urn:microsoft.com/office/officeart/2005/8/layout/lProcess2"/>
    <dgm:cxn modelId="{601BD172-F145-4376-AFBB-1D571C56FD21}" srcId="{F7945C42-BDBE-431C-A377-7AD07A2A6922}" destId="{84765B95-D201-404E-907B-2EBE6DEDB303}" srcOrd="3" destOrd="0" parTransId="{E2AD9E7C-B427-4253-A305-7366241BF1B2}" sibTransId="{C91F7968-2F2B-4770-92FE-F6BE1B7E241D}"/>
    <dgm:cxn modelId="{7151C153-9D4F-4E18-B186-E8C074093B16}" srcId="{FF0E0F19-9A31-45D6-8162-2D13BCEA6434}" destId="{E7ED1C5D-2F8F-430D-A0BD-5B86EAE1FD98}" srcOrd="1" destOrd="0" parTransId="{51716317-CAF6-4672-94F0-BAFB2F81AEFB}" sibTransId="{2CA07CF2-BF73-447F-B0FF-E407A62ABC69}"/>
    <dgm:cxn modelId="{4B164878-5361-44FD-9C7F-0F762DA51D37}" type="presOf" srcId="{48DB56F4-A398-4CEF-B70B-F3C7B3AB7F9B}" destId="{CB159981-0ED9-465D-B7AB-A5B46C249188}" srcOrd="0" destOrd="0" presId="urn:microsoft.com/office/officeart/2005/8/layout/lProcess2"/>
    <dgm:cxn modelId="{6EB3FB59-117D-4B63-801B-3793F7D8B75E}" srcId="{59A67C26-2976-41E3-AE2A-CE97DF003F19}" destId="{494B1D33-BED5-4111-8199-44C5224EF15D}" srcOrd="1" destOrd="0" parTransId="{08FE8B47-458A-40C2-A8E5-CF9C34CAB079}" sibTransId="{BF50CC66-4369-4B6C-9194-F2A2CE4D961A}"/>
    <dgm:cxn modelId="{4897DA7C-4886-4656-B57D-345CAB26CA2F}" type="presOf" srcId="{4E648D51-01F0-4E54-80C1-C3BD4728EDD1}" destId="{9BFE20F6-67A5-44D5-B648-CF501C8E19EC}" srcOrd="0" destOrd="0" presId="urn:microsoft.com/office/officeart/2005/8/layout/lProcess2"/>
    <dgm:cxn modelId="{42074F7D-A39A-4BF5-AF3B-3262040F658B}" type="presOf" srcId="{86DE137F-80ED-4622-899A-09FCCC84DDDC}" destId="{D368268E-C110-441E-BC02-1BDA8AA0A837}" srcOrd="0" destOrd="0" presId="urn:microsoft.com/office/officeart/2005/8/layout/lProcess2"/>
    <dgm:cxn modelId="{AE502385-F0A3-400B-B4A7-A5CEB5C33702}" srcId="{1518D1B3-D417-40E4-9011-B9F5F3072EF6}" destId="{B2452610-500D-4EC0-954D-BBB794C7983B}" srcOrd="1" destOrd="0" parTransId="{205B06AD-E8C4-44DE-AEB5-6045BA787054}" sibTransId="{B3AAB4C4-E0E7-4C8A-B4C1-1EB16B39D06A}"/>
    <dgm:cxn modelId="{12306686-A3BD-4723-AAF8-BCB6F166F132}" type="presOf" srcId="{B5188947-6880-4B71-949D-875E21A03D67}" destId="{F1A1C31C-622C-4D76-866B-0249BAA87F05}" srcOrd="0" destOrd="0" presId="urn:microsoft.com/office/officeart/2005/8/layout/lProcess2"/>
    <dgm:cxn modelId="{FF47B792-D4CD-46A4-92A9-196FAFCD914F}" srcId="{FF0E0F19-9A31-45D6-8162-2D13BCEA6434}" destId="{4E648D51-01F0-4E54-80C1-C3BD4728EDD1}" srcOrd="0" destOrd="0" parTransId="{ECF5F41A-F1B7-4AB9-B2B1-20C931658066}" sibTransId="{5DADD3AE-31C4-4525-8999-2C2CBE8FEAA9}"/>
    <dgm:cxn modelId="{C71CFD9F-D74A-4F36-87CB-2742FAED1850}" type="presOf" srcId="{F75454BE-0C90-486A-AFBB-D79FE8B63DD2}" destId="{8B8F9F0C-588A-40B6-9571-F97F8A5B4119}" srcOrd="0" destOrd="0" presId="urn:microsoft.com/office/officeart/2005/8/layout/lProcess2"/>
    <dgm:cxn modelId="{C0F535A9-FD5D-4557-9B07-446F1561CC92}" type="presOf" srcId="{1518D1B3-D417-40E4-9011-B9F5F3072EF6}" destId="{066C70E2-25A4-49A6-B0F1-9FB8D5C35171}" srcOrd="1" destOrd="0" presId="urn:microsoft.com/office/officeart/2005/8/layout/lProcess2"/>
    <dgm:cxn modelId="{33BF55AD-F217-4A2D-8174-C54C05FD924B}" srcId="{B5188947-6880-4B71-949D-875E21A03D67}" destId="{68906F46-110B-4707-AA3B-4AF76674EF52}" srcOrd="2" destOrd="0" parTransId="{ACDB2AF1-4F41-44B8-BF84-31DB568314AC}" sibTransId="{AFA94D41-A592-4E1B-9FB8-1241148AEA50}"/>
    <dgm:cxn modelId="{92C516AE-3AEF-41CB-80EF-C94CE12C5B3C}" type="presOf" srcId="{F7945C42-BDBE-431C-A377-7AD07A2A6922}" destId="{31279D3E-62E5-48EF-8180-47033283A97A}" srcOrd="0" destOrd="0" presId="urn:microsoft.com/office/officeart/2005/8/layout/lProcess2"/>
    <dgm:cxn modelId="{2A4D15B0-2A69-41BA-AED9-E300F808B9BF}" type="presOf" srcId="{E4EA23BD-2737-47CE-8AE8-422E1A849A5D}" destId="{AE3FED2C-BB16-405E-85B0-888D4BBD65B8}" srcOrd="0" destOrd="0" presId="urn:microsoft.com/office/officeart/2005/8/layout/lProcess2"/>
    <dgm:cxn modelId="{18AD9CB2-9EAF-48AD-A4B0-0E6E39155EA2}" srcId="{F7945C42-BDBE-431C-A377-7AD07A2A6922}" destId="{86DE137F-80ED-4622-899A-09FCCC84DDDC}" srcOrd="4" destOrd="0" parTransId="{3BCFDDDB-DB51-4382-A40A-80A8710E8150}" sibTransId="{BD9477D1-AAD5-4514-913E-9F11D01C7CFC}"/>
    <dgm:cxn modelId="{241186B9-A38F-49E9-8725-203B2E0186BA}" srcId="{84765B95-D201-404E-907B-2EBE6DEDB303}" destId="{55481ADF-E8B8-4DE6-B5A9-B407E4D828D4}" srcOrd="1" destOrd="0" parTransId="{9ABB776D-FC03-42B1-BDE9-1E93FB6AD83A}" sibTransId="{0EDA641A-3EA6-4885-B514-DCCE7F7AD42A}"/>
    <dgm:cxn modelId="{E3A900C4-607C-4D6E-92FE-D23BC522C240}" type="presOf" srcId="{FCAED983-3167-4AD7-939C-7AF6F03D95D9}" destId="{0F437780-1682-4E0E-92B5-D4159971B035}" srcOrd="0" destOrd="0" presId="urn:microsoft.com/office/officeart/2005/8/layout/lProcess2"/>
    <dgm:cxn modelId="{A28E65C6-97C2-4302-8D0B-797DADDEECB8}" srcId="{1518D1B3-D417-40E4-9011-B9F5F3072EF6}" destId="{48DB56F4-A398-4CEF-B70B-F3C7B3AB7F9B}" srcOrd="0" destOrd="0" parTransId="{7BA228B6-A97B-4769-A243-BFF0ABBF8657}" sibTransId="{83A14E22-3644-4022-B60E-6DD9C8AB75C7}"/>
    <dgm:cxn modelId="{F219D3C7-8024-4E80-A27F-393F61054303}" srcId="{B5188947-6880-4B71-949D-875E21A03D67}" destId="{B6DB820E-3253-4A3B-8C31-A56A6C3C6FC6}" srcOrd="0" destOrd="0" parTransId="{35A71790-B325-40BA-9612-32882D062EB6}" sibTransId="{63615673-E88F-4B0A-99F9-C0E7EFA3306D}"/>
    <dgm:cxn modelId="{73E181CB-E92F-4789-A570-757AC221853C}" type="presOf" srcId="{68906F46-110B-4707-AA3B-4AF76674EF52}" destId="{2DDBBC6D-C6C4-490B-8C73-E08EB08EF689}" srcOrd="0" destOrd="0" presId="urn:microsoft.com/office/officeart/2005/8/layout/lProcess2"/>
    <dgm:cxn modelId="{9B3CC8D4-EC95-44DF-A846-15F951422DB2}" type="presOf" srcId="{93AB860E-7B0B-48B4-BA38-92F4F1D6DE54}" destId="{7885551A-CA6A-4994-A7E3-93C66FB730DE}" srcOrd="0" destOrd="0" presId="urn:microsoft.com/office/officeart/2005/8/layout/lProcess2"/>
    <dgm:cxn modelId="{CF25F7D5-E66B-4DDB-ACD8-0CCA8A91CD2E}" srcId="{86DE137F-80ED-4622-899A-09FCCC84DDDC}" destId="{FCAED983-3167-4AD7-939C-7AF6F03D95D9}" srcOrd="0" destOrd="0" parTransId="{7358795C-48A5-457A-89CC-B54FDEF8248D}" sibTransId="{8EBC6E7F-3076-48AE-9392-65743844C5C2}"/>
    <dgm:cxn modelId="{72AE4DE3-FF29-443F-A48E-285ADDB5B19B}" type="presOf" srcId="{84765B95-D201-404E-907B-2EBE6DEDB303}" destId="{5589C6D6-6343-4B39-B71F-B6B4F57182A6}" srcOrd="0" destOrd="0" presId="urn:microsoft.com/office/officeart/2005/8/layout/lProcess2"/>
    <dgm:cxn modelId="{757A47EC-DF56-4796-84A1-A665ABB98583}" srcId="{F7945C42-BDBE-431C-A377-7AD07A2A6922}" destId="{B5188947-6880-4B71-949D-875E21A03D67}" srcOrd="5" destOrd="0" parTransId="{8F281368-B93C-415E-BF4B-B5A90FA64283}" sibTransId="{4A7E8B8D-231A-429F-BB0D-C23BCF110947}"/>
    <dgm:cxn modelId="{5A4559F2-B8B3-4FD0-BA6F-9ACEDF6C4808}" srcId="{B5188947-6880-4B71-949D-875E21A03D67}" destId="{93AB860E-7B0B-48B4-BA38-92F4F1D6DE54}" srcOrd="3" destOrd="0" parTransId="{412DCF39-63CA-4DB6-8A01-946B86675400}" sibTransId="{73A0E62B-F8FA-4D48-B20F-11CE099085A5}"/>
    <dgm:cxn modelId="{4AEB20F4-CF82-4129-B6C6-736E841CDBB2}" srcId="{86DE137F-80ED-4622-899A-09FCCC84DDDC}" destId="{E4EA23BD-2737-47CE-8AE8-422E1A849A5D}" srcOrd="2" destOrd="0" parTransId="{32341D0C-EC5B-46FA-B533-ABCB237B5C20}" sibTransId="{AF32056B-7556-4B3A-8E76-7901F171582E}"/>
    <dgm:cxn modelId="{D82D43F6-5613-4990-BB5D-2A0210412AD3}" type="presOf" srcId="{494B1D33-BED5-4111-8199-44C5224EF15D}" destId="{AC9E0ABA-0DBA-4074-9E57-5E05FB0FCCEC}" srcOrd="0" destOrd="0" presId="urn:microsoft.com/office/officeart/2005/8/layout/lProcess2"/>
    <dgm:cxn modelId="{17B1E9F9-537E-41FC-A8BF-0400FF552290}" type="presOf" srcId="{55481ADF-E8B8-4DE6-B5A9-B407E4D828D4}" destId="{66D6EA9E-B5CA-43FD-B125-9812B092D4CB}" srcOrd="0" destOrd="0" presId="urn:microsoft.com/office/officeart/2005/8/layout/lProcess2"/>
    <dgm:cxn modelId="{A721D730-29E1-49A9-8A73-AEDC8B0FE35B}" type="presParOf" srcId="{31279D3E-62E5-48EF-8180-47033283A97A}" destId="{F7DEA0CC-F9C1-4DE3-8535-974BB6D1B033}" srcOrd="0" destOrd="0" presId="urn:microsoft.com/office/officeart/2005/8/layout/lProcess2"/>
    <dgm:cxn modelId="{0D557AAE-687F-4A50-BC57-8F553F041087}" type="presParOf" srcId="{F7DEA0CC-F9C1-4DE3-8535-974BB6D1B033}" destId="{51F51B53-C2E4-4E95-9181-EE7FEDC11883}" srcOrd="0" destOrd="0" presId="urn:microsoft.com/office/officeart/2005/8/layout/lProcess2"/>
    <dgm:cxn modelId="{186B8131-DB6B-413A-8BF4-A42CBF20B983}" type="presParOf" srcId="{F7DEA0CC-F9C1-4DE3-8535-974BB6D1B033}" destId="{AC8FD63F-8AA7-4710-813C-206971C98048}" srcOrd="1" destOrd="0" presId="urn:microsoft.com/office/officeart/2005/8/layout/lProcess2"/>
    <dgm:cxn modelId="{D266F984-4A31-4B74-8F26-A85EEB65C224}" type="presParOf" srcId="{F7DEA0CC-F9C1-4DE3-8535-974BB6D1B033}" destId="{257046E2-CFC5-4615-B779-6231A7696995}" srcOrd="2" destOrd="0" presId="urn:microsoft.com/office/officeart/2005/8/layout/lProcess2"/>
    <dgm:cxn modelId="{AEA57CC3-82B6-40DF-978E-CB6D8B6C580D}" type="presParOf" srcId="{257046E2-CFC5-4615-B779-6231A7696995}" destId="{1A502FED-1E1E-456A-AFE1-1750175CA428}" srcOrd="0" destOrd="0" presId="urn:microsoft.com/office/officeart/2005/8/layout/lProcess2"/>
    <dgm:cxn modelId="{12C89E26-93C5-440F-83D6-C6577ACC7954}" type="presParOf" srcId="{1A502FED-1E1E-456A-AFE1-1750175CA428}" destId="{76FAF63A-1DCE-4C17-9C4B-9269711E8C6A}" srcOrd="0" destOrd="0" presId="urn:microsoft.com/office/officeart/2005/8/layout/lProcess2"/>
    <dgm:cxn modelId="{857EA9A5-1893-4643-AB1E-9F9C21CF3C7D}" type="presParOf" srcId="{1A502FED-1E1E-456A-AFE1-1750175CA428}" destId="{D12FF811-CB7B-40CC-8B4F-FDB8DC6977D9}" srcOrd="1" destOrd="0" presId="urn:microsoft.com/office/officeart/2005/8/layout/lProcess2"/>
    <dgm:cxn modelId="{B3589C65-DDF8-4FBB-883C-D6E3287BBF19}" type="presParOf" srcId="{1A502FED-1E1E-456A-AFE1-1750175CA428}" destId="{AC9E0ABA-0DBA-4074-9E57-5E05FB0FCCEC}" srcOrd="2" destOrd="0" presId="urn:microsoft.com/office/officeart/2005/8/layout/lProcess2"/>
    <dgm:cxn modelId="{4F652624-3A7E-45C7-8341-1FC2586844D9}" type="presParOf" srcId="{31279D3E-62E5-48EF-8180-47033283A97A}" destId="{BA30476B-14EA-4506-A194-A82FE2692B22}" srcOrd="1" destOrd="0" presId="urn:microsoft.com/office/officeart/2005/8/layout/lProcess2"/>
    <dgm:cxn modelId="{64C04C0C-FB24-406D-8919-914AD8DD8C08}" type="presParOf" srcId="{31279D3E-62E5-48EF-8180-47033283A97A}" destId="{96A24B74-6D51-45CD-A7FF-715443634625}" srcOrd="2" destOrd="0" presId="urn:microsoft.com/office/officeart/2005/8/layout/lProcess2"/>
    <dgm:cxn modelId="{7F99783D-DBB3-46FC-B29A-96AAF5A77E66}" type="presParOf" srcId="{96A24B74-6D51-45CD-A7FF-715443634625}" destId="{D85BD048-690C-40E9-9A98-3BD887F30F68}" srcOrd="0" destOrd="0" presId="urn:microsoft.com/office/officeart/2005/8/layout/lProcess2"/>
    <dgm:cxn modelId="{3AD22F2A-2742-42F7-A0E6-10427843704A}" type="presParOf" srcId="{96A24B74-6D51-45CD-A7FF-715443634625}" destId="{FB56F5B5-78B4-4E78-BD4B-EFAD63430CE7}" srcOrd="1" destOrd="0" presId="urn:microsoft.com/office/officeart/2005/8/layout/lProcess2"/>
    <dgm:cxn modelId="{F477375D-005E-4CBC-939D-B294FD5E5B9E}" type="presParOf" srcId="{96A24B74-6D51-45CD-A7FF-715443634625}" destId="{A49F16ED-2128-4ED8-8689-775F0FDFCBCD}" srcOrd="2" destOrd="0" presId="urn:microsoft.com/office/officeart/2005/8/layout/lProcess2"/>
    <dgm:cxn modelId="{E524FD80-A4AB-4C4E-9D79-48D87474BE81}" type="presParOf" srcId="{A49F16ED-2128-4ED8-8689-775F0FDFCBCD}" destId="{0CF127F6-5EAF-4D14-924D-3C68399528BD}" srcOrd="0" destOrd="0" presId="urn:microsoft.com/office/officeart/2005/8/layout/lProcess2"/>
    <dgm:cxn modelId="{6573E593-E8D2-4A1D-A89A-E8244B91290E}" type="presParOf" srcId="{0CF127F6-5EAF-4D14-924D-3C68399528BD}" destId="{9BFE20F6-67A5-44D5-B648-CF501C8E19EC}" srcOrd="0" destOrd="0" presId="urn:microsoft.com/office/officeart/2005/8/layout/lProcess2"/>
    <dgm:cxn modelId="{8E61E836-9120-4CF0-A547-CDED8F8153DC}" type="presParOf" srcId="{0CF127F6-5EAF-4D14-924D-3C68399528BD}" destId="{F3326FA5-BBDB-47BF-8D1F-5299CAA39DBC}" srcOrd="1" destOrd="0" presId="urn:microsoft.com/office/officeart/2005/8/layout/lProcess2"/>
    <dgm:cxn modelId="{65909BDA-5957-4D1A-AEE6-4BC28CCA765A}" type="presParOf" srcId="{0CF127F6-5EAF-4D14-924D-3C68399528BD}" destId="{F67211EA-E188-4158-991E-33F36CBA434D}" srcOrd="2" destOrd="0" presId="urn:microsoft.com/office/officeart/2005/8/layout/lProcess2"/>
    <dgm:cxn modelId="{D4A81A46-CC72-4595-8049-60BD04ADA8D1}" type="presParOf" srcId="{31279D3E-62E5-48EF-8180-47033283A97A}" destId="{E07218B9-1893-4639-960C-1FB94B189E02}" srcOrd="3" destOrd="0" presId="urn:microsoft.com/office/officeart/2005/8/layout/lProcess2"/>
    <dgm:cxn modelId="{941D0351-7654-4F1D-8E73-732DD32505E0}" type="presParOf" srcId="{31279D3E-62E5-48EF-8180-47033283A97A}" destId="{7F7B228B-2CB8-46BC-A88F-E4181C78805B}" srcOrd="4" destOrd="0" presId="urn:microsoft.com/office/officeart/2005/8/layout/lProcess2"/>
    <dgm:cxn modelId="{93BED798-D001-4221-BC1F-844996FFA5F2}" type="presParOf" srcId="{7F7B228B-2CB8-46BC-A88F-E4181C78805B}" destId="{59C24CDB-04B1-4BCB-953D-5CD213966823}" srcOrd="0" destOrd="0" presId="urn:microsoft.com/office/officeart/2005/8/layout/lProcess2"/>
    <dgm:cxn modelId="{FBD05273-8080-4335-8823-27E67CD5BBED}" type="presParOf" srcId="{7F7B228B-2CB8-46BC-A88F-E4181C78805B}" destId="{066C70E2-25A4-49A6-B0F1-9FB8D5C35171}" srcOrd="1" destOrd="0" presId="urn:microsoft.com/office/officeart/2005/8/layout/lProcess2"/>
    <dgm:cxn modelId="{05300285-5BCB-4456-9EB2-52761873F8FF}" type="presParOf" srcId="{7F7B228B-2CB8-46BC-A88F-E4181C78805B}" destId="{BE3557F0-99FC-48CD-8CD3-3C83C6B6E284}" srcOrd="2" destOrd="0" presId="urn:microsoft.com/office/officeart/2005/8/layout/lProcess2"/>
    <dgm:cxn modelId="{A824E742-9777-4172-B243-49C0ACADC1C7}" type="presParOf" srcId="{BE3557F0-99FC-48CD-8CD3-3C83C6B6E284}" destId="{7D38597E-FF72-4EF4-8A89-179D095271A2}" srcOrd="0" destOrd="0" presId="urn:microsoft.com/office/officeart/2005/8/layout/lProcess2"/>
    <dgm:cxn modelId="{8FE71DE2-4443-47EA-8045-179EECC37AF1}" type="presParOf" srcId="{7D38597E-FF72-4EF4-8A89-179D095271A2}" destId="{CB159981-0ED9-465D-B7AB-A5B46C249188}" srcOrd="0" destOrd="0" presId="urn:microsoft.com/office/officeart/2005/8/layout/lProcess2"/>
    <dgm:cxn modelId="{E5BA61BD-DE59-495F-95E1-3F8FF70B73F2}" type="presParOf" srcId="{7D38597E-FF72-4EF4-8A89-179D095271A2}" destId="{87F4B2FF-F80A-4955-B157-CB27984CCD8A}" srcOrd="1" destOrd="0" presId="urn:microsoft.com/office/officeart/2005/8/layout/lProcess2"/>
    <dgm:cxn modelId="{F1FE33E0-D51D-4B5D-B978-CD878B273EA0}" type="presParOf" srcId="{7D38597E-FF72-4EF4-8A89-179D095271A2}" destId="{B15BCBC9-C113-4253-8B68-8F5A87CE0448}" srcOrd="2" destOrd="0" presId="urn:microsoft.com/office/officeart/2005/8/layout/lProcess2"/>
    <dgm:cxn modelId="{965FD4A2-AA9E-4362-92AD-5FA94C245519}" type="presParOf" srcId="{31279D3E-62E5-48EF-8180-47033283A97A}" destId="{823FACC0-390B-4DD4-9D0E-03CC4C69EE3B}" srcOrd="5" destOrd="0" presId="urn:microsoft.com/office/officeart/2005/8/layout/lProcess2"/>
    <dgm:cxn modelId="{0E8C8502-3D37-4A0D-B5E2-3E3C11CC420A}" type="presParOf" srcId="{31279D3E-62E5-48EF-8180-47033283A97A}" destId="{058F8B99-698C-4548-89B9-B2B18058D1CF}" srcOrd="6" destOrd="0" presId="urn:microsoft.com/office/officeart/2005/8/layout/lProcess2"/>
    <dgm:cxn modelId="{9805D633-B3F0-494D-BA8E-202CB1A32C97}" type="presParOf" srcId="{058F8B99-698C-4548-89B9-B2B18058D1CF}" destId="{5589C6D6-6343-4B39-B71F-B6B4F57182A6}" srcOrd="0" destOrd="0" presId="urn:microsoft.com/office/officeart/2005/8/layout/lProcess2"/>
    <dgm:cxn modelId="{C072C4B0-0844-4DF1-90C3-44C6C720D0A9}" type="presParOf" srcId="{058F8B99-698C-4548-89B9-B2B18058D1CF}" destId="{BF6A9F55-F3FC-404D-91C2-9730CC7C3BB1}" srcOrd="1" destOrd="0" presId="urn:microsoft.com/office/officeart/2005/8/layout/lProcess2"/>
    <dgm:cxn modelId="{49D2E679-8BB8-40B1-93F5-CCD8D29803B0}" type="presParOf" srcId="{058F8B99-698C-4548-89B9-B2B18058D1CF}" destId="{35008DA1-6EF6-4E3D-9AB8-2945DE6ED62B}" srcOrd="2" destOrd="0" presId="urn:microsoft.com/office/officeart/2005/8/layout/lProcess2"/>
    <dgm:cxn modelId="{658D2EF5-0875-4855-9FA8-24BD6CAA300E}" type="presParOf" srcId="{35008DA1-6EF6-4E3D-9AB8-2945DE6ED62B}" destId="{897BB353-53E6-41B8-A54A-5067C77379FE}" srcOrd="0" destOrd="0" presId="urn:microsoft.com/office/officeart/2005/8/layout/lProcess2"/>
    <dgm:cxn modelId="{26BEDC3B-C460-4250-B6BA-0F6C0F0F208C}" type="presParOf" srcId="{897BB353-53E6-41B8-A54A-5067C77379FE}" destId="{8B8F9F0C-588A-40B6-9571-F97F8A5B4119}" srcOrd="0" destOrd="0" presId="urn:microsoft.com/office/officeart/2005/8/layout/lProcess2"/>
    <dgm:cxn modelId="{FD72DF2A-D1F5-48D8-B458-E0567202EF30}" type="presParOf" srcId="{897BB353-53E6-41B8-A54A-5067C77379FE}" destId="{259FEFCC-0583-4E24-9E7B-2E19CC5D6820}" srcOrd="1" destOrd="0" presId="urn:microsoft.com/office/officeart/2005/8/layout/lProcess2"/>
    <dgm:cxn modelId="{C9E6AE66-9C3B-4DB3-8FC6-983E0DBB42D3}" type="presParOf" srcId="{897BB353-53E6-41B8-A54A-5067C77379FE}" destId="{66D6EA9E-B5CA-43FD-B125-9812B092D4CB}" srcOrd="2" destOrd="0" presId="urn:microsoft.com/office/officeart/2005/8/layout/lProcess2"/>
    <dgm:cxn modelId="{8896062B-D07D-4D93-B0BC-3E51109A6E38}" type="presParOf" srcId="{31279D3E-62E5-48EF-8180-47033283A97A}" destId="{28967D92-083E-4A72-BE49-783B7AA1A0A0}" srcOrd="7" destOrd="0" presId="urn:microsoft.com/office/officeart/2005/8/layout/lProcess2"/>
    <dgm:cxn modelId="{55F019B6-5330-4566-8D6D-C94C495006C2}" type="presParOf" srcId="{31279D3E-62E5-48EF-8180-47033283A97A}" destId="{80500007-6A0D-4545-99A8-511ED407396B}" srcOrd="8" destOrd="0" presId="urn:microsoft.com/office/officeart/2005/8/layout/lProcess2"/>
    <dgm:cxn modelId="{C7F8A054-565A-450D-A4B9-A3B10B4B40FA}" type="presParOf" srcId="{80500007-6A0D-4545-99A8-511ED407396B}" destId="{D368268E-C110-441E-BC02-1BDA8AA0A837}" srcOrd="0" destOrd="0" presId="urn:microsoft.com/office/officeart/2005/8/layout/lProcess2"/>
    <dgm:cxn modelId="{5D77BC7E-32AD-4E23-8A55-273C1BC09FB1}" type="presParOf" srcId="{80500007-6A0D-4545-99A8-511ED407396B}" destId="{9693264C-F451-448C-8E1A-308DF5CB3ADB}" srcOrd="1" destOrd="0" presId="urn:microsoft.com/office/officeart/2005/8/layout/lProcess2"/>
    <dgm:cxn modelId="{2277BAB8-A63A-4D69-BC98-9C6E3A835FAC}" type="presParOf" srcId="{80500007-6A0D-4545-99A8-511ED407396B}" destId="{92B751A2-7A67-4BF0-941B-697086535FB2}" srcOrd="2" destOrd="0" presId="urn:microsoft.com/office/officeart/2005/8/layout/lProcess2"/>
    <dgm:cxn modelId="{17000835-6309-4335-B484-0CA370B65DA1}" type="presParOf" srcId="{92B751A2-7A67-4BF0-941B-697086535FB2}" destId="{D94D0835-AC0C-46A3-A4B6-141ED52E53CB}" srcOrd="0" destOrd="0" presId="urn:microsoft.com/office/officeart/2005/8/layout/lProcess2"/>
    <dgm:cxn modelId="{07BC5591-5990-4C33-B855-2D5F9FF95D00}" type="presParOf" srcId="{D94D0835-AC0C-46A3-A4B6-141ED52E53CB}" destId="{0F437780-1682-4E0E-92B5-D4159971B035}" srcOrd="0" destOrd="0" presId="urn:microsoft.com/office/officeart/2005/8/layout/lProcess2"/>
    <dgm:cxn modelId="{1435A908-4A51-4018-9F80-EFB14B21B121}" type="presParOf" srcId="{D94D0835-AC0C-46A3-A4B6-141ED52E53CB}" destId="{B514B91F-7A7C-4DC2-BAF8-CFE40543942D}" srcOrd="1" destOrd="0" presId="urn:microsoft.com/office/officeart/2005/8/layout/lProcess2"/>
    <dgm:cxn modelId="{50D6AFBC-3515-4677-807D-19C342953718}" type="presParOf" srcId="{D94D0835-AC0C-46A3-A4B6-141ED52E53CB}" destId="{22A45463-2E78-4990-AA67-C082C63F8660}" srcOrd="2" destOrd="0" presId="urn:microsoft.com/office/officeart/2005/8/layout/lProcess2"/>
    <dgm:cxn modelId="{4D4E2335-2A5C-4D86-84C3-43AE37EEFA8B}" type="presParOf" srcId="{D94D0835-AC0C-46A3-A4B6-141ED52E53CB}" destId="{01F8A636-FC0D-4CCA-B241-B4E7DDE72614}" srcOrd="3" destOrd="0" presId="urn:microsoft.com/office/officeart/2005/8/layout/lProcess2"/>
    <dgm:cxn modelId="{DAF90C8A-1937-4F5C-A65B-D11E7F4F8DCD}" type="presParOf" srcId="{D94D0835-AC0C-46A3-A4B6-141ED52E53CB}" destId="{AE3FED2C-BB16-405E-85B0-888D4BBD65B8}" srcOrd="4" destOrd="0" presId="urn:microsoft.com/office/officeart/2005/8/layout/lProcess2"/>
    <dgm:cxn modelId="{EEE20CD7-FBDD-4557-BBBA-E50D88FE250F}" type="presParOf" srcId="{31279D3E-62E5-48EF-8180-47033283A97A}" destId="{7903CA70-EDE4-482B-98C0-DCE05D801F0E}" srcOrd="9" destOrd="0" presId="urn:microsoft.com/office/officeart/2005/8/layout/lProcess2"/>
    <dgm:cxn modelId="{FC382F96-8B32-419B-B4BF-29F183460E5B}" type="presParOf" srcId="{31279D3E-62E5-48EF-8180-47033283A97A}" destId="{04705F03-F980-4877-9E69-96446E213A4D}" srcOrd="10" destOrd="0" presId="urn:microsoft.com/office/officeart/2005/8/layout/lProcess2"/>
    <dgm:cxn modelId="{881ECE57-6311-4C1B-B658-59179EC12C95}" type="presParOf" srcId="{04705F03-F980-4877-9E69-96446E213A4D}" destId="{F1A1C31C-622C-4D76-866B-0249BAA87F05}" srcOrd="0" destOrd="0" presId="urn:microsoft.com/office/officeart/2005/8/layout/lProcess2"/>
    <dgm:cxn modelId="{DB052C4E-E5D2-42E3-899E-0869F9015D50}" type="presParOf" srcId="{04705F03-F980-4877-9E69-96446E213A4D}" destId="{A4A57CB5-0ADE-412A-ADD8-D7B3949F23F1}" srcOrd="1" destOrd="0" presId="urn:microsoft.com/office/officeart/2005/8/layout/lProcess2"/>
    <dgm:cxn modelId="{619B36E3-8EE5-4940-B95E-7329E0E4C84F}" type="presParOf" srcId="{04705F03-F980-4877-9E69-96446E213A4D}" destId="{3A5BA0C9-2C81-4226-AC9F-67C26B2DCC74}" srcOrd="2" destOrd="0" presId="urn:microsoft.com/office/officeart/2005/8/layout/lProcess2"/>
    <dgm:cxn modelId="{970536EF-3E65-4B60-B4D7-092E2E867EF7}" type="presParOf" srcId="{3A5BA0C9-2C81-4226-AC9F-67C26B2DCC74}" destId="{F2943965-E8EC-40B0-8252-F3895820E4ED}" srcOrd="0" destOrd="0" presId="urn:microsoft.com/office/officeart/2005/8/layout/lProcess2"/>
    <dgm:cxn modelId="{9CB6655A-80B9-4F9F-B891-6CFEEC9D7341}" type="presParOf" srcId="{F2943965-E8EC-40B0-8252-F3895820E4ED}" destId="{16658125-EF29-4C1E-9E4F-7B084AD4CCFB}" srcOrd="0" destOrd="0" presId="urn:microsoft.com/office/officeart/2005/8/layout/lProcess2"/>
    <dgm:cxn modelId="{5EEA9B68-FC7F-4B33-B16F-39B80F03E9A1}" type="presParOf" srcId="{F2943965-E8EC-40B0-8252-F3895820E4ED}" destId="{99E23133-71A6-4CB3-B3F7-1CB5803065F2}" srcOrd="1" destOrd="0" presId="urn:microsoft.com/office/officeart/2005/8/layout/lProcess2"/>
    <dgm:cxn modelId="{2C547980-132F-4449-A2AD-21DF7F7F0962}" type="presParOf" srcId="{F2943965-E8EC-40B0-8252-F3895820E4ED}" destId="{DF9050BF-9F12-4517-A0D8-43FA580AD161}" srcOrd="2" destOrd="0" presId="urn:microsoft.com/office/officeart/2005/8/layout/lProcess2"/>
    <dgm:cxn modelId="{BEE8E6E1-91A0-4EEB-BC50-43F41424188E}" type="presParOf" srcId="{F2943965-E8EC-40B0-8252-F3895820E4ED}" destId="{332C844A-8BDB-4326-8A3F-306D819C5329}" srcOrd="3" destOrd="0" presId="urn:microsoft.com/office/officeart/2005/8/layout/lProcess2"/>
    <dgm:cxn modelId="{35A9ABB7-4759-4A42-83D1-239A28A1F6E6}" type="presParOf" srcId="{F2943965-E8EC-40B0-8252-F3895820E4ED}" destId="{2DDBBC6D-C6C4-490B-8C73-E08EB08EF689}" srcOrd="4" destOrd="0" presId="urn:microsoft.com/office/officeart/2005/8/layout/lProcess2"/>
    <dgm:cxn modelId="{B6074DC4-C1B7-45F0-9927-D984447E28D1}" type="presParOf" srcId="{F2943965-E8EC-40B0-8252-F3895820E4ED}" destId="{5F2CBC29-44BB-43C0-83E6-08BD89F22DD2}" srcOrd="5" destOrd="0" presId="urn:microsoft.com/office/officeart/2005/8/layout/lProcess2"/>
    <dgm:cxn modelId="{020D10FC-69B0-41ED-839D-37D3AE81D2EA}" type="presParOf" srcId="{F2943965-E8EC-40B0-8252-F3895820E4ED}" destId="{7885551A-CA6A-4994-A7E3-93C66FB730D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59692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健康中</a:t>
          </a:r>
          <a:br>
            <a:rPr lang="en-US" altLang="zh-CN" dirty="0"/>
          </a:br>
          <a:r>
            <a:rPr lang="zh-CN" altLang="en-US" dirty="0"/>
            <a:t>央厨房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D705F-B423-4AAD-90DD-9E917FE9665B}" type="doc">
      <dgm:prSet loTypeId="urn:microsoft.com/office/officeart/2005/8/layout/radial3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F963640-E0D5-4C8C-A79D-22F11035A2DB}">
      <dgm:prSet phldrT="[Text]"/>
      <dgm:spPr/>
      <dgm:t>
        <a:bodyPr/>
        <a:lstStyle/>
        <a:p>
          <a:r>
            <a:rPr lang="zh-CN" altLang="en-US" dirty="0"/>
            <a:t>品链</a:t>
          </a:r>
          <a:br>
            <a:rPr lang="en-US" altLang="zh-CN" dirty="0"/>
          </a:br>
          <a:r>
            <a:rPr lang="zh-CN" altLang="en-US" dirty="0"/>
            <a:t>框架</a:t>
          </a:r>
          <a:endParaRPr lang="en-US" dirty="0"/>
        </a:p>
      </dgm:t>
    </dgm:pt>
    <dgm:pt modelId="{B28F82C1-482E-4C2C-AF38-6B22E891D19D}" type="parTrans" cxnId="{FDB97635-FB5B-436B-B238-91FE5A727C1A}">
      <dgm:prSet/>
      <dgm:spPr/>
      <dgm:t>
        <a:bodyPr/>
        <a:lstStyle/>
        <a:p>
          <a:endParaRPr lang="en-US"/>
        </a:p>
      </dgm:t>
    </dgm:pt>
    <dgm:pt modelId="{855A5BA3-E1B5-4D38-90C2-D0A23BBAED61}" type="sibTrans" cxnId="{FDB97635-FB5B-436B-B238-91FE5A727C1A}">
      <dgm:prSet/>
      <dgm:spPr/>
      <dgm:t>
        <a:bodyPr/>
        <a:lstStyle/>
        <a:p>
          <a:endParaRPr lang="en-US"/>
        </a:p>
      </dgm:t>
    </dgm:pt>
    <dgm:pt modelId="{9BE80F0E-AA4F-4A5B-BEE3-D2542A3284A0}">
      <dgm:prSet phldrT="[Text]"/>
      <dgm:spPr/>
      <dgm:t>
        <a:bodyPr/>
        <a:lstStyle/>
        <a:p>
          <a:r>
            <a:rPr lang="zh-CN" altLang="en-US" dirty="0"/>
            <a:t>多环节多主体</a:t>
          </a:r>
          <a:endParaRPr lang="en-US" dirty="0"/>
        </a:p>
      </dgm:t>
    </dgm:pt>
    <dgm:pt modelId="{0F98A681-8554-4BDA-8C39-7BE8EB416336}" type="parTrans" cxnId="{A0B7DCAE-EA1F-4F79-AD09-D3505B2C9A1E}">
      <dgm:prSet/>
      <dgm:spPr/>
      <dgm:t>
        <a:bodyPr/>
        <a:lstStyle/>
        <a:p>
          <a:endParaRPr lang="en-US"/>
        </a:p>
      </dgm:t>
    </dgm:pt>
    <dgm:pt modelId="{518EAB98-AB05-4885-A915-89E08110B885}" type="sibTrans" cxnId="{A0B7DCAE-EA1F-4F79-AD09-D3505B2C9A1E}">
      <dgm:prSet/>
      <dgm:spPr/>
      <dgm:t>
        <a:bodyPr/>
        <a:lstStyle/>
        <a:p>
          <a:endParaRPr lang="en-US"/>
        </a:p>
      </dgm:t>
    </dgm:pt>
    <dgm:pt modelId="{A3A8B8AF-92C4-4E24-B2B5-98D5F5093C89}">
      <dgm:prSet phldrT="[Text]"/>
      <dgm:spPr/>
      <dgm:t>
        <a:bodyPr/>
        <a:lstStyle/>
        <a:p>
          <a:r>
            <a:rPr lang="zh-CN" altLang="en-US" dirty="0"/>
            <a:t>平台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dirty="0"/>
        </a:p>
      </dgm:t>
    </dgm:pt>
    <dgm:pt modelId="{60870EDD-4474-4710-B0CB-4520919E607F}" type="parTrans" cxnId="{EE358EF7-1CF5-4CB2-BF22-87D05590F7DC}">
      <dgm:prSet/>
      <dgm:spPr/>
      <dgm:t>
        <a:bodyPr/>
        <a:lstStyle/>
        <a:p>
          <a:endParaRPr lang="en-US"/>
        </a:p>
      </dgm:t>
    </dgm:pt>
    <dgm:pt modelId="{B27AF2B4-18DE-4486-AD2A-FF83B37D87C6}" type="sibTrans" cxnId="{EE358EF7-1CF5-4CB2-BF22-87D05590F7DC}">
      <dgm:prSet/>
      <dgm:spPr/>
      <dgm:t>
        <a:bodyPr/>
        <a:lstStyle/>
        <a:p>
          <a:endParaRPr lang="en-US"/>
        </a:p>
      </dgm:t>
    </dgm:pt>
    <dgm:pt modelId="{86DF4462-F8FE-4A96-9300-3B800FBC0D11}">
      <dgm:prSet phldrT="[Text]"/>
      <dgm:spPr/>
      <dgm:t>
        <a:bodyPr/>
        <a:lstStyle/>
        <a:p>
          <a:r>
            <a:rPr lang="zh-CN" altLang="en-US" dirty="0"/>
            <a:t>可以</a:t>
          </a:r>
          <a:br>
            <a:rPr lang="en-US" altLang="zh-CN" dirty="0"/>
          </a:br>
          <a:r>
            <a:rPr lang="zh-CN" altLang="en-US" dirty="0"/>
            <a:t>联盟</a:t>
          </a:r>
          <a:endParaRPr lang="en-US" dirty="0"/>
        </a:p>
      </dgm:t>
    </dgm:pt>
    <dgm:pt modelId="{D4CBE14A-BC5F-41C0-924C-FEB0BA9C46B4}" type="parTrans" cxnId="{F9E8CA96-8FA8-4199-8B71-DA4778DF4995}">
      <dgm:prSet/>
      <dgm:spPr/>
      <dgm:t>
        <a:bodyPr/>
        <a:lstStyle/>
        <a:p>
          <a:endParaRPr lang="en-US"/>
        </a:p>
      </dgm:t>
    </dgm:pt>
    <dgm:pt modelId="{46DCF5C7-B847-4CA8-8193-A02E9E84E520}" type="sibTrans" cxnId="{F9E8CA96-8FA8-4199-8B71-DA4778DF4995}">
      <dgm:prSet/>
      <dgm:spPr/>
      <dgm:t>
        <a:bodyPr/>
        <a:lstStyle/>
        <a:p>
          <a:endParaRPr lang="en-US"/>
        </a:p>
      </dgm:t>
    </dgm:pt>
    <dgm:pt modelId="{2473F3F6-4735-43AC-AFC1-210623CACB38}">
      <dgm:prSet phldrT="[Text]"/>
      <dgm:spPr/>
      <dgm:t>
        <a:bodyPr/>
        <a:lstStyle/>
        <a:p>
          <a:r>
            <a:rPr lang="zh-CN" altLang="en-US" dirty="0"/>
            <a:t>多供应</a:t>
          </a:r>
          <a:br>
            <a:rPr lang="en-US" altLang="zh-CN" dirty="0"/>
          </a:br>
          <a:r>
            <a:rPr lang="zh-CN" altLang="en-US" dirty="0"/>
            <a:t>多服务</a:t>
          </a:r>
          <a:endParaRPr lang="en-US" dirty="0"/>
        </a:p>
      </dgm:t>
    </dgm:pt>
    <dgm:pt modelId="{2808E64F-C634-469F-957E-EE38DD3E21FF}" type="parTrans" cxnId="{0DF672F9-C838-496A-B146-9DC22EC2FC3D}">
      <dgm:prSet/>
      <dgm:spPr/>
      <dgm:t>
        <a:bodyPr/>
        <a:lstStyle/>
        <a:p>
          <a:endParaRPr lang="en-US"/>
        </a:p>
      </dgm:t>
    </dgm:pt>
    <dgm:pt modelId="{62D15B32-B036-4F79-A969-D6B1EE1CD4F5}" type="sibTrans" cxnId="{0DF672F9-C838-496A-B146-9DC22EC2FC3D}">
      <dgm:prSet/>
      <dgm:spPr/>
      <dgm:t>
        <a:bodyPr/>
        <a:lstStyle/>
        <a:p>
          <a:endParaRPr lang="en-US"/>
        </a:p>
      </dgm:t>
    </dgm:pt>
    <dgm:pt modelId="{B9AC257F-97E1-4AE3-80B8-A82A9805E7DB}" type="pres">
      <dgm:prSet presAssocID="{7AFD705F-B423-4AAD-90DD-9E917FE9665B}" presName="composite" presStyleCnt="0">
        <dgm:presLayoutVars>
          <dgm:chMax val="1"/>
          <dgm:dir/>
          <dgm:resizeHandles val="exact"/>
        </dgm:presLayoutVars>
      </dgm:prSet>
      <dgm:spPr/>
    </dgm:pt>
    <dgm:pt modelId="{DD29430D-0FEF-4688-AC76-DBF625BB87FD}" type="pres">
      <dgm:prSet presAssocID="{7AFD705F-B423-4AAD-90DD-9E917FE9665B}" presName="radial" presStyleCnt="0">
        <dgm:presLayoutVars>
          <dgm:animLvl val="ctr"/>
        </dgm:presLayoutVars>
      </dgm:prSet>
      <dgm:spPr/>
    </dgm:pt>
    <dgm:pt modelId="{CEBF56CD-F8BF-45AF-A98E-2128801F895E}" type="pres">
      <dgm:prSet presAssocID="{EF963640-E0D5-4C8C-A79D-22F11035A2DB}" presName="centerShape" presStyleLbl="vennNode1" presStyleIdx="0" presStyleCnt="5"/>
      <dgm:spPr/>
    </dgm:pt>
    <dgm:pt modelId="{0A986A65-62F6-4641-A9BF-98CF1870AE76}" type="pres">
      <dgm:prSet presAssocID="{9BE80F0E-AA4F-4A5B-BEE3-D2542A3284A0}" presName="node" presStyleLbl="vennNode1" presStyleIdx="1" presStyleCnt="5">
        <dgm:presLayoutVars>
          <dgm:bulletEnabled val="1"/>
        </dgm:presLayoutVars>
      </dgm:prSet>
      <dgm:spPr/>
    </dgm:pt>
    <dgm:pt modelId="{0D296538-2110-4077-BF0D-E7C5AA3F46FF}" type="pres">
      <dgm:prSet presAssocID="{A3A8B8AF-92C4-4E24-B2B5-98D5F5093C89}" presName="node" presStyleLbl="vennNode1" presStyleIdx="2" presStyleCnt="5">
        <dgm:presLayoutVars>
          <dgm:bulletEnabled val="1"/>
        </dgm:presLayoutVars>
      </dgm:prSet>
      <dgm:spPr/>
    </dgm:pt>
    <dgm:pt modelId="{5A15B6EB-AF74-48CB-923D-AEC900BEA118}" type="pres">
      <dgm:prSet presAssocID="{86DF4462-F8FE-4A96-9300-3B800FBC0D11}" presName="node" presStyleLbl="vennNode1" presStyleIdx="3" presStyleCnt="5">
        <dgm:presLayoutVars>
          <dgm:bulletEnabled val="1"/>
        </dgm:presLayoutVars>
      </dgm:prSet>
      <dgm:spPr/>
    </dgm:pt>
    <dgm:pt modelId="{AA861D9A-6279-4C0C-950A-FC9439F6D382}" type="pres">
      <dgm:prSet presAssocID="{2473F3F6-4735-43AC-AFC1-210623CACB38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995EA01-FC18-4068-8924-75F7B5CB16D3}" type="presOf" srcId="{86DF4462-F8FE-4A96-9300-3B800FBC0D11}" destId="{5A15B6EB-AF74-48CB-923D-AEC900BEA118}" srcOrd="0" destOrd="0" presId="urn:microsoft.com/office/officeart/2005/8/layout/radial3"/>
    <dgm:cxn modelId="{F9630320-4F1F-4DC9-8221-6D34EF5D3E49}" type="presOf" srcId="{7AFD705F-B423-4AAD-90DD-9E917FE9665B}" destId="{B9AC257F-97E1-4AE3-80B8-A82A9805E7DB}" srcOrd="0" destOrd="0" presId="urn:microsoft.com/office/officeart/2005/8/layout/radial3"/>
    <dgm:cxn modelId="{FDB97635-FB5B-436B-B238-91FE5A727C1A}" srcId="{7AFD705F-B423-4AAD-90DD-9E917FE9665B}" destId="{EF963640-E0D5-4C8C-A79D-22F11035A2DB}" srcOrd="0" destOrd="0" parTransId="{B28F82C1-482E-4C2C-AF38-6B22E891D19D}" sibTransId="{855A5BA3-E1B5-4D38-90C2-D0A23BBAED61}"/>
    <dgm:cxn modelId="{0886E93F-0C7D-45BE-9989-A9C138725105}" type="presOf" srcId="{2473F3F6-4735-43AC-AFC1-210623CACB38}" destId="{AA861D9A-6279-4C0C-950A-FC9439F6D382}" srcOrd="0" destOrd="0" presId="urn:microsoft.com/office/officeart/2005/8/layout/radial3"/>
    <dgm:cxn modelId="{66D7B170-205F-4CB4-BC47-48C473C7585B}" type="presOf" srcId="{9BE80F0E-AA4F-4A5B-BEE3-D2542A3284A0}" destId="{0A986A65-62F6-4641-A9BF-98CF1870AE76}" srcOrd="0" destOrd="0" presId="urn:microsoft.com/office/officeart/2005/8/layout/radial3"/>
    <dgm:cxn modelId="{0E8E9979-229D-4AA1-B65F-62FDB3CE9317}" type="presOf" srcId="{A3A8B8AF-92C4-4E24-B2B5-98D5F5093C89}" destId="{0D296538-2110-4077-BF0D-E7C5AA3F46FF}" srcOrd="0" destOrd="0" presId="urn:microsoft.com/office/officeart/2005/8/layout/radial3"/>
    <dgm:cxn modelId="{F9E8CA96-8FA8-4199-8B71-DA4778DF4995}" srcId="{EF963640-E0D5-4C8C-A79D-22F11035A2DB}" destId="{86DF4462-F8FE-4A96-9300-3B800FBC0D11}" srcOrd="2" destOrd="0" parTransId="{D4CBE14A-BC5F-41C0-924C-FEB0BA9C46B4}" sibTransId="{46DCF5C7-B847-4CA8-8193-A02E9E84E520}"/>
    <dgm:cxn modelId="{A0B7DCAE-EA1F-4F79-AD09-D3505B2C9A1E}" srcId="{EF963640-E0D5-4C8C-A79D-22F11035A2DB}" destId="{9BE80F0E-AA4F-4A5B-BEE3-D2542A3284A0}" srcOrd="0" destOrd="0" parTransId="{0F98A681-8554-4BDA-8C39-7BE8EB416336}" sibTransId="{518EAB98-AB05-4885-A915-89E08110B885}"/>
    <dgm:cxn modelId="{EE358EF7-1CF5-4CB2-BF22-87D05590F7DC}" srcId="{EF963640-E0D5-4C8C-A79D-22F11035A2DB}" destId="{A3A8B8AF-92C4-4E24-B2B5-98D5F5093C89}" srcOrd="1" destOrd="0" parTransId="{60870EDD-4474-4710-B0CB-4520919E607F}" sibTransId="{B27AF2B4-18DE-4486-AD2A-FF83B37D87C6}"/>
    <dgm:cxn modelId="{0DF672F9-C838-496A-B146-9DC22EC2FC3D}" srcId="{EF963640-E0D5-4C8C-A79D-22F11035A2DB}" destId="{2473F3F6-4735-43AC-AFC1-210623CACB38}" srcOrd="3" destOrd="0" parTransId="{2808E64F-C634-469F-957E-EE38DD3E21FF}" sibTransId="{62D15B32-B036-4F79-A969-D6B1EE1CD4F5}"/>
    <dgm:cxn modelId="{A1D097FA-DC6C-4D9E-A9B9-45ED965E08D4}" type="presOf" srcId="{EF963640-E0D5-4C8C-A79D-22F11035A2DB}" destId="{CEBF56CD-F8BF-45AF-A98E-2128801F895E}" srcOrd="0" destOrd="0" presId="urn:microsoft.com/office/officeart/2005/8/layout/radial3"/>
    <dgm:cxn modelId="{891AFBC9-84CC-4DE9-AA45-D863770C8C4D}" type="presParOf" srcId="{B9AC257F-97E1-4AE3-80B8-A82A9805E7DB}" destId="{DD29430D-0FEF-4688-AC76-DBF625BB87FD}" srcOrd="0" destOrd="0" presId="urn:microsoft.com/office/officeart/2005/8/layout/radial3"/>
    <dgm:cxn modelId="{ECB81A63-BDB0-469A-9239-C25602D50EC1}" type="presParOf" srcId="{DD29430D-0FEF-4688-AC76-DBF625BB87FD}" destId="{CEBF56CD-F8BF-45AF-A98E-2128801F895E}" srcOrd="0" destOrd="0" presId="urn:microsoft.com/office/officeart/2005/8/layout/radial3"/>
    <dgm:cxn modelId="{B5D82D52-1277-4312-A1A2-313A56CC5C7D}" type="presParOf" srcId="{DD29430D-0FEF-4688-AC76-DBF625BB87FD}" destId="{0A986A65-62F6-4641-A9BF-98CF1870AE76}" srcOrd="1" destOrd="0" presId="urn:microsoft.com/office/officeart/2005/8/layout/radial3"/>
    <dgm:cxn modelId="{7EC729F2-8D5A-42F2-B340-B29C8B13BE4E}" type="presParOf" srcId="{DD29430D-0FEF-4688-AC76-DBF625BB87FD}" destId="{0D296538-2110-4077-BF0D-E7C5AA3F46FF}" srcOrd="2" destOrd="0" presId="urn:microsoft.com/office/officeart/2005/8/layout/radial3"/>
    <dgm:cxn modelId="{E74A767A-615E-454E-A247-4DA8BDA292CC}" type="presParOf" srcId="{DD29430D-0FEF-4688-AC76-DBF625BB87FD}" destId="{5A15B6EB-AF74-48CB-923D-AEC900BEA118}" srcOrd="3" destOrd="0" presId="urn:microsoft.com/office/officeart/2005/8/layout/radial3"/>
    <dgm:cxn modelId="{D97AA603-3B6C-4418-8A6D-765B72BCA1FA}" type="presParOf" srcId="{DD29430D-0FEF-4688-AC76-DBF625BB87FD}" destId="{AA861D9A-6279-4C0C-950A-FC9439F6D38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家政公司或部门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家政公司或部门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D4A8F374-B727-4F78-8A9D-91BEA6ACB200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497CDCA-4F86-41E3-9228-FC15EA0510C2}" type="pres">
      <dgm:prSet presAssocID="{75D8A1A8-B3BC-46EC-B77B-DA292F72EF0A}" presName="hierFlow" presStyleCnt="0"/>
      <dgm:spPr/>
    </dgm:pt>
    <dgm:pt modelId="{39A525A4-E344-4AA6-8356-421EA6B0495B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97D8DBB-BAB4-4C78-A376-527F3549C614}" type="pres">
      <dgm:prSet presAssocID="{FC43B970-3FC6-4316-90DE-BAF2085F59F2}" presName="Name14" presStyleCnt="0"/>
      <dgm:spPr/>
    </dgm:pt>
    <dgm:pt modelId="{7C60D349-6B68-48F9-9B4B-0629EC72915A}" type="pres">
      <dgm:prSet presAssocID="{FC43B970-3FC6-4316-90DE-BAF2085F59F2}" presName="level1Shape" presStyleLbl="node0" presStyleIdx="0" presStyleCnt="1" custScaleX="131302" custScaleY="149096">
        <dgm:presLayoutVars>
          <dgm:chPref val="3"/>
        </dgm:presLayoutVars>
      </dgm:prSet>
      <dgm:spPr/>
    </dgm:pt>
    <dgm:pt modelId="{A503946F-CFE3-465E-B3CC-70C50C44C7D6}" type="pres">
      <dgm:prSet presAssocID="{FC43B970-3FC6-4316-90DE-BAF2085F59F2}" presName="hierChild2" presStyleCnt="0"/>
      <dgm:spPr/>
    </dgm:pt>
    <dgm:pt modelId="{DAB55A9A-5C0E-4164-B7EB-6DF0B73A5C51}" type="pres">
      <dgm:prSet presAssocID="{875971E3-99A1-48D6-B22E-FDBFA8D505FE}" presName="Name19" presStyleLbl="parChTrans1D2" presStyleIdx="0" presStyleCnt="3"/>
      <dgm:spPr/>
    </dgm:pt>
    <dgm:pt modelId="{75AB6F5D-2180-411D-A23A-357340F318C6}" type="pres">
      <dgm:prSet presAssocID="{0A9B53F3-A700-4F86-9936-105F7EC30B6A}" presName="Name21" presStyleCnt="0"/>
      <dgm:spPr/>
    </dgm:pt>
    <dgm:pt modelId="{28755FAC-A538-4A3F-B492-2B71B36E6215}" type="pres">
      <dgm:prSet presAssocID="{0A9B53F3-A700-4F86-9936-105F7EC30B6A}" presName="level2Shape" presStyleLbl="node2" presStyleIdx="0" presStyleCnt="3" custScaleX="86895" custScaleY="86150"/>
      <dgm:spPr/>
    </dgm:pt>
    <dgm:pt modelId="{D69EF319-6994-47BB-92F6-4DFAA9FA7E74}" type="pres">
      <dgm:prSet presAssocID="{0A9B53F3-A700-4F86-9936-105F7EC30B6A}" presName="hierChild3" presStyleCnt="0"/>
      <dgm:spPr/>
    </dgm:pt>
    <dgm:pt modelId="{9FDFD3EC-E4C7-40F7-AE1A-01934851507C}" type="pres">
      <dgm:prSet presAssocID="{B6C433AC-06C1-459B-B37F-7B170B9BD313}" presName="Name19" presStyleLbl="parChTrans1D2" presStyleIdx="1" presStyleCnt="3"/>
      <dgm:spPr/>
    </dgm:pt>
    <dgm:pt modelId="{806285C8-F235-4DB5-B1F3-1F81CC6F404D}" type="pres">
      <dgm:prSet presAssocID="{DCD05207-B00F-4E26-ABC6-D4BCEEE801E5}" presName="Name21" presStyleCnt="0"/>
      <dgm:spPr/>
    </dgm:pt>
    <dgm:pt modelId="{B2841B2B-4149-4EA1-AF33-FE079134CCFC}" type="pres">
      <dgm:prSet presAssocID="{DCD05207-B00F-4E26-ABC6-D4BCEEE801E5}" presName="level2Shape" presStyleLbl="node2" presStyleIdx="1" presStyleCnt="3" custScaleX="131302" custScaleY="149096"/>
      <dgm:spPr/>
    </dgm:pt>
    <dgm:pt modelId="{2AD4703D-7CEF-448A-B59A-2887BEE44CBA}" type="pres">
      <dgm:prSet presAssocID="{DCD05207-B00F-4E26-ABC6-D4BCEEE801E5}" presName="hierChild3" presStyleCnt="0"/>
      <dgm:spPr/>
    </dgm:pt>
    <dgm:pt modelId="{AE432A9D-CD95-4BEC-9CAD-C1EE05124CEE}" type="pres">
      <dgm:prSet presAssocID="{7B857CD1-2BF6-471D-965E-733A9C9A9378}" presName="Name19" presStyleLbl="parChTrans1D2" presStyleIdx="2" presStyleCnt="3"/>
      <dgm:spPr/>
    </dgm:pt>
    <dgm:pt modelId="{D6FE0115-6F3C-441F-97E2-BCC404B7F810}" type="pres">
      <dgm:prSet presAssocID="{4EE26826-47EA-4377-B1E2-C44DE442EF2D}" presName="Name21" presStyleCnt="0"/>
      <dgm:spPr/>
    </dgm:pt>
    <dgm:pt modelId="{D77DE873-8D0A-48E7-AB85-619FC82B9099}" type="pres">
      <dgm:prSet presAssocID="{4EE26826-47EA-4377-B1E2-C44DE442EF2D}" presName="level2Shape" presStyleLbl="node2" presStyleIdx="2" presStyleCnt="3" custScaleX="86895" custScaleY="86150"/>
      <dgm:spPr/>
    </dgm:pt>
    <dgm:pt modelId="{9EDAF561-E7C7-4F39-BA30-A892ED728008}" type="pres">
      <dgm:prSet presAssocID="{4EE26826-47EA-4377-B1E2-C44DE442EF2D}" presName="hierChild3" presStyleCnt="0"/>
      <dgm:spPr/>
    </dgm:pt>
    <dgm:pt modelId="{5D7FF3C7-D476-4D71-807F-57163617B0F5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44FB3F28-FBD0-455B-B0B7-2930B1E05064}" type="presOf" srcId="{75D8A1A8-B3BC-46EC-B77B-DA292F72EF0A}" destId="{D4A8F374-B727-4F78-8A9D-91BEA6ACB200}" srcOrd="0" destOrd="0" presId="urn:microsoft.com/office/officeart/2005/8/layout/hierarchy6"/>
    <dgm:cxn modelId="{FBF8EE34-8F6B-441A-97E6-0F0C6B9C7BC7}" type="presOf" srcId="{FC43B970-3FC6-4316-90DE-BAF2085F59F2}" destId="{7C60D349-6B68-48F9-9B4B-0629EC72915A}" srcOrd="0" destOrd="0" presId="urn:microsoft.com/office/officeart/2005/8/layout/hierarchy6"/>
    <dgm:cxn modelId="{3E200144-D508-47C0-9BE3-D1CAB723FECB}" type="presOf" srcId="{DCD05207-B00F-4E26-ABC6-D4BCEEE801E5}" destId="{B2841B2B-4149-4EA1-AF33-FE079134CCFC}" srcOrd="0" destOrd="0" presId="urn:microsoft.com/office/officeart/2005/8/layout/hierarchy6"/>
    <dgm:cxn modelId="{391A9D75-F19F-4B1C-8937-06D2885F20CE}" type="presOf" srcId="{0A9B53F3-A700-4F86-9936-105F7EC30B6A}" destId="{28755FAC-A538-4A3F-B492-2B71B36E6215}" srcOrd="0" destOrd="0" presId="urn:microsoft.com/office/officeart/2005/8/layout/hierarchy6"/>
    <dgm:cxn modelId="{1434B989-BE32-4937-9C8D-4EC1DD810C40}" type="presOf" srcId="{B6C433AC-06C1-459B-B37F-7B170B9BD313}" destId="{9FDFD3EC-E4C7-40F7-AE1A-01934851507C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57C5EFBE-CD64-4515-A70D-368085BFE346}" type="presOf" srcId="{7B857CD1-2BF6-471D-965E-733A9C9A9378}" destId="{AE432A9D-CD95-4BEC-9CAD-C1EE05124CEE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6FE1BECA-618A-40A1-A784-D1E0866E93D6}" type="presOf" srcId="{875971E3-99A1-48D6-B22E-FDBFA8D505FE}" destId="{DAB55A9A-5C0E-4164-B7EB-6DF0B73A5C51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174A5BF9-1901-46D7-A2DC-A2F028EFCE09}" type="presOf" srcId="{4EE26826-47EA-4377-B1E2-C44DE442EF2D}" destId="{D77DE873-8D0A-48E7-AB85-619FC82B9099}" srcOrd="0" destOrd="0" presId="urn:microsoft.com/office/officeart/2005/8/layout/hierarchy6"/>
    <dgm:cxn modelId="{75958B7B-DA9E-4DD2-9B75-39AB3843FA66}" type="presParOf" srcId="{D4A8F374-B727-4F78-8A9D-91BEA6ACB200}" destId="{3497CDCA-4F86-41E3-9228-FC15EA0510C2}" srcOrd="0" destOrd="0" presId="urn:microsoft.com/office/officeart/2005/8/layout/hierarchy6"/>
    <dgm:cxn modelId="{F9AF3988-3ABC-467D-A31E-3003E38C67E7}" type="presParOf" srcId="{3497CDCA-4F86-41E3-9228-FC15EA0510C2}" destId="{39A525A4-E344-4AA6-8356-421EA6B0495B}" srcOrd="0" destOrd="0" presId="urn:microsoft.com/office/officeart/2005/8/layout/hierarchy6"/>
    <dgm:cxn modelId="{B6D2C690-E1B9-4740-8343-A535024D57EF}" type="presParOf" srcId="{39A525A4-E344-4AA6-8356-421EA6B0495B}" destId="{997D8DBB-BAB4-4C78-A376-527F3549C614}" srcOrd="0" destOrd="0" presId="urn:microsoft.com/office/officeart/2005/8/layout/hierarchy6"/>
    <dgm:cxn modelId="{B1B9AF14-9E40-4065-9B18-F27C140C3987}" type="presParOf" srcId="{997D8DBB-BAB4-4C78-A376-527F3549C614}" destId="{7C60D349-6B68-48F9-9B4B-0629EC72915A}" srcOrd="0" destOrd="0" presId="urn:microsoft.com/office/officeart/2005/8/layout/hierarchy6"/>
    <dgm:cxn modelId="{01574392-F831-4616-B3DD-D810B8FB005A}" type="presParOf" srcId="{997D8DBB-BAB4-4C78-A376-527F3549C614}" destId="{A503946F-CFE3-465E-B3CC-70C50C44C7D6}" srcOrd="1" destOrd="0" presId="urn:microsoft.com/office/officeart/2005/8/layout/hierarchy6"/>
    <dgm:cxn modelId="{67006BF2-BE16-455D-BA7F-B2E0606A97F7}" type="presParOf" srcId="{A503946F-CFE3-465E-B3CC-70C50C44C7D6}" destId="{DAB55A9A-5C0E-4164-B7EB-6DF0B73A5C51}" srcOrd="0" destOrd="0" presId="urn:microsoft.com/office/officeart/2005/8/layout/hierarchy6"/>
    <dgm:cxn modelId="{71323F9C-F468-4850-A241-C4ED67DB4923}" type="presParOf" srcId="{A503946F-CFE3-465E-B3CC-70C50C44C7D6}" destId="{75AB6F5D-2180-411D-A23A-357340F318C6}" srcOrd="1" destOrd="0" presId="urn:microsoft.com/office/officeart/2005/8/layout/hierarchy6"/>
    <dgm:cxn modelId="{9A658673-55A9-4471-84A5-951B821138F4}" type="presParOf" srcId="{75AB6F5D-2180-411D-A23A-357340F318C6}" destId="{28755FAC-A538-4A3F-B492-2B71B36E6215}" srcOrd="0" destOrd="0" presId="urn:microsoft.com/office/officeart/2005/8/layout/hierarchy6"/>
    <dgm:cxn modelId="{812E9833-30D1-4732-A0A5-B9E67A37E6C5}" type="presParOf" srcId="{75AB6F5D-2180-411D-A23A-357340F318C6}" destId="{D69EF319-6994-47BB-92F6-4DFAA9FA7E74}" srcOrd="1" destOrd="0" presId="urn:microsoft.com/office/officeart/2005/8/layout/hierarchy6"/>
    <dgm:cxn modelId="{4798C58C-8233-4AA4-A99B-65C22F888ABD}" type="presParOf" srcId="{A503946F-CFE3-465E-B3CC-70C50C44C7D6}" destId="{9FDFD3EC-E4C7-40F7-AE1A-01934851507C}" srcOrd="2" destOrd="0" presId="urn:microsoft.com/office/officeart/2005/8/layout/hierarchy6"/>
    <dgm:cxn modelId="{37A1C52B-8145-4A32-A01B-2DF570961C6B}" type="presParOf" srcId="{A503946F-CFE3-465E-B3CC-70C50C44C7D6}" destId="{806285C8-F235-4DB5-B1F3-1F81CC6F404D}" srcOrd="3" destOrd="0" presId="urn:microsoft.com/office/officeart/2005/8/layout/hierarchy6"/>
    <dgm:cxn modelId="{1824D501-07CB-41EC-9927-1488B1B30989}" type="presParOf" srcId="{806285C8-F235-4DB5-B1F3-1F81CC6F404D}" destId="{B2841B2B-4149-4EA1-AF33-FE079134CCFC}" srcOrd="0" destOrd="0" presId="urn:microsoft.com/office/officeart/2005/8/layout/hierarchy6"/>
    <dgm:cxn modelId="{496DA0EA-06B9-47D0-AB38-C97F007E493B}" type="presParOf" srcId="{806285C8-F235-4DB5-B1F3-1F81CC6F404D}" destId="{2AD4703D-7CEF-448A-B59A-2887BEE44CBA}" srcOrd="1" destOrd="0" presId="urn:microsoft.com/office/officeart/2005/8/layout/hierarchy6"/>
    <dgm:cxn modelId="{7C3EAF03-F6F8-4B4A-BE9B-408B8BAEE6A2}" type="presParOf" srcId="{A503946F-CFE3-465E-B3CC-70C50C44C7D6}" destId="{AE432A9D-CD95-4BEC-9CAD-C1EE05124CEE}" srcOrd="4" destOrd="0" presId="urn:microsoft.com/office/officeart/2005/8/layout/hierarchy6"/>
    <dgm:cxn modelId="{570C2A7D-D18C-4214-8D7F-FF5CE5442507}" type="presParOf" srcId="{A503946F-CFE3-465E-B3CC-70C50C44C7D6}" destId="{D6FE0115-6F3C-441F-97E2-BCC404B7F810}" srcOrd="5" destOrd="0" presId="urn:microsoft.com/office/officeart/2005/8/layout/hierarchy6"/>
    <dgm:cxn modelId="{8B832F75-8A94-480D-B545-5A5A56547076}" type="presParOf" srcId="{D6FE0115-6F3C-441F-97E2-BCC404B7F810}" destId="{D77DE873-8D0A-48E7-AB85-619FC82B9099}" srcOrd="0" destOrd="0" presId="urn:microsoft.com/office/officeart/2005/8/layout/hierarchy6"/>
    <dgm:cxn modelId="{4FA248EF-A3F0-49DD-8EF5-0C42E72779B8}" type="presParOf" srcId="{D6FE0115-6F3C-441F-97E2-BCC404B7F810}" destId="{9EDAF561-E7C7-4F39-BA30-A892ED728008}" srcOrd="1" destOrd="0" presId="urn:microsoft.com/office/officeart/2005/8/layout/hierarchy6"/>
    <dgm:cxn modelId="{3FCB59B5-2E7B-4D10-B782-5AA37D92511A}" type="presParOf" srcId="{D4A8F374-B727-4F78-8A9D-91BEA6ACB200}" destId="{5D7FF3C7-D476-4D71-807F-57163617B0F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华东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华北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云端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41150A-1379-4A8E-886D-D082FBCBA3E1}" type="doc">
      <dgm:prSet loTypeId="urn:microsoft.com/office/officeart/2005/8/layout/venn1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8A0F056-DF46-4922-ABA6-64FD41B5D7B1}">
      <dgm:prSet phldrT="[Text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3108AF-9951-4546-8AAE-29B63BFE55A8}" type="parTrans" cxnId="{03001FC4-94D9-41EC-B92B-E45BDF04CCBC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4ED4C6-C508-4C44-BCB9-D1B00DD39705}" type="sibTrans" cxnId="{03001FC4-94D9-41EC-B92B-E45BDF04CCBC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DAB633-A721-4740-95BE-E75673207812}">
      <dgm:prSet phldrT="[Text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38D05A-367C-4958-9D81-610DDC8A5EB4}" type="parTrans" cxnId="{FE856A4E-CF29-4BC5-AC55-1B36F4EED756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A9D2E2-DC06-4916-9628-3B4ED4ACF743}" type="sibTrans" cxnId="{FE856A4E-CF29-4BC5-AC55-1B36F4EED756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FC6842-4622-4F9F-A65E-874036AB7C26}">
      <dgm:prSet phldrT="[Text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E3D5F1-3AF7-416E-B964-25A42082E8A6}" type="parTrans" cxnId="{831D6D18-0D33-4E72-938F-9EDE1DD8CE4B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CED89-8FFB-4759-BFA6-1F0166AAEE7C}" type="sibTrans" cxnId="{831D6D18-0D33-4E72-938F-9EDE1DD8CE4B}">
      <dgm:prSet/>
      <dgm:spPr/>
      <dgm:t>
        <a:bodyPr/>
        <a:lstStyle/>
        <a:p>
          <a:endParaRPr lang="en-US" sz="14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355EC0-0863-420A-9C0C-EDAC78BC2B8F}" type="pres">
      <dgm:prSet presAssocID="{F141150A-1379-4A8E-886D-D082FBCBA3E1}" presName="compositeShape" presStyleCnt="0">
        <dgm:presLayoutVars>
          <dgm:chMax val="7"/>
          <dgm:dir/>
          <dgm:resizeHandles val="exact"/>
        </dgm:presLayoutVars>
      </dgm:prSet>
      <dgm:spPr/>
    </dgm:pt>
    <dgm:pt modelId="{0A4FE95C-37A3-452B-A8A5-B1E4ECD06543}" type="pres">
      <dgm:prSet presAssocID="{88A0F056-DF46-4922-ABA6-64FD41B5D7B1}" presName="circ1" presStyleLbl="vennNode1" presStyleIdx="0" presStyleCnt="3"/>
      <dgm:spPr/>
    </dgm:pt>
    <dgm:pt modelId="{A24CC9FC-1EB2-44B2-9131-1AF5CEC764B9}" type="pres">
      <dgm:prSet presAssocID="{88A0F056-DF46-4922-ABA6-64FD41B5D7B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88A0A80-AD12-4ECB-B02E-8B0C8B21FC1D}" type="pres">
      <dgm:prSet presAssocID="{7BDAB633-A721-4740-95BE-E75673207812}" presName="circ2" presStyleLbl="vennNode1" presStyleIdx="1" presStyleCnt="3"/>
      <dgm:spPr/>
    </dgm:pt>
    <dgm:pt modelId="{4AAD3071-7A16-44BA-89CC-EFFA47FAB021}" type="pres">
      <dgm:prSet presAssocID="{7BDAB633-A721-4740-95BE-E7567320781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6B0AD20-6744-43D2-911E-A25BB8CA13BF}" type="pres">
      <dgm:prSet presAssocID="{11FC6842-4622-4F9F-A65E-874036AB7C26}" presName="circ3" presStyleLbl="vennNode1" presStyleIdx="2" presStyleCnt="3"/>
      <dgm:spPr/>
    </dgm:pt>
    <dgm:pt modelId="{C9C8121A-F1BB-4519-8A7C-3FE175189C07}" type="pres">
      <dgm:prSet presAssocID="{11FC6842-4622-4F9F-A65E-874036AB7C2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B647804-4474-4494-AA43-A6D01F9F0861}" type="presOf" srcId="{88A0F056-DF46-4922-ABA6-64FD41B5D7B1}" destId="{A24CC9FC-1EB2-44B2-9131-1AF5CEC764B9}" srcOrd="1" destOrd="0" presId="urn:microsoft.com/office/officeart/2005/8/layout/venn1"/>
    <dgm:cxn modelId="{831D6D18-0D33-4E72-938F-9EDE1DD8CE4B}" srcId="{F141150A-1379-4A8E-886D-D082FBCBA3E1}" destId="{11FC6842-4622-4F9F-A65E-874036AB7C26}" srcOrd="2" destOrd="0" parTransId="{80E3D5F1-3AF7-416E-B964-25A42082E8A6}" sibTransId="{A6ACED89-8FFB-4759-BFA6-1F0166AAEE7C}"/>
    <dgm:cxn modelId="{46D53631-8E21-4F21-B339-591F58426545}" type="presOf" srcId="{11FC6842-4622-4F9F-A65E-874036AB7C26}" destId="{C9C8121A-F1BB-4519-8A7C-3FE175189C07}" srcOrd="1" destOrd="0" presId="urn:microsoft.com/office/officeart/2005/8/layout/venn1"/>
    <dgm:cxn modelId="{9786184C-021C-49B6-AA8D-937FF5153DF1}" type="presOf" srcId="{88A0F056-DF46-4922-ABA6-64FD41B5D7B1}" destId="{0A4FE95C-37A3-452B-A8A5-B1E4ECD06543}" srcOrd="0" destOrd="0" presId="urn:microsoft.com/office/officeart/2005/8/layout/venn1"/>
    <dgm:cxn modelId="{FE856A4E-CF29-4BC5-AC55-1B36F4EED756}" srcId="{F141150A-1379-4A8E-886D-D082FBCBA3E1}" destId="{7BDAB633-A721-4740-95BE-E75673207812}" srcOrd="1" destOrd="0" parTransId="{6038D05A-367C-4958-9D81-610DDC8A5EB4}" sibTransId="{62A9D2E2-DC06-4916-9628-3B4ED4ACF743}"/>
    <dgm:cxn modelId="{8A222C70-7E54-4B02-BA3E-DBC95FFBDCDA}" type="presOf" srcId="{7BDAB633-A721-4740-95BE-E75673207812}" destId="{4AAD3071-7A16-44BA-89CC-EFFA47FAB021}" srcOrd="1" destOrd="0" presId="urn:microsoft.com/office/officeart/2005/8/layout/venn1"/>
    <dgm:cxn modelId="{ABB2B877-E269-4A1F-A6FC-FD4894D5FBEA}" type="presOf" srcId="{11FC6842-4622-4F9F-A65E-874036AB7C26}" destId="{36B0AD20-6744-43D2-911E-A25BB8CA13BF}" srcOrd="0" destOrd="0" presId="urn:microsoft.com/office/officeart/2005/8/layout/venn1"/>
    <dgm:cxn modelId="{7988479A-7CA6-4419-A11C-68F5BF6D6479}" type="presOf" srcId="{F141150A-1379-4A8E-886D-D082FBCBA3E1}" destId="{99355EC0-0863-420A-9C0C-EDAC78BC2B8F}" srcOrd="0" destOrd="0" presId="urn:microsoft.com/office/officeart/2005/8/layout/venn1"/>
    <dgm:cxn modelId="{03001FC4-94D9-41EC-B92B-E45BDF04CCBC}" srcId="{F141150A-1379-4A8E-886D-D082FBCBA3E1}" destId="{88A0F056-DF46-4922-ABA6-64FD41B5D7B1}" srcOrd="0" destOrd="0" parTransId="{6B3108AF-9951-4546-8AAE-29B63BFE55A8}" sibTransId="{174ED4C6-C508-4C44-BCB9-D1B00DD39705}"/>
    <dgm:cxn modelId="{BC143CF7-B164-4382-AAAC-552F0195A318}" type="presOf" srcId="{7BDAB633-A721-4740-95BE-E75673207812}" destId="{B88A0A80-AD12-4ECB-B02E-8B0C8B21FC1D}" srcOrd="0" destOrd="0" presId="urn:microsoft.com/office/officeart/2005/8/layout/venn1"/>
    <dgm:cxn modelId="{879B8711-9AB1-46F1-8907-AB3B545A009C}" type="presParOf" srcId="{99355EC0-0863-420A-9C0C-EDAC78BC2B8F}" destId="{0A4FE95C-37A3-452B-A8A5-B1E4ECD06543}" srcOrd="0" destOrd="0" presId="urn:microsoft.com/office/officeart/2005/8/layout/venn1"/>
    <dgm:cxn modelId="{6D42AF95-4F5B-4413-8DC1-428B4F215FAD}" type="presParOf" srcId="{99355EC0-0863-420A-9C0C-EDAC78BC2B8F}" destId="{A24CC9FC-1EB2-44B2-9131-1AF5CEC764B9}" srcOrd="1" destOrd="0" presId="urn:microsoft.com/office/officeart/2005/8/layout/venn1"/>
    <dgm:cxn modelId="{075309DD-E122-4605-B6A4-79079BD26197}" type="presParOf" srcId="{99355EC0-0863-420A-9C0C-EDAC78BC2B8F}" destId="{B88A0A80-AD12-4ECB-B02E-8B0C8B21FC1D}" srcOrd="2" destOrd="0" presId="urn:microsoft.com/office/officeart/2005/8/layout/venn1"/>
    <dgm:cxn modelId="{5FAD3994-DC8E-4225-AF88-12B019C705A9}" type="presParOf" srcId="{99355EC0-0863-420A-9C0C-EDAC78BC2B8F}" destId="{4AAD3071-7A16-44BA-89CC-EFFA47FAB021}" srcOrd="3" destOrd="0" presId="urn:microsoft.com/office/officeart/2005/8/layout/venn1"/>
    <dgm:cxn modelId="{408E3C2F-7C74-4FBD-A978-49AD06D95898}" type="presParOf" srcId="{99355EC0-0863-420A-9C0C-EDAC78BC2B8F}" destId="{36B0AD20-6744-43D2-911E-A25BB8CA13BF}" srcOrd="4" destOrd="0" presId="urn:microsoft.com/office/officeart/2005/8/layout/venn1"/>
    <dgm:cxn modelId="{3CF4C1DF-043C-4940-BFB3-801EFF985A72}" type="presParOf" srcId="{99355EC0-0863-420A-9C0C-EDAC78BC2B8F}" destId="{C9C8121A-F1BB-4519-8A7C-3FE175189C0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BACC3D-9324-4B89-913B-701FEE6FD8F0}" type="doc">
      <dgm:prSet loTypeId="urn:microsoft.com/office/officeart/2011/layout/InterconnectedBlockProcess" loCatId="officeonlin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FB3313-E565-4660-82A6-6935EC122AFF}">
      <dgm:prSet phldrT="[Text]"/>
      <dgm:spPr/>
      <dgm:t>
        <a:bodyPr/>
        <a:lstStyle/>
        <a:p>
          <a:r>
            <a:rPr lang="en-US" dirty="0" err="1"/>
            <a:t>ChainLogic</a:t>
          </a:r>
          <a:endParaRPr lang="en-US"/>
        </a:p>
        <a:p>
          <a:r>
            <a:rPr lang="en-US" altLang="zh-CN"/>
            <a:t>GET</a:t>
          </a:r>
          <a:endParaRPr lang="en-US" dirty="0"/>
        </a:p>
      </dgm:t>
    </dgm:pt>
    <dgm:pt modelId="{77A8C3F4-8401-49E1-8555-E693D204FA47}" type="parTrans" cxnId="{96D38326-2F02-45AD-9C11-C790D249E0B5}">
      <dgm:prSet/>
      <dgm:spPr/>
      <dgm:t>
        <a:bodyPr/>
        <a:lstStyle/>
        <a:p>
          <a:endParaRPr lang="en-US"/>
        </a:p>
      </dgm:t>
    </dgm:pt>
    <dgm:pt modelId="{AF8DABE0-8A79-43B5-9540-802619D9508A}" type="sibTrans" cxnId="{96D38326-2F02-45AD-9C11-C790D249E0B5}">
      <dgm:prSet/>
      <dgm:spPr/>
      <dgm:t>
        <a:bodyPr/>
        <a:lstStyle/>
        <a:p>
          <a:endParaRPr lang="en-US"/>
        </a:p>
      </dgm:t>
    </dgm:pt>
    <dgm:pt modelId="{8C2149D9-2CEE-4804-A301-3FBAF1A72755}">
      <dgm:prSet phldrT="[Text]"/>
      <dgm:spPr/>
      <dgm:t>
        <a:bodyPr/>
        <a:lstStyle/>
        <a:p>
          <a:r>
            <a:rPr lang="zh-CN" altLang="en-US" dirty="0"/>
            <a:t>即时或缓存数据</a:t>
          </a:r>
          <a:endParaRPr lang="en-US" dirty="0"/>
        </a:p>
      </dgm:t>
    </dgm:pt>
    <dgm:pt modelId="{D166013D-ED87-44C1-96EE-CF7EAB8C5E77}" type="parTrans" cxnId="{3130827F-13C9-460B-9DEC-D60A2D07E32A}">
      <dgm:prSet/>
      <dgm:spPr/>
      <dgm:t>
        <a:bodyPr/>
        <a:lstStyle/>
        <a:p>
          <a:endParaRPr lang="en-US"/>
        </a:p>
      </dgm:t>
    </dgm:pt>
    <dgm:pt modelId="{0663B31D-9BD5-4908-8CAD-AC5FC0BE5837}" type="sibTrans" cxnId="{3130827F-13C9-460B-9DEC-D60A2D07E32A}">
      <dgm:prSet/>
      <dgm:spPr/>
      <dgm:t>
        <a:bodyPr/>
        <a:lstStyle/>
        <a:p>
          <a:endParaRPr lang="en-US"/>
        </a:p>
      </dgm:t>
    </dgm:pt>
    <dgm:pt modelId="{98AE94E7-342B-4C05-B798-87CD79D510BD}">
      <dgm:prSet phldrT="[Text]"/>
      <dgm:spPr/>
      <dgm:t>
        <a:bodyPr/>
        <a:lstStyle/>
        <a:p>
          <a:r>
            <a:rPr lang="zh-CN" altLang="en-US" dirty="0"/>
            <a:t>远程浏览</a:t>
          </a:r>
          <a:endParaRPr lang="en-US" dirty="0"/>
        </a:p>
      </dgm:t>
    </dgm:pt>
    <dgm:pt modelId="{EE1E3A39-C74C-4FDB-8C77-E01CA7FD317E}" type="parTrans" cxnId="{EFFD3E37-A07A-4E41-9F09-62E6F8D3A5BF}">
      <dgm:prSet/>
      <dgm:spPr/>
      <dgm:t>
        <a:bodyPr/>
        <a:lstStyle/>
        <a:p>
          <a:endParaRPr lang="en-US"/>
        </a:p>
      </dgm:t>
    </dgm:pt>
    <dgm:pt modelId="{05BE3085-CC3A-40A5-AC3C-A209C92DD71A}" type="sibTrans" cxnId="{EFFD3E37-A07A-4E41-9F09-62E6F8D3A5BF}">
      <dgm:prSet/>
      <dgm:spPr/>
      <dgm:t>
        <a:bodyPr/>
        <a:lstStyle/>
        <a:p>
          <a:endParaRPr lang="en-US"/>
        </a:p>
      </dgm:t>
    </dgm:pt>
    <dgm:pt modelId="{777C85E9-860D-4A24-80E6-29B6D343EE59}">
      <dgm:prSet phldrT="[Text]"/>
      <dgm:spPr/>
      <dgm:t>
        <a:bodyPr/>
        <a:lstStyle/>
        <a:p>
          <a:r>
            <a:rPr lang="zh-CN" altLang="en-US" dirty="0"/>
            <a:t>嵌入界面</a:t>
          </a:r>
          <a:endParaRPr lang="en-US" dirty="0"/>
        </a:p>
      </dgm:t>
    </dgm:pt>
    <dgm:pt modelId="{58B4E22B-45EA-41BD-A21D-03D9EE59DDE0}" type="parTrans" cxnId="{794A4170-43A3-463D-BC53-04463F9C603C}">
      <dgm:prSet/>
      <dgm:spPr/>
      <dgm:t>
        <a:bodyPr/>
        <a:lstStyle/>
        <a:p>
          <a:endParaRPr lang="en-US"/>
        </a:p>
      </dgm:t>
    </dgm:pt>
    <dgm:pt modelId="{84432D89-4047-4278-A8FB-DE6FD82199AB}" type="sibTrans" cxnId="{794A4170-43A3-463D-BC53-04463F9C603C}">
      <dgm:prSet/>
      <dgm:spPr/>
      <dgm:t>
        <a:bodyPr/>
        <a:lstStyle/>
        <a:p>
          <a:endParaRPr lang="en-US"/>
        </a:p>
      </dgm:t>
    </dgm:pt>
    <dgm:pt modelId="{E2D9B0AE-B2E1-4C32-B4EE-868F399A4EFC}">
      <dgm:prSet phldrT="[Text]"/>
      <dgm:spPr/>
      <dgm:t>
        <a:bodyPr/>
        <a:lstStyle/>
        <a:p>
          <a:r>
            <a:rPr lang="zh-CN" altLang="en-US" dirty="0"/>
            <a:t>文字概念共识</a:t>
          </a:r>
          <a:endParaRPr lang="en-US" dirty="0"/>
        </a:p>
      </dgm:t>
    </dgm:pt>
    <dgm:pt modelId="{DA37C243-6F08-4E39-8A56-1856D362BB4C}" type="parTrans" cxnId="{87F4B46B-90B7-4CD2-86C2-88919D527763}">
      <dgm:prSet/>
      <dgm:spPr/>
      <dgm:t>
        <a:bodyPr/>
        <a:lstStyle/>
        <a:p>
          <a:endParaRPr lang="en-US"/>
        </a:p>
      </dgm:t>
    </dgm:pt>
    <dgm:pt modelId="{BB6A830F-0281-4853-9120-1860A88F6CB0}" type="sibTrans" cxnId="{87F4B46B-90B7-4CD2-86C2-88919D527763}">
      <dgm:prSet/>
      <dgm:spPr/>
      <dgm:t>
        <a:bodyPr/>
        <a:lstStyle/>
        <a:p>
          <a:endParaRPr lang="en-US"/>
        </a:p>
      </dgm:t>
    </dgm:pt>
    <dgm:pt modelId="{8590CBE5-4094-4141-853B-9A01432EA477}">
      <dgm:prSet phldrT="[Text]"/>
      <dgm:spPr/>
      <dgm:t>
        <a:bodyPr/>
        <a:lstStyle/>
        <a:p>
          <a:r>
            <a:rPr lang="zh-CN" altLang="en-US" dirty="0"/>
            <a:t>人为认定</a:t>
          </a:r>
          <a:endParaRPr lang="en-US" dirty="0"/>
        </a:p>
      </dgm:t>
    </dgm:pt>
    <dgm:pt modelId="{685E8A07-8C1B-42C5-AAB1-66C76A2499A5}" type="parTrans" cxnId="{5CDB4420-61C5-4371-8C34-2018D3B16DBA}">
      <dgm:prSet/>
      <dgm:spPr/>
      <dgm:t>
        <a:bodyPr/>
        <a:lstStyle/>
        <a:p>
          <a:endParaRPr lang="en-US"/>
        </a:p>
      </dgm:t>
    </dgm:pt>
    <dgm:pt modelId="{CEE0F681-5F70-42F3-B497-9E814275D36E}" type="sibTrans" cxnId="{5CDB4420-61C5-4371-8C34-2018D3B16DBA}">
      <dgm:prSet/>
      <dgm:spPr/>
      <dgm:t>
        <a:bodyPr/>
        <a:lstStyle/>
        <a:p>
          <a:endParaRPr lang="en-US"/>
        </a:p>
      </dgm:t>
    </dgm:pt>
    <dgm:pt modelId="{64F867C9-D7B9-4E7F-B249-BB1885EAF131}" type="pres">
      <dgm:prSet presAssocID="{29BACC3D-9324-4B89-913B-701FEE6FD8F0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AD61333D-963E-431A-A131-8670CD015D8E}" type="pres">
      <dgm:prSet presAssocID="{E2D9B0AE-B2E1-4C32-B4EE-868F399A4EFC}" presName="ChildAccent3" presStyleCnt="0"/>
      <dgm:spPr/>
    </dgm:pt>
    <dgm:pt modelId="{867B2949-F631-4DF1-9FBE-54334430A0D6}" type="pres">
      <dgm:prSet presAssocID="{E2D9B0AE-B2E1-4C32-B4EE-868F399A4EFC}" presName="ChildAccent" presStyleLbl="alignImgPlace1" presStyleIdx="0" presStyleCnt="3"/>
      <dgm:spPr/>
    </dgm:pt>
    <dgm:pt modelId="{DB2C409C-03D5-4EDF-9324-EC7929D9E37B}" type="pres">
      <dgm:prSet presAssocID="{E2D9B0AE-B2E1-4C32-B4EE-868F399A4EFC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A8A6D4C-536D-4423-ABCA-0A2B7450F4CC}" type="pres">
      <dgm:prSet presAssocID="{E2D9B0AE-B2E1-4C32-B4EE-868F399A4EFC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606BE6DB-C63A-4030-9D9F-813E1B39029A}" type="pres">
      <dgm:prSet presAssocID="{98AE94E7-342B-4C05-B798-87CD79D510BD}" presName="ChildAccent2" presStyleCnt="0"/>
      <dgm:spPr/>
    </dgm:pt>
    <dgm:pt modelId="{C1043712-524F-42E5-816F-7798B86FDC4B}" type="pres">
      <dgm:prSet presAssocID="{98AE94E7-342B-4C05-B798-87CD79D510BD}" presName="ChildAccent" presStyleLbl="alignImgPlace1" presStyleIdx="1" presStyleCnt="3"/>
      <dgm:spPr/>
    </dgm:pt>
    <dgm:pt modelId="{8EA2CC6E-4415-4CDB-AEA9-E16A496C5F4F}" type="pres">
      <dgm:prSet presAssocID="{98AE94E7-342B-4C05-B798-87CD79D510BD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C98106-16F4-474A-A51B-CB9FC4692D5B}" type="pres">
      <dgm:prSet presAssocID="{98AE94E7-342B-4C05-B798-87CD79D510BD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A301DE1F-D35F-4BEF-B976-A342FABA520F}" type="pres">
      <dgm:prSet presAssocID="{22FB3313-E565-4660-82A6-6935EC122AFF}" presName="ChildAccent1" presStyleCnt="0"/>
      <dgm:spPr/>
    </dgm:pt>
    <dgm:pt modelId="{3523E40D-C7F1-4DBB-BB1F-B8A5DD39BBA7}" type="pres">
      <dgm:prSet presAssocID="{22FB3313-E565-4660-82A6-6935EC122AFF}" presName="ChildAccent" presStyleLbl="alignImgPlace1" presStyleIdx="2" presStyleCnt="3"/>
      <dgm:spPr/>
    </dgm:pt>
    <dgm:pt modelId="{2E9A2274-E112-4338-9108-172D6847F745}" type="pres">
      <dgm:prSet presAssocID="{22FB3313-E565-4660-82A6-6935EC122AFF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6BC1E69-70EE-4296-980F-D6815E2F3A79}" type="pres">
      <dgm:prSet presAssocID="{22FB3313-E565-4660-82A6-6935EC122AFF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31A04712-B4BC-4EBE-9371-3A6F198EB4F6}" type="presOf" srcId="{22FB3313-E565-4660-82A6-6935EC122AFF}" destId="{C6BC1E69-70EE-4296-980F-D6815E2F3A79}" srcOrd="0" destOrd="0" presId="urn:microsoft.com/office/officeart/2011/layout/InterconnectedBlockProcess"/>
    <dgm:cxn modelId="{A985F01C-1DC3-449F-901D-889AAC937507}" type="presOf" srcId="{8590CBE5-4094-4141-853B-9A01432EA477}" destId="{867B2949-F631-4DF1-9FBE-54334430A0D6}" srcOrd="0" destOrd="0" presId="urn:microsoft.com/office/officeart/2011/layout/InterconnectedBlockProcess"/>
    <dgm:cxn modelId="{5CDB4420-61C5-4371-8C34-2018D3B16DBA}" srcId="{E2D9B0AE-B2E1-4C32-B4EE-868F399A4EFC}" destId="{8590CBE5-4094-4141-853B-9A01432EA477}" srcOrd="0" destOrd="0" parTransId="{685E8A07-8C1B-42C5-AAB1-66C76A2499A5}" sibTransId="{CEE0F681-5F70-42F3-B497-9E814275D36E}"/>
    <dgm:cxn modelId="{0F137023-058C-40AE-B922-390F2CD88DED}" type="presOf" srcId="{E2D9B0AE-B2E1-4C32-B4EE-868F399A4EFC}" destId="{BA8A6D4C-536D-4423-ABCA-0A2B7450F4CC}" srcOrd="0" destOrd="0" presId="urn:microsoft.com/office/officeart/2011/layout/InterconnectedBlockProcess"/>
    <dgm:cxn modelId="{96D38326-2F02-45AD-9C11-C790D249E0B5}" srcId="{29BACC3D-9324-4B89-913B-701FEE6FD8F0}" destId="{22FB3313-E565-4660-82A6-6935EC122AFF}" srcOrd="0" destOrd="0" parTransId="{77A8C3F4-8401-49E1-8555-E693D204FA47}" sibTransId="{AF8DABE0-8A79-43B5-9540-802619D9508A}"/>
    <dgm:cxn modelId="{EFFD3E37-A07A-4E41-9F09-62E6F8D3A5BF}" srcId="{29BACC3D-9324-4B89-913B-701FEE6FD8F0}" destId="{98AE94E7-342B-4C05-B798-87CD79D510BD}" srcOrd="1" destOrd="0" parTransId="{EE1E3A39-C74C-4FDB-8C77-E01CA7FD317E}" sibTransId="{05BE3085-CC3A-40A5-AC3C-A209C92DD71A}"/>
    <dgm:cxn modelId="{A5A78148-F073-477C-A983-D6BE7CF721C3}" type="presOf" srcId="{29BACC3D-9324-4B89-913B-701FEE6FD8F0}" destId="{64F867C9-D7B9-4E7F-B249-BB1885EAF131}" srcOrd="0" destOrd="0" presId="urn:microsoft.com/office/officeart/2011/layout/InterconnectedBlockProcess"/>
    <dgm:cxn modelId="{87F4B46B-90B7-4CD2-86C2-88919D527763}" srcId="{29BACC3D-9324-4B89-913B-701FEE6FD8F0}" destId="{E2D9B0AE-B2E1-4C32-B4EE-868F399A4EFC}" srcOrd="2" destOrd="0" parTransId="{DA37C243-6F08-4E39-8A56-1856D362BB4C}" sibTransId="{BB6A830F-0281-4853-9120-1860A88F6CB0}"/>
    <dgm:cxn modelId="{2C68826D-59AF-4642-BFF1-0EA45553415F}" type="presOf" srcId="{777C85E9-860D-4A24-80E6-29B6D343EE59}" destId="{C1043712-524F-42E5-816F-7798B86FDC4B}" srcOrd="0" destOrd="0" presId="urn:microsoft.com/office/officeart/2011/layout/InterconnectedBlockProcess"/>
    <dgm:cxn modelId="{59D4ED4F-4AD2-4590-B4A5-256F630CFB9C}" type="presOf" srcId="{777C85E9-860D-4A24-80E6-29B6D343EE59}" destId="{8EA2CC6E-4415-4CDB-AEA9-E16A496C5F4F}" srcOrd="1" destOrd="0" presId="urn:microsoft.com/office/officeart/2011/layout/InterconnectedBlockProcess"/>
    <dgm:cxn modelId="{794A4170-43A3-463D-BC53-04463F9C603C}" srcId="{98AE94E7-342B-4C05-B798-87CD79D510BD}" destId="{777C85E9-860D-4A24-80E6-29B6D343EE59}" srcOrd="0" destOrd="0" parTransId="{58B4E22B-45EA-41BD-A21D-03D9EE59DDE0}" sibTransId="{84432D89-4047-4278-A8FB-DE6FD82199AB}"/>
    <dgm:cxn modelId="{091FC850-AB89-413C-8226-2CE56248A61E}" type="presOf" srcId="{98AE94E7-342B-4C05-B798-87CD79D510BD}" destId="{A4C98106-16F4-474A-A51B-CB9FC4692D5B}" srcOrd="0" destOrd="0" presId="urn:microsoft.com/office/officeart/2011/layout/InterconnectedBlockProcess"/>
    <dgm:cxn modelId="{3130827F-13C9-460B-9DEC-D60A2D07E32A}" srcId="{22FB3313-E565-4660-82A6-6935EC122AFF}" destId="{8C2149D9-2CEE-4804-A301-3FBAF1A72755}" srcOrd="0" destOrd="0" parTransId="{D166013D-ED87-44C1-96EE-CF7EAB8C5E77}" sibTransId="{0663B31D-9BD5-4908-8CAD-AC5FC0BE5837}"/>
    <dgm:cxn modelId="{1D04D482-42FC-4A05-85B9-4B774FD727EA}" type="presOf" srcId="{8C2149D9-2CEE-4804-A301-3FBAF1A72755}" destId="{3523E40D-C7F1-4DBB-BB1F-B8A5DD39BBA7}" srcOrd="0" destOrd="0" presId="urn:microsoft.com/office/officeart/2011/layout/InterconnectedBlockProcess"/>
    <dgm:cxn modelId="{0FA0608B-844E-4892-89D5-9B259485FC72}" type="presOf" srcId="{8C2149D9-2CEE-4804-A301-3FBAF1A72755}" destId="{2E9A2274-E112-4338-9108-172D6847F745}" srcOrd="1" destOrd="0" presId="urn:microsoft.com/office/officeart/2011/layout/InterconnectedBlockProcess"/>
    <dgm:cxn modelId="{887E62FA-9AC9-48A3-84CE-A32428418AF1}" type="presOf" srcId="{8590CBE5-4094-4141-853B-9A01432EA477}" destId="{DB2C409C-03D5-4EDF-9324-EC7929D9E37B}" srcOrd="1" destOrd="0" presId="urn:microsoft.com/office/officeart/2011/layout/InterconnectedBlockProcess"/>
    <dgm:cxn modelId="{1673E650-B6ED-4DE1-9B75-3C376D8B6DDE}" type="presParOf" srcId="{64F867C9-D7B9-4E7F-B249-BB1885EAF131}" destId="{AD61333D-963E-431A-A131-8670CD015D8E}" srcOrd="0" destOrd="0" presId="urn:microsoft.com/office/officeart/2011/layout/InterconnectedBlockProcess"/>
    <dgm:cxn modelId="{5BAE5F5E-7668-4AEA-BE9B-D2AD6BFFEC4A}" type="presParOf" srcId="{AD61333D-963E-431A-A131-8670CD015D8E}" destId="{867B2949-F631-4DF1-9FBE-54334430A0D6}" srcOrd="0" destOrd="0" presId="urn:microsoft.com/office/officeart/2011/layout/InterconnectedBlockProcess"/>
    <dgm:cxn modelId="{152D3D08-4F25-4A6A-AA6B-EF713AB36010}" type="presParOf" srcId="{64F867C9-D7B9-4E7F-B249-BB1885EAF131}" destId="{DB2C409C-03D5-4EDF-9324-EC7929D9E37B}" srcOrd="1" destOrd="0" presId="urn:microsoft.com/office/officeart/2011/layout/InterconnectedBlockProcess"/>
    <dgm:cxn modelId="{033273E0-4137-4136-B9F0-526338E33FEC}" type="presParOf" srcId="{64F867C9-D7B9-4E7F-B249-BB1885EAF131}" destId="{BA8A6D4C-536D-4423-ABCA-0A2B7450F4CC}" srcOrd="2" destOrd="0" presId="urn:microsoft.com/office/officeart/2011/layout/InterconnectedBlockProcess"/>
    <dgm:cxn modelId="{F6456305-9FA4-43C8-96E9-62A9D99236BE}" type="presParOf" srcId="{64F867C9-D7B9-4E7F-B249-BB1885EAF131}" destId="{606BE6DB-C63A-4030-9D9F-813E1B39029A}" srcOrd="3" destOrd="0" presId="urn:microsoft.com/office/officeart/2011/layout/InterconnectedBlockProcess"/>
    <dgm:cxn modelId="{C4B5D620-C9A0-47C9-AC39-2D34E95C07DA}" type="presParOf" srcId="{606BE6DB-C63A-4030-9D9F-813E1B39029A}" destId="{C1043712-524F-42E5-816F-7798B86FDC4B}" srcOrd="0" destOrd="0" presId="urn:microsoft.com/office/officeart/2011/layout/InterconnectedBlockProcess"/>
    <dgm:cxn modelId="{93F788EE-BFBB-4B1A-9410-BED50D0F4D0C}" type="presParOf" srcId="{64F867C9-D7B9-4E7F-B249-BB1885EAF131}" destId="{8EA2CC6E-4415-4CDB-AEA9-E16A496C5F4F}" srcOrd="4" destOrd="0" presId="urn:microsoft.com/office/officeart/2011/layout/InterconnectedBlockProcess"/>
    <dgm:cxn modelId="{528171D8-CF28-4138-BCF6-31C14261610D}" type="presParOf" srcId="{64F867C9-D7B9-4E7F-B249-BB1885EAF131}" destId="{A4C98106-16F4-474A-A51B-CB9FC4692D5B}" srcOrd="5" destOrd="0" presId="urn:microsoft.com/office/officeart/2011/layout/InterconnectedBlockProcess"/>
    <dgm:cxn modelId="{3AB59AC9-5A7B-4A61-98C8-D91D7C1B4409}" type="presParOf" srcId="{64F867C9-D7B9-4E7F-B249-BB1885EAF131}" destId="{A301DE1F-D35F-4BEF-B976-A342FABA520F}" srcOrd="6" destOrd="0" presId="urn:microsoft.com/office/officeart/2011/layout/InterconnectedBlockProcess"/>
    <dgm:cxn modelId="{7D17743E-2597-4AC5-B47D-CE707240D3E6}" type="presParOf" srcId="{A301DE1F-D35F-4BEF-B976-A342FABA520F}" destId="{3523E40D-C7F1-4DBB-BB1F-B8A5DD39BBA7}" srcOrd="0" destOrd="0" presId="urn:microsoft.com/office/officeart/2011/layout/InterconnectedBlockProcess"/>
    <dgm:cxn modelId="{171F50E5-AC1F-4D9B-970C-DAE11AF3B32F}" type="presParOf" srcId="{64F867C9-D7B9-4E7F-B249-BB1885EAF131}" destId="{2E9A2274-E112-4338-9108-172D6847F745}" srcOrd="7" destOrd="0" presId="urn:microsoft.com/office/officeart/2011/layout/InterconnectedBlockProcess"/>
    <dgm:cxn modelId="{93DD44CC-7790-4E5E-B9F7-93A057CB0189}" type="presParOf" srcId="{64F867C9-D7B9-4E7F-B249-BB1885EAF131}" destId="{C6BC1E69-70EE-4296-980F-D6815E2F3A79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/>
            <a:t>振兴服务器</a:t>
          </a:r>
          <a:endParaRPr lang="en-US" dirty="0"/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/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/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/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/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/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/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/>
            <a:t>移动端</a:t>
          </a:r>
          <a:endParaRPr lang="en-US" dirty="0"/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/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/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/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/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/>
            <a:t>智能客户端</a:t>
          </a:r>
          <a:endParaRPr lang="en-US" dirty="0"/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/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/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/>
            <a:t>云服务器</a:t>
          </a:r>
          <a:endParaRPr lang="en-US" dirty="0"/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/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/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/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/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/>
            <a:t>功能设备</a:t>
          </a:r>
          <a:endParaRPr lang="en-US" dirty="0"/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/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/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/>
            <a:t>连接设备</a:t>
          </a:r>
          <a:endParaRPr lang="en-US" dirty="0"/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/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/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/>
            <a:t>传感器</a:t>
          </a:r>
          <a:endParaRPr lang="en-US" dirty="0"/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/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/>
        </a:p>
      </dgm:t>
    </dgm:pt>
    <dgm:pt modelId="{62595CA6-0F05-4EA3-A5B3-6D3E3DE7C6B5}">
      <dgm:prSet phldrT="[Text]"/>
      <dgm:spPr/>
      <dgm:t>
        <a:bodyPr/>
        <a:lstStyle/>
        <a:p>
          <a:endParaRPr lang="en-US" dirty="0"/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/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/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AAA7860-BF70-4EF2-B3F1-7D13E47E2CC7}" type="doc">
      <dgm:prSet loTypeId="urn:microsoft.com/office/officeart/2005/8/layout/hierarchy4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247DBCF-EBE8-4045-9371-B38FB3C45271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应用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805341-0C58-4891-9039-E39BB5C16CD0}" type="parTrans" cxnId="{8B5A7726-697A-4C14-93DA-37868946A849}">
      <dgm:prSet/>
      <dgm:spPr/>
      <dgm:t>
        <a:bodyPr/>
        <a:lstStyle/>
        <a:p>
          <a:endParaRPr lang="en-US"/>
        </a:p>
      </dgm:t>
    </dgm:pt>
    <dgm:pt modelId="{ACD42EDE-0C9E-4059-A777-52E966770988}" type="sibTrans" cxnId="{8B5A7726-697A-4C14-93DA-37868946A849}">
      <dgm:prSet/>
      <dgm:spPr/>
      <dgm:t>
        <a:bodyPr/>
        <a:lstStyle/>
        <a:p>
          <a:endParaRPr lang="en-US"/>
        </a:p>
      </dgm:t>
    </dgm:pt>
    <dgm:pt modelId="{5A8D2A1D-E2F5-41C9-9342-34884AE9DDF8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金中关品链框架（</a:t>
          </a:r>
          <a:r>
            <a:rPr lang="en-US" altLang="zh-CN" sz="18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ChainX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98C7-1CBE-4823-B573-6D7AACD2A461}" type="parTrans" cxnId="{BCEBDC54-E4B5-4BAF-8625-6AC6E7D70102}">
      <dgm:prSet/>
      <dgm:spPr/>
      <dgm:t>
        <a:bodyPr/>
        <a:lstStyle/>
        <a:p>
          <a:endParaRPr lang="en-US"/>
        </a:p>
      </dgm:t>
    </dgm:pt>
    <dgm:pt modelId="{66AE16F4-D889-4455-AB5B-D9BC376D6617}" type="sibTrans" cxnId="{BCEBDC54-E4B5-4BAF-8625-6AC6E7D70102}">
      <dgm:prSet/>
      <dgm:spPr/>
      <dgm:t>
        <a:bodyPr/>
        <a:lstStyle/>
        <a:p>
          <a:endParaRPr lang="en-US"/>
        </a:p>
      </dgm:t>
    </dgm:pt>
    <dgm:pt modelId="{75B1ED05-FB3A-4A5D-B2F6-272E7B38B873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</a:p>
      </dgm:t>
    </dgm:pt>
    <dgm:pt modelId="{BAC296C8-39F7-4853-BFE5-CF4B396298B6}" type="parTrans" cxnId="{7506EE53-8845-4D09-88EB-0B766F4BC0C5}">
      <dgm:prSet/>
      <dgm:spPr/>
      <dgm:t>
        <a:bodyPr/>
        <a:lstStyle/>
        <a:p>
          <a:endParaRPr lang="en-US"/>
        </a:p>
      </dgm:t>
    </dgm:pt>
    <dgm:pt modelId="{7677E470-4F8C-457E-AD24-F7F5E5DE772C}" type="sibTrans" cxnId="{7506EE53-8845-4D09-88EB-0B766F4BC0C5}">
      <dgm:prSet/>
      <dgm:spPr/>
      <dgm:t>
        <a:bodyPr/>
        <a:lstStyle/>
        <a:p>
          <a:endParaRPr lang="en-US"/>
        </a:p>
      </dgm:t>
    </dgm:pt>
    <dgm:pt modelId="{8D4111A6-C07C-4A2D-B7BC-E5C6C38A3EF6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 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数据库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F054B6-666D-4D23-BCE0-86BD592682BE}" type="parTrans" cxnId="{77E8D559-014D-4FB9-B58A-29B382B99543}">
      <dgm:prSet/>
      <dgm:spPr/>
      <dgm:t>
        <a:bodyPr/>
        <a:lstStyle/>
        <a:p>
          <a:endParaRPr lang="en-US"/>
        </a:p>
      </dgm:t>
    </dgm:pt>
    <dgm:pt modelId="{235A5FD9-47A1-442E-A26A-8C164227BF6C}" type="sibTrans" cxnId="{77E8D559-014D-4FB9-B58A-29B382B99543}">
      <dgm:prSet/>
      <dgm:spPr/>
      <dgm:t>
        <a:bodyPr/>
        <a:lstStyle/>
        <a:p>
          <a:endParaRPr lang="en-US"/>
        </a:p>
      </dgm:t>
    </dgm:pt>
    <dgm:pt modelId="{5214BEBC-AEC9-42D7-AA10-CB349B1F954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品链前端库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B57E7E-0931-4C08-A9FC-4A40C668B1B5}" type="parTrans" cxnId="{39BF4147-7546-480C-9953-2F104F6168C7}">
      <dgm:prSet/>
      <dgm:spPr/>
      <dgm:t>
        <a:bodyPr/>
        <a:lstStyle/>
        <a:p>
          <a:endParaRPr lang="en-US"/>
        </a:p>
      </dgm:t>
    </dgm:pt>
    <dgm:pt modelId="{00897A44-FE35-4539-B39A-64E98AF2B6FD}" type="sibTrans" cxnId="{39BF4147-7546-480C-9953-2F104F6168C7}">
      <dgm:prSet/>
      <dgm:spPr/>
      <dgm:t>
        <a:bodyPr/>
        <a:lstStyle/>
        <a:p>
          <a:endParaRPr lang="en-US"/>
        </a:p>
      </dgm:t>
    </dgm:pt>
    <dgm:pt modelId="{14BE9452-C843-47B8-B924-D09FC67B144F}">
      <dgm:prSet phldrT="[Text]" custT="1"/>
      <dgm:spPr/>
      <dgm:t>
        <a:bodyPr/>
        <a:lstStyle/>
        <a:p>
          <a:r>
            <a:rPr 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EB </a:t>
          </a: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标准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49DFD6-ECB0-41C2-ADCF-4DD8906F334D}" type="parTrans" cxnId="{4B9AA810-DCEA-4C40-B43B-30017C8860BA}">
      <dgm:prSet/>
      <dgm:spPr/>
      <dgm:t>
        <a:bodyPr/>
        <a:lstStyle/>
        <a:p>
          <a:endParaRPr lang="en-US"/>
        </a:p>
      </dgm:t>
    </dgm:pt>
    <dgm:pt modelId="{C4B582B1-A0AB-4AC7-A2A8-94D3D779C731}" type="sibTrans" cxnId="{4B9AA810-DCEA-4C40-B43B-30017C8860BA}">
      <dgm:prSet/>
      <dgm:spPr/>
      <dgm:t>
        <a:bodyPr/>
        <a:lstStyle/>
        <a:p>
          <a:endParaRPr lang="en-US"/>
        </a:p>
      </dgm:t>
    </dgm:pt>
    <dgm:pt modelId="{3C31758B-89CB-4483-857F-F09D03FC30AC}" type="pres">
      <dgm:prSet presAssocID="{9AAA7860-BF70-4EF2-B3F1-7D13E47E2CC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D8B5DC-6282-4A54-9672-3F582FBC294A}" type="pres">
      <dgm:prSet presAssocID="{F247DBCF-EBE8-4045-9371-B38FB3C45271}" presName="vertOne" presStyleCnt="0"/>
      <dgm:spPr/>
    </dgm:pt>
    <dgm:pt modelId="{F2007789-812D-4A44-9516-9376B95B65F7}" type="pres">
      <dgm:prSet presAssocID="{F247DBCF-EBE8-4045-9371-B38FB3C45271}" presName="txOne" presStyleLbl="node0" presStyleIdx="0" presStyleCnt="1">
        <dgm:presLayoutVars>
          <dgm:chPref val="3"/>
        </dgm:presLayoutVars>
      </dgm:prSet>
      <dgm:spPr/>
    </dgm:pt>
    <dgm:pt modelId="{08DA8F3C-4192-4665-990B-C8DEE44F5C6C}" type="pres">
      <dgm:prSet presAssocID="{F247DBCF-EBE8-4045-9371-B38FB3C45271}" presName="parTransOne" presStyleCnt="0"/>
      <dgm:spPr/>
    </dgm:pt>
    <dgm:pt modelId="{62550A4F-2DE1-4673-A7A0-6667A9157F2B}" type="pres">
      <dgm:prSet presAssocID="{F247DBCF-EBE8-4045-9371-B38FB3C45271}" presName="horzOne" presStyleCnt="0"/>
      <dgm:spPr/>
    </dgm:pt>
    <dgm:pt modelId="{3CC59C6B-6619-4BBB-BF53-93AB2D94D716}" type="pres">
      <dgm:prSet presAssocID="{5A8D2A1D-E2F5-41C9-9342-34884AE9DDF8}" presName="vertTwo" presStyleCnt="0"/>
      <dgm:spPr/>
    </dgm:pt>
    <dgm:pt modelId="{68BFC462-A32F-434A-A930-581379894B9C}" type="pres">
      <dgm:prSet presAssocID="{5A8D2A1D-E2F5-41C9-9342-34884AE9DDF8}" presName="txTwo" presStyleLbl="node2" presStyleIdx="0" presStyleCnt="2">
        <dgm:presLayoutVars>
          <dgm:chPref val="3"/>
        </dgm:presLayoutVars>
      </dgm:prSet>
      <dgm:spPr/>
    </dgm:pt>
    <dgm:pt modelId="{15DB2076-7868-41ED-8837-39E530DFC017}" type="pres">
      <dgm:prSet presAssocID="{5A8D2A1D-E2F5-41C9-9342-34884AE9DDF8}" presName="parTransTwo" presStyleCnt="0"/>
      <dgm:spPr/>
    </dgm:pt>
    <dgm:pt modelId="{C7292790-FC64-4561-B0E7-57DDF0BD4754}" type="pres">
      <dgm:prSet presAssocID="{5A8D2A1D-E2F5-41C9-9342-34884AE9DDF8}" presName="horzTwo" presStyleCnt="0"/>
      <dgm:spPr/>
    </dgm:pt>
    <dgm:pt modelId="{F70EBA0D-56F6-4224-8C6E-DBEF5C43F618}" type="pres">
      <dgm:prSet presAssocID="{75B1ED05-FB3A-4A5D-B2F6-272E7B38B873}" presName="vertThree" presStyleCnt="0"/>
      <dgm:spPr/>
    </dgm:pt>
    <dgm:pt modelId="{D9EB5534-D4B8-4BD2-8FDF-3126EFF0E7F1}" type="pres">
      <dgm:prSet presAssocID="{75B1ED05-FB3A-4A5D-B2F6-272E7B38B873}" presName="txThree" presStyleLbl="node3" presStyleIdx="0" presStyleCnt="3">
        <dgm:presLayoutVars>
          <dgm:chPref val="3"/>
        </dgm:presLayoutVars>
      </dgm:prSet>
      <dgm:spPr/>
    </dgm:pt>
    <dgm:pt modelId="{0DC33BEE-DFA8-4A2B-B2B5-4226CA6E2065}" type="pres">
      <dgm:prSet presAssocID="{75B1ED05-FB3A-4A5D-B2F6-272E7B38B873}" presName="horzThree" presStyleCnt="0"/>
      <dgm:spPr/>
    </dgm:pt>
    <dgm:pt modelId="{61D230A3-41EA-4951-B44D-AEB967A67506}" type="pres">
      <dgm:prSet presAssocID="{7677E470-4F8C-457E-AD24-F7F5E5DE772C}" presName="sibSpaceThree" presStyleCnt="0"/>
      <dgm:spPr/>
    </dgm:pt>
    <dgm:pt modelId="{76DA6772-9AF4-4717-A962-455F8E1DD3F8}" type="pres">
      <dgm:prSet presAssocID="{8D4111A6-C07C-4A2D-B7BC-E5C6C38A3EF6}" presName="vertThree" presStyleCnt="0"/>
      <dgm:spPr/>
    </dgm:pt>
    <dgm:pt modelId="{1B25C230-33CD-406E-A0E9-94DB8A75B91E}" type="pres">
      <dgm:prSet presAssocID="{8D4111A6-C07C-4A2D-B7BC-E5C6C38A3EF6}" presName="txThree" presStyleLbl="node3" presStyleIdx="1" presStyleCnt="3">
        <dgm:presLayoutVars>
          <dgm:chPref val="3"/>
        </dgm:presLayoutVars>
      </dgm:prSet>
      <dgm:spPr/>
    </dgm:pt>
    <dgm:pt modelId="{19484353-35A5-4D09-A77B-541D0FB98224}" type="pres">
      <dgm:prSet presAssocID="{8D4111A6-C07C-4A2D-B7BC-E5C6C38A3EF6}" presName="horzThree" presStyleCnt="0"/>
      <dgm:spPr/>
    </dgm:pt>
    <dgm:pt modelId="{80493C22-0525-4826-965B-E3F7F97B1EAA}" type="pres">
      <dgm:prSet presAssocID="{66AE16F4-D889-4455-AB5B-D9BC376D6617}" presName="sibSpaceTwo" presStyleCnt="0"/>
      <dgm:spPr/>
    </dgm:pt>
    <dgm:pt modelId="{24BA5D56-1B76-4368-9C53-30510ECCA484}" type="pres">
      <dgm:prSet presAssocID="{5214BEBC-AEC9-42D7-AA10-CB349B1F954F}" presName="vertTwo" presStyleCnt="0"/>
      <dgm:spPr/>
    </dgm:pt>
    <dgm:pt modelId="{F012E0AA-CF78-4C22-A09C-5A1BE4FAB263}" type="pres">
      <dgm:prSet presAssocID="{5214BEBC-AEC9-42D7-AA10-CB349B1F954F}" presName="txTwo" presStyleLbl="node2" presStyleIdx="1" presStyleCnt="2">
        <dgm:presLayoutVars>
          <dgm:chPref val="3"/>
        </dgm:presLayoutVars>
      </dgm:prSet>
      <dgm:spPr/>
    </dgm:pt>
    <dgm:pt modelId="{CB6EF684-C797-4EFC-B1DA-CB5C85841ECA}" type="pres">
      <dgm:prSet presAssocID="{5214BEBC-AEC9-42D7-AA10-CB349B1F954F}" presName="parTransTwo" presStyleCnt="0"/>
      <dgm:spPr/>
    </dgm:pt>
    <dgm:pt modelId="{50E57F7E-5BBB-4172-97EA-F45AAE3E5AD1}" type="pres">
      <dgm:prSet presAssocID="{5214BEBC-AEC9-42D7-AA10-CB349B1F954F}" presName="horzTwo" presStyleCnt="0"/>
      <dgm:spPr/>
    </dgm:pt>
    <dgm:pt modelId="{E5700496-AA06-48F1-B576-430517DAB637}" type="pres">
      <dgm:prSet presAssocID="{14BE9452-C843-47B8-B924-D09FC67B144F}" presName="vertThree" presStyleCnt="0"/>
      <dgm:spPr/>
    </dgm:pt>
    <dgm:pt modelId="{F7BCD35B-4112-4FFB-87C0-39903AA37646}" type="pres">
      <dgm:prSet presAssocID="{14BE9452-C843-47B8-B924-D09FC67B144F}" presName="txThree" presStyleLbl="node3" presStyleIdx="2" presStyleCnt="3">
        <dgm:presLayoutVars>
          <dgm:chPref val="3"/>
        </dgm:presLayoutVars>
      </dgm:prSet>
      <dgm:spPr/>
    </dgm:pt>
    <dgm:pt modelId="{818C9D04-4772-4A06-AE16-AB94CF52CA03}" type="pres">
      <dgm:prSet presAssocID="{14BE9452-C843-47B8-B924-D09FC67B144F}" presName="horzThree" presStyleCnt="0"/>
      <dgm:spPr/>
    </dgm:pt>
  </dgm:ptLst>
  <dgm:cxnLst>
    <dgm:cxn modelId="{4B9AA810-DCEA-4C40-B43B-30017C8860BA}" srcId="{5214BEBC-AEC9-42D7-AA10-CB349B1F954F}" destId="{14BE9452-C843-47B8-B924-D09FC67B144F}" srcOrd="0" destOrd="0" parTransId="{7649DFD6-ECB0-41C2-ADCF-4DD8906F334D}" sibTransId="{C4B582B1-A0AB-4AC7-A2A8-94D3D779C731}"/>
    <dgm:cxn modelId="{262BDB1A-01C0-4946-B23E-B1446E7D2215}" type="presOf" srcId="{9AAA7860-BF70-4EF2-B3F1-7D13E47E2CC7}" destId="{3C31758B-89CB-4483-857F-F09D03FC30AC}" srcOrd="0" destOrd="0" presId="urn:microsoft.com/office/officeart/2005/8/layout/hierarchy4"/>
    <dgm:cxn modelId="{484F4725-2C0A-417E-A505-72466C66336C}" type="presOf" srcId="{14BE9452-C843-47B8-B924-D09FC67B144F}" destId="{F7BCD35B-4112-4FFB-87C0-39903AA37646}" srcOrd="0" destOrd="0" presId="urn:microsoft.com/office/officeart/2005/8/layout/hierarchy4"/>
    <dgm:cxn modelId="{8B5A7726-697A-4C14-93DA-37868946A849}" srcId="{9AAA7860-BF70-4EF2-B3F1-7D13E47E2CC7}" destId="{F247DBCF-EBE8-4045-9371-B38FB3C45271}" srcOrd="0" destOrd="0" parTransId="{93805341-0C58-4891-9039-E39BB5C16CD0}" sibTransId="{ACD42EDE-0C9E-4059-A777-52E966770988}"/>
    <dgm:cxn modelId="{B01F753A-1878-4059-88FA-FE2C7564A3DE}" type="presOf" srcId="{F247DBCF-EBE8-4045-9371-B38FB3C45271}" destId="{F2007789-812D-4A44-9516-9376B95B65F7}" srcOrd="0" destOrd="0" presId="urn:microsoft.com/office/officeart/2005/8/layout/hierarchy4"/>
    <dgm:cxn modelId="{39BF4147-7546-480C-9953-2F104F6168C7}" srcId="{F247DBCF-EBE8-4045-9371-B38FB3C45271}" destId="{5214BEBC-AEC9-42D7-AA10-CB349B1F954F}" srcOrd="1" destOrd="0" parTransId="{58B57E7E-0931-4C08-A9FC-4A40C668B1B5}" sibTransId="{00897A44-FE35-4539-B39A-64E98AF2B6FD}"/>
    <dgm:cxn modelId="{7506EE53-8845-4D09-88EB-0B766F4BC0C5}" srcId="{5A8D2A1D-E2F5-41C9-9342-34884AE9DDF8}" destId="{75B1ED05-FB3A-4A5D-B2F6-272E7B38B873}" srcOrd="0" destOrd="0" parTransId="{BAC296C8-39F7-4853-BFE5-CF4B396298B6}" sibTransId="{7677E470-4F8C-457E-AD24-F7F5E5DE772C}"/>
    <dgm:cxn modelId="{BCEBDC54-E4B5-4BAF-8625-6AC6E7D70102}" srcId="{F247DBCF-EBE8-4045-9371-B38FB3C45271}" destId="{5A8D2A1D-E2F5-41C9-9342-34884AE9DDF8}" srcOrd="0" destOrd="0" parTransId="{A73298C7-1CBE-4823-B573-6D7AACD2A461}" sibTransId="{66AE16F4-D889-4455-AB5B-D9BC376D6617}"/>
    <dgm:cxn modelId="{77E8D559-014D-4FB9-B58A-29B382B99543}" srcId="{5A8D2A1D-E2F5-41C9-9342-34884AE9DDF8}" destId="{8D4111A6-C07C-4A2D-B7BC-E5C6C38A3EF6}" srcOrd="1" destOrd="0" parTransId="{B7F054B6-666D-4D23-BCE0-86BD592682BE}" sibTransId="{235A5FD9-47A1-442E-A26A-8C164227BF6C}"/>
    <dgm:cxn modelId="{592A4386-9505-4221-BD22-C63092F003A9}" type="presOf" srcId="{5A8D2A1D-E2F5-41C9-9342-34884AE9DDF8}" destId="{68BFC462-A32F-434A-A930-581379894B9C}" srcOrd="0" destOrd="0" presId="urn:microsoft.com/office/officeart/2005/8/layout/hierarchy4"/>
    <dgm:cxn modelId="{42B213C8-AE77-434A-895C-7C39AD703512}" type="presOf" srcId="{8D4111A6-C07C-4A2D-B7BC-E5C6C38A3EF6}" destId="{1B25C230-33CD-406E-A0E9-94DB8A75B91E}" srcOrd="0" destOrd="0" presId="urn:microsoft.com/office/officeart/2005/8/layout/hierarchy4"/>
    <dgm:cxn modelId="{018F01CC-ED9C-4BDD-B4C0-ACEB2BCC1E33}" type="presOf" srcId="{75B1ED05-FB3A-4A5D-B2F6-272E7B38B873}" destId="{D9EB5534-D4B8-4BD2-8FDF-3126EFF0E7F1}" srcOrd="0" destOrd="0" presId="urn:microsoft.com/office/officeart/2005/8/layout/hierarchy4"/>
    <dgm:cxn modelId="{47C452D4-24EF-4B0D-A666-AE2625AE2868}" type="presOf" srcId="{5214BEBC-AEC9-42D7-AA10-CB349B1F954F}" destId="{F012E0AA-CF78-4C22-A09C-5A1BE4FAB263}" srcOrd="0" destOrd="0" presId="urn:microsoft.com/office/officeart/2005/8/layout/hierarchy4"/>
    <dgm:cxn modelId="{B2F24805-FDA3-4A38-89ED-2224BB244163}" type="presParOf" srcId="{3C31758B-89CB-4483-857F-F09D03FC30AC}" destId="{48D8B5DC-6282-4A54-9672-3F582FBC294A}" srcOrd="0" destOrd="0" presId="urn:microsoft.com/office/officeart/2005/8/layout/hierarchy4"/>
    <dgm:cxn modelId="{3A27043F-53D1-4DDB-A734-97A0BCB4658C}" type="presParOf" srcId="{48D8B5DC-6282-4A54-9672-3F582FBC294A}" destId="{F2007789-812D-4A44-9516-9376B95B65F7}" srcOrd="0" destOrd="0" presId="urn:microsoft.com/office/officeart/2005/8/layout/hierarchy4"/>
    <dgm:cxn modelId="{F98D8FB3-63F1-4F98-AF13-40BCF868E4FC}" type="presParOf" srcId="{48D8B5DC-6282-4A54-9672-3F582FBC294A}" destId="{08DA8F3C-4192-4665-990B-C8DEE44F5C6C}" srcOrd="1" destOrd="0" presId="urn:microsoft.com/office/officeart/2005/8/layout/hierarchy4"/>
    <dgm:cxn modelId="{AAE6C0E0-A182-4238-9530-0AE472F7BBB1}" type="presParOf" srcId="{48D8B5DC-6282-4A54-9672-3F582FBC294A}" destId="{62550A4F-2DE1-4673-A7A0-6667A9157F2B}" srcOrd="2" destOrd="0" presId="urn:microsoft.com/office/officeart/2005/8/layout/hierarchy4"/>
    <dgm:cxn modelId="{F116FBCD-D57D-4581-BD9F-5BDAB7B3D829}" type="presParOf" srcId="{62550A4F-2DE1-4673-A7A0-6667A9157F2B}" destId="{3CC59C6B-6619-4BBB-BF53-93AB2D94D716}" srcOrd="0" destOrd="0" presId="urn:microsoft.com/office/officeart/2005/8/layout/hierarchy4"/>
    <dgm:cxn modelId="{A6774613-F535-44D4-B7EA-0C637FFF84D0}" type="presParOf" srcId="{3CC59C6B-6619-4BBB-BF53-93AB2D94D716}" destId="{68BFC462-A32F-434A-A930-581379894B9C}" srcOrd="0" destOrd="0" presId="urn:microsoft.com/office/officeart/2005/8/layout/hierarchy4"/>
    <dgm:cxn modelId="{88D21B15-2CE0-481F-8E60-B02CEE260F0E}" type="presParOf" srcId="{3CC59C6B-6619-4BBB-BF53-93AB2D94D716}" destId="{15DB2076-7868-41ED-8837-39E530DFC017}" srcOrd="1" destOrd="0" presId="urn:microsoft.com/office/officeart/2005/8/layout/hierarchy4"/>
    <dgm:cxn modelId="{EE2D4769-27F0-44B1-9BD3-AA807021D717}" type="presParOf" srcId="{3CC59C6B-6619-4BBB-BF53-93AB2D94D716}" destId="{C7292790-FC64-4561-B0E7-57DDF0BD4754}" srcOrd="2" destOrd="0" presId="urn:microsoft.com/office/officeart/2005/8/layout/hierarchy4"/>
    <dgm:cxn modelId="{DEEB87B0-24B9-4DDA-B56D-D8B0A42F1DBB}" type="presParOf" srcId="{C7292790-FC64-4561-B0E7-57DDF0BD4754}" destId="{F70EBA0D-56F6-4224-8C6E-DBEF5C43F618}" srcOrd="0" destOrd="0" presId="urn:microsoft.com/office/officeart/2005/8/layout/hierarchy4"/>
    <dgm:cxn modelId="{142F9DBD-EB86-4D51-99A7-0206B488B97C}" type="presParOf" srcId="{F70EBA0D-56F6-4224-8C6E-DBEF5C43F618}" destId="{D9EB5534-D4B8-4BD2-8FDF-3126EFF0E7F1}" srcOrd="0" destOrd="0" presId="urn:microsoft.com/office/officeart/2005/8/layout/hierarchy4"/>
    <dgm:cxn modelId="{4CDBDC80-4B6F-475A-A0E0-67334FC5A62B}" type="presParOf" srcId="{F70EBA0D-56F6-4224-8C6E-DBEF5C43F618}" destId="{0DC33BEE-DFA8-4A2B-B2B5-4226CA6E2065}" srcOrd="1" destOrd="0" presId="urn:microsoft.com/office/officeart/2005/8/layout/hierarchy4"/>
    <dgm:cxn modelId="{295A4705-8960-4781-A1FA-715480E655F3}" type="presParOf" srcId="{C7292790-FC64-4561-B0E7-57DDF0BD4754}" destId="{61D230A3-41EA-4951-B44D-AEB967A67506}" srcOrd="1" destOrd="0" presId="urn:microsoft.com/office/officeart/2005/8/layout/hierarchy4"/>
    <dgm:cxn modelId="{7E2EF10D-C0B7-4003-8050-914517427090}" type="presParOf" srcId="{C7292790-FC64-4561-B0E7-57DDF0BD4754}" destId="{76DA6772-9AF4-4717-A962-455F8E1DD3F8}" srcOrd="2" destOrd="0" presId="urn:microsoft.com/office/officeart/2005/8/layout/hierarchy4"/>
    <dgm:cxn modelId="{3B331CC2-2690-4F0C-980F-85643B2567BE}" type="presParOf" srcId="{76DA6772-9AF4-4717-A962-455F8E1DD3F8}" destId="{1B25C230-33CD-406E-A0E9-94DB8A75B91E}" srcOrd="0" destOrd="0" presId="urn:microsoft.com/office/officeart/2005/8/layout/hierarchy4"/>
    <dgm:cxn modelId="{51534F79-3E83-4AB7-8117-773A68B684EF}" type="presParOf" srcId="{76DA6772-9AF4-4717-A962-455F8E1DD3F8}" destId="{19484353-35A5-4D09-A77B-541D0FB98224}" srcOrd="1" destOrd="0" presId="urn:microsoft.com/office/officeart/2005/8/layout/hierarchy4"/>
    <dgm:cxn modelId="{13D8C867-234C-4ACB-A253-C14F6267376D}" type="presParOf" srcId="{62550A4F-2DE1-4673-A7A0-6667A9157F2B}" destId="{80493C22-0525-4826-965B-E3F7F97B1EAA}" srcOrd="1" destOrd="0" presId="urn:microsoft.com/office/officeart/2005/8/layout/hierarchy4"/>
    <dgm:cxn modelId="{E793265E-E6B3-4BFB-AC6B-0644D1AD7952}" type="presParOf" srcId="{62550A4F-2DE1-4673-A7A0-6667A9157F2B}" destId="{24BA5D56-1B76-4368-9C53-30510ECCA484}" srcOrd="2" destOrd="0" presId="urn:microsoft.com/office/officeart/2005/8/layout/hierarchy4"/>
    <dgm:cxn modelId="{AACD1CBD-012A-4DFA-8BF2-4CE1DFD18142}" type="presParOf" srcId="{24BA5D56-1B76-4368-9C53-30510ECCA484}" destId="{F012E0AA-CF78-4C22-A09C-5A1BE4FAB263}" srcOrd="0" destOrd="0" presId="urn:microsoft.com/office/officeart/2005/8/layout/hierarchy4"/>
    <dgm:cxn modelId="{87D7FE85-EC17-4F86-BEA6-731E8FDB18DF}" type="presParOf" srcId="{24BA5D56-1B76-4368-9C53-30510ECCA484}" destId="{CB6EF684-C797-4EFC-B1DA-CB5C85841ECA}" srcOrd="1" destOrd="0" presId="urn:microsoft.com/office/officeart/2005/8/layout/hierarchy4"/>
    <dgm:cxn modelId="{344B4A3B-C6A4-4132-B299-68854B397D39}" type="presParOf" srcId="{24BA5D56-1B76-4368-9C53-30510ECCA484}" destId="{50E57F7E-5BBB-4172-97EA-F45AAE3E5AD1}" srcOrd="2" destOrd="0" presId="urn:microsoft.com/office/officeart/2005/8/layout/hierarchy4"/>
    <dgm:cxn modelId="{6371DCEE-944E-4FE2-AC2C-F317B5E1440F}" type="presParOf" srcId="{50E57F7E-5BBB-4172-97EA-F45AAE3E5AD1}" destId="{E5700496-AA06-48F1-B576-430517DAB637}" srcOrd="0" destOrd="0" presId="urn:microsoft.com/office/officeart/2005/8/layout/hierarchy4"/>
    <dgm:cxn modelId="{246B7079-D19B-45BF-BA84-EA25AF12073D}" type="presParOf" srcId="{E5700496-AA06-48F1-B576-430517DAB637}" destId="{F7BCD35B-4112-4FFB-87C0-39903AA37646}" srcOrd="0" destOrd="0" presId="urn:microsoft.com/office/officeart/2005/8/layout/hierarchy4"/>
    <dgm:cxn modelId="{7B6BAB35-A2D2-4904-A2D9-BFB32D92D1D6}" type="presParOf" srcId="{E5700496-AA06-48F1-B576-430517DAB637}" destId="{818C9D04-4772-4A06-AE16-AB94CF52CA0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CC597-F729-4E16-BF38-495837C9BB3D}">
      <dsp:nvSpPr>
        <dsp:cNvPr id="0" name=""/>
        <dsp:cNvSpPr/>
      </dsp:nvSpPr>
      <dsp:spPr>
        <a:xfrm>
          <a:off x="782603" y="611153"/>
          <a:ext cx="1637039" cy="1637039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行业架构参考</a:t>
          </a:r>
          <a:endParaRPr lang="en-US" sz="1700" kern="1200" dirty="0"/>
        </a:p>
      </dsp:txBody>
      <dsp:txXfrm>
        <a:off x="1262081" y="1090631"/>
        <a:ext cx="1157561" cy="1157561"/>
      </dsp:txXfrm>
    </dsp:sp>
    <dsp:sp modelId="{04174CDC-92AD-47E0-8C54-D3EB5709D1B1}">
      <dsp:nvSpPr>
        <dsp:cNvPr id="0" name=""/>
        <dsp:cNvSpPr/>
      </dsp:nvSpPr>
      <dsp:spPr>
        <a:xfrm rot="5400000">
          <a:off x="2495256" y="611153"/>
          <a:ext cx="1637039" cy="1637039"/>
        </a:xfrm>
        <a:prstGeom prst="pieWedge">
          <a:avLst/>
        </a:prstGeom>
        <a:solidFill>
          <a:schemeClr val="accent3">
            <a:hueOff val="-3885836"/>
            <a:satOff val="-232"/>
            <a:lumOff val="287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品链框架范例</a:t>
          </a:r>
          <a:endParaRPr lang="en-US" sz="1700" kern="1200" dirty="0"/>
        </a:p>
      </dsp:txBody>
      <dsp:txXfrm rot="-5400000">
        <a:off x="2495256" y="1090631"/>
        <a:ext cx="1157561" cy="1157561"/>
      </dsp:txXfrm>
    </dsp:sp>
    <dsp:sp modelId="{A1772565-A715-40B2-81EF-063D2AD2781D}">
      <dsp:nvSpPr>
        <dsp:cNvPr id="0" name=""/>
        <dsp:cNvSpPr/>
      </dsp:nvSpPr>
      <dsp:spPr>
        <a:xfrm rot="10800000">
          <a:off x="2495256" y="2323806"/>
          <a:ext cx="1637039" cy="1637039"/>
        </a:xfrm>
        <a:prstGeom prst="pieWedge">
          <a:avLst/>
        </a:prstGeom>
        <a:solidFill>
          <a:schemeClr val="accent3">
            <a:hueOff val="-7771673"/>
            <a:satOff val="-464"/>
            <a:lumOff val="575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降低难度和风险</a:t>
          </a:r>
          <a:endParaRPr lang="en-US" sz="1700" kern="1200" dirty="0"/>
        </a:p>
      </dsp:txBody>
      <dsp:txXfrm rot="10800000">
        <a:off x="2495256" y="2323806"/>
        <a:ext cx="1157561" cy="1157561"/>
      </dsp:txXfrm>
    </dsp:sp>
    <dsp:sp modelId="{BAE24664-0871-4179-A4FF-A32571E43A40}">
      <dsp:nvSpPr>
        <dsp:cNvPr id="0" name=""/>
        <dsp:cNvSpPr/>
      </dsp:nvSpPr>
      <dsp:spPr>
        <a:xfrm rot="16200000">
          <a:off x="782603" y="2323806"/>
          <a:ext cx="1637039" cy="1637039"/>
        </a:xfrm>
        <a:prstGeom prst="pieWedge">
          <a:avLst/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抽象便于复用</a:t>
          </a:r>
          <a:endParaRPr lang="en-US" sz="1700" kern="1200" dirty="0"/>
        </a:p>
      </dsp:txBody>
      <dsp:txXfrm rot="5400000">
        <a:off x="1262081" y="2323806"/>
        <a:ext cx="1157561" cy="1157561"/>
      </dsp:txXfrm>
    </dsp:sp>
    <dsp:sp modelId="{8534BBBA-8B72-49C7-A632-768AC3D2D280}">
      <dsp:nvSpPr>
        <dsp:cNvPr id="0" name=""/>
        <dsp:cNvSpPr/>
      </dsp:nvSpPr>
      <dsp:spPr>
        <a:xfrm>
          <a:off x="2174843" y="1945737"/>
          <a:ext cx="565213" cy="491490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61B925-5974-4829-90C7-72407E297F40}">
      <dsp:nvSpPr>
        <dsp:cNvPr id="0" name=""/>
        <dsp:cNvSpPr/>
      </dsp:nvSpPr>
      <dsp:spPr>
        <a:xfrm rot="10800000">
          <a:off x="2174843" y="2134772"/>
          <a:ext cx="565213" cy="491490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99CBE-A6AF-4053-9DA1-84F745A57408}">
      <dsp:nvSpPr>
        <dsp:cNvPr id="0" name=""/>
        <dsp:cNvSpPr/>
      </dsp:nvSpPr>
      <dsp:spPr>
        <a:xfrm rot="3369455">
          <a:off x="943138" y="3275211"/>
          <a:ext cx="1343115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343115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D8656-40B0-44D4-856B-E4B3C035799F}">
      <dsp:nvSpPr>
        <dsp:cNvPr id="0" name=""/>
        <dsp:cNvSpPr/>
      </dsp:nvSpPr>
      <dsp:spPr>
        <a:xfrm rot="1738905">
          <a:off x="1315194" y="2806485"/>
          <a:ext cx="1205876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205876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4026F-B278-4CDE-8196-2D06723DCBA1}">
      <dsp:nvSpPr>
        <dsp:cNvPr id="0" name=""/>
        <dsp:cNvSpPr/>
      </dsp:nvSpPr>
      <dsp:spPr>
        <a:xfrm>
          <a:off x="1390697" y="2262181"/>
          <a:ext cx="1209992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209992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DED0C-6AB6-4339-81ED-95E8DF8C4569}">
      <dsp:nvSpPr>
        <dsp:cNvPr id="0" name=""/>
        <dsp:cNvSpPr/>
      </dsp:nvSpPr>
      <dsp:spPr>
        <a:xfrm rot="19861095">
          <a:off x="1315194" y="1717878"/>
          <a:ext cx="1205876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205876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8474E-1384-4B56-BE0B-DA5705B9640D}">
      <dsp:nvSpPr>
        <dsp:cNvPr id="0" name=""/>
        <dsp:cNvSpPr/>
      </dsp:nvSpPr>
      <dsp:spPr>
        <a:xfrm rot="18230545">
          <a:off x="943138" y="1249152"/>
          <a:ext cx="1343115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1343115" y="23818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FB0A2-1DAC-4F2B-B98F-8AF0E767565F}">
      <dsp:nvSpPr>
        <dsp:cNvPr id="0" name=""/>
        <dsp:cNvSpPr/>
      </dsp:nvSpPr>
      <dsp:spPr>
        <a:xfrm>
          <a:off x="285085" y="1635639"/>
          <a:ext cx="1300720" cy="13007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BFB3B-7408-4E05-86C5-EBB5FC483860}">
      <dsp:nvSpPr>
        <dsp:cNvPr id="0" name=""/>
        <dsp:cNvSpPr/>
      </dsp:nvSpPr>
      <dsp:spPr>
        <a:xfrm>
          <a:off x="1815793" y="874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1930085" y="115166"/>
        <a:ext cx="551848" cy="551848"/>
      </dsp:txXfrm>
    </dsp:sp>
    <dsp:sp modelId="{0CCCDBD4-15F4-4223-94E6-679070C9F043}">
      <dsp:nvSpPr>
        <dsp:cNvPr id="0" name=""/>
        <dsp:cNvSpPr/>
      </dsp:nvSpPr>
      <dsp:spPr>
        <a:xfrm>
          <a:off x="2396702" y="870266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2510994" y="984558"/>
        <a:ext cx="551848" cy="551848"/>
      </dsp:txXfrm>
    </dsp:sp>
    <dsp:sp modelId="{5F226791-D404-4A87-A86F-1635C6258AF3}">
      <dsp:nvSpPr>
        <dsp:cNvPr id="0" name=""/>
        <dsp:cNvSpPr/>
      </dsp:nvSpPr>
      <dsp:spPr>
        <a:xfrm>
          <a:off x="2600690" y="1895783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2714982" y="2010075"/>
        <a:ext cx="551848" cy="551848"/>
      </dsp:txXfrm>
    </dsp:sp>
    <dsp:sp modelId="{0C835513-565C-49A2-99CB-0EDDA60547EA}">
      <dsp:nvSpPr>
        <dsp:cNvPr id="0" name=""/>
        <dsp:cNvSpPr/>
      </dsp:nvSpPr>
      <dsp:spPr>
        <a:xfrm>
          <a:off x="2396702" y="2921301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10994" y="3035593"/>
        <a:ext cx="551848" cy="551848"/>
      </dsp:txXfrm>
    </dsp:sp>
    <dsp:sp modelId="{2939F875-0BE7-4534-8A9F-450980F71FCF}">
      <dsp:nvSpPr>
        <dsp:cNvPr id="0" name=""/>
        <dsp:cNvSpPr/>
      </dsp:nvSpPr>
      <dsp:spPr>
        <a:xfrm>
          <a:off x="1815793" y="3790693"/>
          <a:ext cx="780432" cy="780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1930085" y="3904985"/>
        <a:ext cx="551848" cy="5518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1101089" y="0"/>
          <a:ext cx="4572000" cy="45720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3387090" y="459655"/>
          <a:ext cx="2971800" cy="1082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9922" y="512487"/>
        <a:ext cx="2866136" cy="976614"/>
      </dsp:txXfrm>
    </dsp:sp>
    <dsp:sp modelId="{EE9AC8E8-07F2-48EB-8D0C-86C6717E36A8}">
      <dsp:nvSpPr>
        <dsp:cNvPr id="0" name=""/>
        <dsp:cNvSpPr/>
      </dsp:nvSpPr>
      <dsp:spPr>
        <a:xfrm>
          <a:off x="3387090" y="1677218"/>
          <a:ext cx="2971800" cy="1082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9922" y="1730050"/>
        <a:ext cx="2866136" cy="976614"/>
      </dsp:txXfrm>
    </dsp:sp>
    <dsp:sp modelId="{66018777-B323-4006-8536-5A3340E5F2D5}">
      <dsp:nvSpPr>
        <dsp:cNvPr id="0" name=""/>
        <dsp:cNvSpPr/>
      </dsp:nvSpPr>
      <dsp:spPr>
        <a:xfrm>
          <a:off x="3387090" y="2894781"/>
          <a:ext cx="2971800" cy="1082278"/>
        </a:xfrm>
        <a:prstGeom prst="roundRect">
          <a:avLst/>
        </a:prstGeom>
        <a:gradFill rotWithShape="1">
          <a:gsLst>
            <a:gs pos="0">
              <a:schemeClr val="accent5">
                <a:tint val="58000"/>
                <a:satMod val="300000"/>
              </a:schemeClr>
            </a:gs>
            <a:gs pos="100000">
              <a:schemeClr val="accent5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9922" y="2947613"/>
        <a:ext cx="2866136" cy="9766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7DB19-08D0-4EC0-AFB6-7F0AC763CB5E}">
      <dsp:nvSpPr>
        <dsp:cNvPr id="0" name=""/>
        <dsp:cNvSpPr/>
      </dsp:nvSpPr>
      <dsp:spPr>
        <a:xfrm>
          <a:off x="3119" y="610548"/>
          <a:ext cx="3041451" cy="950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弹性云主机</a:t>
          </a:r>
          <a:endParaRPr lang="en-US" sz="3300" kern="1200" dirty="0"/>
        </a:p>
      </dsp:txBody>
      <dsp:txXfrm>
        <a:off x="3119" y="610548"/>
        <a:ext cx="3041451" cy="950400"/>
      </dsp:txXfrm>
    </dsp:sp>
    <dsp:sp modelId="{F1B61BD2-ECAC-4CEE-BC98-870422A28081}">
      <dsp:nvSpPr>
        <dsp:cNvPr id="0" name=""/>
        <dsp:cNvSpPr/>
      </dsp:nvSpPr>
      <dsp:spPr>
        <a:xfrm>
          <a:off x="3119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19" y="1560948"/>
        <a:ext cx="3041451" cy="2400502"/>
      </dsp:txXfrm>
    </dsp:sp>
    <dsp:sp modelId="{E8C044CE-FDC1-4F4E-9FC0-FCDCBBE25A49}">
      <dsp:nvSpPr>
        <dsp:cNvPr id="0" name=""/>
        <dsp:cNvSpPr/>
      </dsp:nvSpPr>
      <dsp:spPr>
        <a:xfrm>
          <a:off x="3470374" y="610548"/>
          <a:ext cx="3041451" cy="950400"/>
        </a:xfrm>
        <a:prstGeom prst="rect">
          <a:avLst/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裸金属云主机</a:t>
          </a:r>
          <a:endParaRPr lang="en-US" sz="3300" kern="1200" dirty="0"/>
        </a:p>
      </dsp:txBody>
      <dsp:txXfrm>
        <a:off x="3470374" y="610548"/>
        <a:ext cx="3041451" cy="950400"/>
      </dsp:txXfrm>
    </dsp:sp>
    <dsp:sp modelId="{95ECC203-0D41-4197-8649-581A77441E3D}">
      <dsp:nvSpPr>
        <dsp:cNvPr id="0" name=""/>
        <dsp:cNvSpPr/>
      </dsp:nvSpPr>
      <dsp:spPr>
        <a:xfrm>
          <a:off x="3470374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-5945403"/>
            <a:satOff val="1175"/>
            <a:lumOff val="714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-5945403"/>
              <a:satOff val="1175"/>
              <a:lumOff val="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70374" y="1560948"/>
        <a:ext cx="3041451" cy="2400502"/>
      </dsp:txXfrm>
    </dsp:sp>
    <dsp:sp modelId="{7224BDC8-DC6E-4C96-BA18-ADC2D8CE8850}">
      <dsp:nvSpPr>
        <dsp:cNvPr id="0" name=""/>
        <dsp:cNvSpPr/>
      </dsp:nvSpPr>
      <dsp:spPr>
        <a:xfrm>
          <a:off x="6937629" y="610548"/>
          <a:ext cx="3041451" cy="950400"/>
        </a:xfrm>
        <a:prstGeom prst="rect">
          <a:avLst/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自建基础构架</a:t>
          </a:r>
          <a:endParaRPr lang="en-US" sz="3300" kern="1200" dirty="0"/>
        </a:p>
      </dsp:txBody>
      <dsp:txXfrm>
        <a:off x="6937629" y="610548"/>
        <a:ext cx="3041451" cy="950400"/>
      </dsp:txXfrm>
    </dsp:sp>
    <dsp:sp modelId="{404A15D8-787A-4467-B007-1D94CE5BF7CF}">
      <dsp:nvSpPr>
        <dsp:cNvPr id="0" name=""/>
        <dsp:cNvSpPr/>
      </dsp:nvSpPr>
      <dsp:spPr>
        <a:xfrm>
          <a:off x="6937629" y="1560948"/>
          <a:ext cx="3041451" cy="2400502"/>
        </a:xfrm>
        <a:prstGeom prst="rect">
          <a:avLst/>
        </a:prstGeom>
        <a:solidFill>
          <a:schemeClr val="accent3">
            <a:tint val="40000"/>
            <a:alpha val="90000"/>
            <a:hueOff val="-11890806"/>
            <a:satOff val="2349"/>
            <a:lumOff val="1427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-11890806"/>
              <a:satOff val="2349"/>
              <a:lumOff val="14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针对性地定制优化配置和性能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构建及运维要求高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特殊行业应用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37629" y="1560948"/>
        <a:ext cx="3041451" cy="24005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B95D-9FFB-442D-AE7F-D340DBD85F47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联盟</a:t>
          </a:r>
          <a:endParaRPr lang="en-US" sz="3600" kern="1200" dirty="0"/>
        </a:p>
      </dsp:txBody>
      <dsp:txXfrm>
        <a:off x="1560827" y="1389377"/>
        <a:ext cx="1793245" cy="1793245"/>
      </dsp:txXfrm>
    </dsp:sp>
    <dsp:sp modelId="{BD52492E-D762-42EF-B49D-E2C8F3275F54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solidFill>
          <a:schemeClr val="accent3">
            <a:alpha val="50000"/>
            <a:hueOff val="-2914377"/>
            <a:satOff val="-174"/>
            <a:lumOff val="215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2009138" y="186148"/>
        <a:ext cx="896623" cy="896623"/>
      </dsp:txXfrm>
    </dsp:sp>
    <dsp:sp modelId="{71B4051D-A896-4239-A641-893858E504B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3660677" y="1837688"/>
        <a:ext cx="896623" cy="896623"/>
      </dsp:txXfrm>
    </dsp:sp>
    <dsp:sp modelId="{8B15F7D3-48FB-4F30-9ACC-6041CA64ECDF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solidFill>
          <a:schemeClr val="accent3">
            <a:alpha val="50000"/>
            <a:hueOff val="-8743131"/>
            <a:satOff val="-522"/>
            <a:lumOff val="647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2009138" y="3489227"/>
        <a:ext cx="896623" cy="896623"/>
      </dsp:txXfrm>
    </dsp:sp>
    <dsp:sp modelId="{F97AFB26-6813-468F-AF9A-C307B011A56A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系统</a:t>
          </a:r>
          <a:endParaRPr lang="en-US" sz="3200" kern="1200" dirty="0"/>
        </a:p>
      </dsp:txBody>
      <dsp:txXfrm>
        <a:off x="357598" y="1837688"/>
        <a:ext cx="896623" cy="89662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90974" y="1679297"/>
          <a:ext cx="1957629" cy="3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152"/>
              </a:lnTo>
              <a:lnTo>
                <a:pt x="1957629" y="237152"/>
              </a:lnTo>
              <a:lnTo>
                <a:pt x="1957629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90974" y="1679297"/>
          <a:ext cx="755190" cy="348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152"/>
              </a:lnTo>
              <a:lnTo>
                <a:pt x="755190" y="237152"/>
              </a:lnTo>
              <a:lnTo>
                <a:pt x="75519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761554" y="1679297"/>
          <a:ext cx="629419" cy="348001"/>
        </a:xfrm>
        <a:custGeom>
          <a:avLst/>
          <a:gdLst/>
          <a:ahLst/>
          <a:cxnLst/>
          <a:rect l="0" t="0" r="0" b="0"/>
          <a:pathLst>
            <a:path>
              <a:moveTo>
                <a:pt x="629419" y="0"/>
              </a:moveTo>
              <a:lnTo>
                <a:pt x="629419" y="237152"/>
              </a:lnTo>
              <a:lnTo>
                <a:pt x="0" y="237152"/>
              </a:lnTo>
              <a:lnTo>
                <a:pt x="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43479" y="1679297"/>
          <a:ext cx="1947494" cy="348001"/>
        </a:xfrm>
        <a:custGeom>
          <a:avLst/>
          <a:gdLst/>
          <a:ahLst/>
          <a:cxnLst/>
          <a:rect l="0" t="0" r="0" b="0"/>
          <a:pathLst>
            <a:path>
              <a:moveTo>
                <a:pt x="1947494" y="0"/>
              </a:moveTo>
              <a:lnTo>
                <a:pt x="1947494" y="237152"/>
              </a:lnTo>
              <a:lnTo>
                <a:pt x="0" y="237152"/>
              </a:lnTo>
              <a:lnTo>
                <a:pt x="0" y="34800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792690" y="919477"/>
          <a:ext cx="1196566" cy="759820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925642" y="1045781"/>
          <a:ext cx="1196566" cy="759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1947896" y="1068035"/>
        <a:ext cx="1152058" cy="715312"/>
      </dsp:txXfrm>
    </dsp:sp>
    <dsp:sp modelId="{89D2E633-A732-46A6-8F91-DB04B818BCCD}">
      <dsp:nvSpPr>
        <dsp:cNvPr id="0" name=""/>
        <dsp:cNvSpPr/>
      </dsp:nvSpPr>
      <dsp:spPr>
        <a:xfrm>
          <a:off x="3412" y="2027298"/>
          <a:ext cx="880134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36364" y="2153603"/>
          <a:ext cx="880134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62142" y="2179381"/>
        <a:ext cx="828578" cy="862841"/>
      </dsp:txXfrm>
    </dsp:sp>
    <dsp:sp modelId="{72BD7B4D-8848-40C8-94ED-7AAEA2B2591B}">
      <dsp:nvSpPr>
        <dsp:cNvPr id="0" name=""/>
        <dsp:cNvSpPr/>
      </dsp:nvSpPr>
      <dsp:spPr>
        <a:xfrm>
          <a:off x="1149450" y="2027298"/>
          <a:ext cx="1224207" cy="14989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82402" y="2153603"/>
          <a:ext cx="1224207" cy="1498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销售站</a:t>
          </a:r>
          <a:endParaRPr lang="en-US" sz="1800" kern="1200" dirty="0"/>
        </a:p>
      </dsp:txBody>
      <dsp:txXfrm>
        <a:off x="1318258" y="2189459"/>
        <a:ext cx="1152495" cy="1427207"/>
      </dsp:txXfrm>
    </dsp:sp>
    <dsp:sp modelId="{D80E84E7-1DD0-4CFE-81BA-CADFDD962330}">
      <dsp:nvSpPr>
        <dsp:cNvPr id="0" name=""/>
        <dsp:cNvSpPr/>
      </dsp:nvSpPr>
      <dsp:spPr>
        <a:xfrm>
          <a:off x="2639562" y="2027298"/>
          <a:ext cx="1013205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2772514" y="2153603"/>
          <a:ext cx="1013205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供应</a:t>
          </a:r>
          <a:br>
            <a:rPr lang="en-US" altLang="zh-CN" sz="1800" kern="1200" dirty="0"/>
          </a:br>
          <a:r>
            <a:rPr lang="zh-CN" altLang="en-US" sz="1800" kern="1200" dirty="0"/>
            <a:t>中心</a:t>
          </a:r>
          <a:endParaRPr lang="en-US" sz="1800" kern="1200" dirty="0"/>
        </a:p>
      </dsp:txBody>
      <dsp:txXfrm>
        <a:off x="2799296" y="2180385"/>
        <a:ext cx="959641" cy="860833"/>
      </dsp:txXfrm>
    </dsp:sp>
    <dsp:sp modelId="{370A5207-41AB-4AB0-8725-67D0C4CBEB11}">
      <dsp:nvSpPr>
        <dsp:cNvPr id="0" name=""/>
        <dsp:cNvSpPr/>
      </dsp:nvSpPr>
      <dsp:spPr>
        <a:xfrm>
          <a:off x="3918670" y="2027298"/>
          <a:ext cx="859864" cy="914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051622" y="2153603"/>
          <a:ext cx="859864" cy="914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076807" y="2178788"/>
        <a:ext cx="809494" cy="86402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CED3A-1E45-47A2-A302-05C3E2FDB6D6}">
      <dsp:nvSpPr>
        <dsp:cNvPr id="0" name=""/>
        <dsp:cNvSpPr/>
      </dsp:nvSpPr>
      <dsp:spPr>
        <a:xfrm>
          <a:off x="-5166903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40245-5029-44C2-AE85-191EDCD5492F}">
      <dsp:nvSpPr>
        <dsp:cNvPr id="0" name=""/>
        <dsp:cNvSpPr/>
      </dsp:nvSpPr>
      <dsp:spPr>
        <a:xfrm>
          <a:off x="320725" y="20784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207843"/>
        <a:ext cx="4533138" cy="415503"/>
      </dsp:txXfrm>
    </dsp:sp>
    <dsp:sp modelId="{40C57EDF-DBAA-4230-A678-3C6EAA3C369D}">
      <dsp:nvSpPr>
        <dsp:cNvPr id="0" name=""/>
        <dsp:cNvSpPr/>
      </dsp:nvSpPr>
      <dsp:spPr>
        <a:xfrm>
          <a:off x="61036" y="15590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AB71C31-0D86-4591-973A-5DC5D971A0CD}">
      <dsp:nvSpPr>
        <dsp:cNvPr id="0" name=""/>
        <dsp:cNvSpPr/>
      </dsp:nvSpPr>
      <dsp:spPr>
        <a:xfrm>
          <a:off x="697001" y="831463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1942918"/>
                <a:satOff val="-116"/>
                <a:lumOff val="1438"/>
                <a:alphaOff val="0"/>
                <a:tint val="58000"/>
                <a:satMod val="300000"/>
              </a:schemeClr>
            </a:gs>
            <a:gs pos="100000">
              <a:schemeClr val="accent3">
                <a:hueOff val="-1942918"/>
                <a:satOff val="-116"/>
                <a:lumOff val="1438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831463"/>
        <a:ext cx="4156862" cy="415503"/>
      </dsp:txXfrm>
    </dsp:sp>
    <dsp:sp modelId="{C9F48DEB-F0D0-4C0F-8705-7F2EE6BE81A7}">
      <dsp:nvSpPr>
        <dsp:cNvPr id="0" name=""/>
        <dsp:cNvSpPr/>
      </dsp:nvSpPr>
      <dsp:spPr>
        <a:xfrm>
          <a:off x="437311" y="779526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942918"/>
              <a:satOff val="-116"/>
              <a:lumOff val="14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DBA6384-848C-4B75-9F02-93A352F6CD94}">
      <dsp:nvSpPr>
        <dsp:cNvPr id="0" name=""/>
        <dsp:cNvSpPr/>
      </dsp:nvSpPr>
      <dsp:spPr>
        <a:xfrm>
          <a:off x="903198" y="1454627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3885836"/>
                <a:satOff val="-232"/>
                <a:lumOff val="2876"/>
                <a:alphaOff val="0"/>
                <a:tint val="58000"/>
                <a:satMod val="300000"/>
              </a:schemeClr>
            </a:gs>
            <a:gs pos="100000">
              <a:schemeClr val="accent3">
                <a:hueOff val="-3885836"/>
                <a:satOff val="-232"/>
                <a:lumOff val="2876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1454627"/>
        <a:ext cx="3950665" cy="415503"/>
      </dsp:txXfrm>
    </dsp:sp>
    <dsp:sp modelId="{42D08AA9-D775-43C5-9F4F-A6134BA35904}">
      <dsp:nvSpPr>
        <dsp:cNvPr id="0" name=""/>
        <dsp:cNvSpPr/>
      </dsp:nvSpPr>
      <dsp:spPr>
        <a:xfrm>
          <a:off x="643508" y="1402689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3885836"/>
              <a:satOff val="-232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100AF81-7676-4F99-92CB-A2114F4387DA}">
      <dsp:nvSpPr>
        <dsp:cNvPr id="0" name=""/>
        <dsp:cNvSpPr/>
      </dsp:nvSpPr>
      <dsp:spPr>
        <a:xfrm>
          <a:off x="969035" y="2078248"/>
          <a:ext cx="3884828" cy="415503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9035" y="2078248"/>
        <a:ext cx="3884828" cy="415503"/>
      </dsp:txXfrm>
    </dsp:sp>
    <dsp:sp modelId="{5CBDD992-BEA4-4952-9D04-5E0C24C681B5}">
      <dsp:nvSpPr>
        <dsp:cNvPr id="0" name=""/>
        <dsp:cNvSpPr/>
      </dsp:nvSpPr>
      <dsp:spPr>
        <a:xfrm>
          <a:off x="709345" y="2026310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566CFB6-ACF6-4FCB-B117-D32ABB610C71}">
      <dsp:nvSpPr>
        <dsp:cNvPr id="0" name=""/>
        <dsp:cNvSpPr/>
      </dsp:nvSpPr>
      <dsp:spPr>
        <a:xfrm>
          <a:off x="903198" y="2701869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7771673"/>
                <a:satOff val="-464"/>
                <a:lumOff val="5751"/>
                <a:alphaOff val="0"/>
                <a:tint val="58000"/>
                <a:satMod val="300000"/>
              </a:schemeClr>
            </a:gs>
            <a:gs pos="100000">
              <a:schemeClr val="accent3">
                <a:hueOff val="-7771673"/>
                <a:satOff val="-464"/>
                <a:lumOff val="5751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2701869"/>
        <a:ext cx="3950665" cy="415503"/>
      </dsp:txXfrm>
    </dsp:sp>
    <dsp:sp modelId="{0A4DE534-722C-4FA5-A510-8168F5EF2744}">
      <dsp:nvSpPr>
        <dsp:cNvPr id="0" name=""/>
        <dsp:cNvSpPr/>
      </dsp:nvSpPr>
      <dsp:spPr>
        <a:xfrm>
          <a:off x="643508" y="2649931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7771673"/>
              <a:satOff val="-464"/>
              <a:lumOff val="57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037D8BF-0B85-4439-A096-4B208EC33419}">
      <dsp:nvSpPr>
        <dsp:cNvPr id="0" name=""/>
        <dsp:cNvSpPr/>
      </dsp:nvSpPr>
      <dsp:spPr>
        <a:xfrm>
          <a:off x="697001" y="3325032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9714590"/>
                <a:satOff val="-580"/>
                <a:lumOff val="7189"/>
                <a:alphaOff val="0"/>
                <a:tint val="58000"/>
                <a:satMod val="300000"/>
              </a:schemeClr>
            </a:gs>
            <a:gs pos="100000">
              <a:schemeClr val="accent3">
                <a:hueOff val="-9714590"/>
                <a:satOff val="-580"/>
                <a:lumOff val="7189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3325032"/>
        <a:ext cx="4156862" cy="415503"/>
      </dsp:txXfrm>
    </dsp:sp>
    <dsp:sp modelId="{8D9BEE5E-B1B8-4239-9871-7D56D0DCE8A8}">
      <dsp:nvSpPr>
        <dsp:cNvPr id="0" name=""/>
        <dsp:cNvSpPr/>
      </dsp:nvSpPr>
      <dsp:spPr>
        <a:xfrm>
          <a:off x="437311" y="3273094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9714590"/>
              <a:satOff val="-580"/>
              <a:lumOff val="71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347C1D3-6318-4881-93FA-04457F08F276}">
      <dsp:nvSpPr>
        <dsp:cNvPr id="0" name=""/>
        <dsp:cNvSpPr/>
      </dsp:nvSpPr>
      <dsp:spPr>
        <a:xfrm>
          <a:off x="320725" y="394865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3948653"/>
        <a:ext cx="4533138" cy="415503"/>
      </dsp:txXfrm>
    </dsp:sp>
    <dsp:sp modelId="{74A8A7AF-5557-439C-B604-FBB79D965216}">
      <dsp:nvSpPr>
        <dsp:cNvPr id="0" name=""/>
        <dsp:cNvSpPr/>
      </dsp:nvSpPr>
      <dsp:spPr>
        <a:xfrm>
          <a:off x="61036" y="389671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51B53-C2E4-4E95-9181-EE7FEDC11883}">
      <dsp:nvSpPr>
        <dsp:cNvPr id="0" name=""/>
        <dsp:cNvSpPr/>
      </dsp:nvSpPr>
      <dsp:spPr>
        <a:xfrm>
          <a:off x="3960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60" y="0"/>
        <a:ext cx="1564592" cy="1371600"/>
      </dsp:txXfrm>
    </dsp:sp>
    <dsp:sp modelId="{76FAF63A-1DCE-4C17-9C4B-9269711E8C6A}">
      <dsp:nvSpPr>
        <dsp:cNvPr id="0" name=""/>
        <dsp:cNvSpPr/>
      </dsp:nvSpPr>
      <dsp:spPr>
        <a:xfrm>
          <a:off x="160419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079" y="1409599"/>
        <a:ext cx="1178354" cy="1305200"/>
      </dsp:txXfrm>
    </dsp:sp>
    <dsp:sp modelId="{AC9E0ABA-0DBA-4074-9E57-5E05FB0FCCEC}">
      <dsp:nvSpPr>
        <dsp:cNvPr id="0" name=""/>
        <dsp:cNvSpPr/>
      </dsp:nvSpPr>
      <dsp:spPr>
        <a:xfrm>
          <a:off x="160419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832679"/>
            <a:satOff val="-50"/>
            <a:lumOff val="61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079" y="3000200"/>
        <a:ext cx="1178354" cy="1305200"/>
      </dsp:txXfrm>
    </dsp:sp>
    <dsp:sp modelId="{D85BD048-690C-40E9-9A98-3BD887F30F68}">
      <dsp:nvSpPr>
        <dsp:cNvPr id="0" name=""/>
        <dsp:cNvSpPr/>
      </dsp:nvSpPr>
      <dsp:spPr>
        <a:xfrm>
          <a:off x="1685897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产源／产地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5897" y="0"/>
        <a:ext cx="1564592" cy="1371600"/>
      </dsp:txXfrm>
    </dsp:sp>
    <dsp:sp modelId="{9BFE20F6-67A5-44D5-B648-CF501C8E19EC}">
      <dsp:nvSpPr>
        <dsp:cNvPr id="0" name=""/>
        <dsp:cNvSpPr/>
      </dsp:nvSpPr>
      <dsp:spPr>
        <a:xfrm>
          <a:off x="1842356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1665358"/>
            <a:satOff val="-99"/>
            <a:lumOff val="123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79016" y="1409599"/>
        <a:ext cx="1178354" cy="1305200"/>
      </dsp:txXfrm>
    </dsp:sp>
    <dsp:sp modelId="{F67211EA-E188-4158-991E-33F36CBA434D}">
      <dsp:nvSpPr>
        <dsp:cNvPr id="0" name=""/>
        <dsp:cNvSpPr/>
      </dsp:nvSpPr>
      <dsp:spPr>
        <a:xfrm>
          <a:off x="1842356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2498038"/>
            <a:satOff val="-149"/>
            <a:lumOff val="184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79016" y="3000200"/>
        <a:ext cx="1178354" cy="1305200"/>
      </dsp:txXfrm>
    </dsp:sp>
    <dsp:sp modelId="{59C24CDB-04B1-4BCB-953D-5CD213966823}">
      <dsp:nvSpPr>
        <dsp:cNvPr id="0" name=""/>
        <dsp:cNvSpPr/>
      </dsp:nvSpPr>
      <dsp:spPr>
        <a:xfrm>
          <a:off x="3367834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7834" y="0"/>
        <a:ext cx="1564592" cy="1371600"/>
      </dsp:txXfrm>
    </dsp:sp>
    <dsp:sp modelId="{CB159981-0ED9-465D-B7AB-A5B46C249188}">
      <dsp:nvSpPr>
        <dsp:cNvPr id="0" name=""/>
        <dsp:cNvSpPr/>
      </dsp:nvSpPr>
      <dsp:spPr>
        <a:xfrm>
          <a:off x="3524294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3330717"/>
            <a:satOff val="-199"/>
            <a:lumOff val="246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60954" y="1409599"/>
        <a:ext cx="1178354" cy="1305200"/>
      </dsp:txXfrm>
    </dsp:sp>
    <dsp:sp modelId="{B15BCBC9-C113-4253-8B68-8F5A87CE0448}">
      <dsp:nvSpPr>
        <dsp:cNvPr id="0" name=""/>
        <dsp:cNvSpPr/>
      </dsp:nvSpPr>
      <dsp:spPr>
        <a:xfrm>
          <a:off x="3524294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4163396"/>
            <a:satOff val="-249"/>
            <a:lumOff val="308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60954" y="3000200"/>
        <a:ext cx="1178354" cy="1305200"/>
      </dsp:txXfrm>
    </dsp:sp>
    <dsp:sp modelId="{5589C6D6-6343-4B39-B71F-B6B4F57182A6}">
      <dsp:nvSpPr>
        <dsp:cNvPr id="0" name=""/>
        <dsp:cNvSpPr/>
      </dsp:nvSpPr>
      <dsp:spPr>
        <a:xfrm>
          <a:off x="5049772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市场／驿站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49772" y="0"/>
        <a:ext cx="1564592" cy="1371600"/>
      </dsp:txXfrm>
    </dsp:sp>
    <dsp:sp modelId="{8B8F9F0C-588A-40B6-9571-F97F8A5B4119}">
      <dsp:nvSpPr>
        <dsp:cNvPr id="0" name=""/>
        <dsp:cNvSpPr/>
      </dsp:nvSpPr>
      <dsp:spPr>
        <a:xfrm>
          <a:off x="5206231" y="1372939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4996075"/>
            <a:satOff val="-298"/>
            <a:lumOff val="369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42891" y="1409599"/>
        <a:ext cx="1178354" cy="1305200"/>
      </dsp:txXfrm>
    </dsp:sp>
    <dsp:sp modelId="{66D6EA9E-B5CA-43FD-B125-9812B092D4CB}">
      <dsp:nvSpPr>
        <dsp:cNvPr id="0" name=""/>
        <dsp:cNvSpPr/>
      </dsp:nvSpPr>
      <dsp:spPr>
        <a:xfrm>
          <a:off x="5206231" y="2963540"/>
          <a:ext cx="1251674" cy="1378520"/>
        </a:xfrm>
        <a:prstGeom prst="roundRect">
          <a:avLst>
            <a:gd name="adj" fmla="val 1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42891" y="3000200"/>
        <a:ext cx="1178354" cy="1305200"/>
      </dsp:txXfrm>
    </dsp:sp>
    <dsp:sp modelId="{D368268E-C110-441E-BC02-1BDA8AA0A837}">
      <dsp:nvSpPr>
        <dsp:cNvPr id="0" name=""/>
        <dsp:cNvSpPr/>
      </dsp:nvSpPr>
      <dsp:spPr>
        <a:xfrm>
          <a:off x="6731709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商户／服务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31709" y="0"/>
        <a:ext cx="1564592" cy="1371600"/>
      </dsp:txXfrm>
    </dsp:sp>
    <dsp:sp modelId="{0F437780-1682-4E0E-92B5-D4159971B035}">
      <dsp:nvSpPr>
        <dsp:cNvPr id="0" name=""/>
        <dsp:cNvSpPr/>
      </dsp:nvSpPr>
      <dsp:spPr>
        <a:xfrm>
          <a:off x="6888168" y="1371990"/>
          <a:ext cx="1251674" cy="898214"/>
        </a:xfrm>
        <a:prstGeom prst="roundRect">
          <a:avLst>
            <a:gd name="adj" fmla="val 10000"/>
          </a:avLst>
        </a:prstGeom>
        <a:solidFill>
          <a:schemeClr val="accent3">
            <a:hueOff val="-6661434"/>
            <a:satOff val="-398"/>
            <a:lumOff val="493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14476" y="1398298"/>
        <a:ext cx="1199058" cy="845598"/>
      </dsp:txXfrm>
    </dsp:sp>
    <dsp:sp modelId="{22A45463-2E78-4990-AA67-C082C63F8660}">
      <dsp:nvSpPr>
        <dsp:cNvPr id="0" name=""/>
        <dsp:cNvSpPr/>
      </dsp:nvSpPr>
      <dsp:spPr>
        <a:xfrm>
          <a:off x="6888168" y="2408392"/>
          <a:ext cx="1251674" cy="898214"/>
        </a:xfrm>
        <a:prstGeom prst="roundRect">
          <a:avLst>
            <a:gd name="adj" fmla="val 10000"/>
          </a:avLst>
        </a:prstGeom>
        <a:solidFill>
          <a:schemeClr val="accent3">
            <a:hueOff val="-7494113"/>
            <a:satOff val="-447"/>
            <a:lumOff val="554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14476" y="2434700"/>
        <a:ext cx="1199058" cy="845598"/>
      </dsp:txXfrm>
    </dsp:sp>
    <dsp:sp modelId="{AE3FED2C-BB16-405E-85B0-888D4BBD65B8}">
      <dsp:nvSpPr>
        <dsp:cNvPr id="0" name=""/>
        <dsp:cNvSpPr/>
      </dsp:nvSpPr>
      <dsp:spPr>
        <a:xfrm>
          <a:off x="6888168" y="3444794"/>
          <a:ext cx="1251674" cy="898214"/>
        </a:xfrm>
        <a:prstGeom prst="roundRect">
          <a:avLst>
            <a:gd name="adj" fmla="val 10000"/>
          </a:avLst>
        </a:prstGeom>
        <a:solidFill>
          <a:schemeClr val="accent3">
            <a:hueOff val="-8326792"/>
            <a:satOff val="-497"/>
            <a:lumOff val="616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14476" y="3471102"/>
        <a:ext cx="1199058" cy="845598"/>
      </dsp:txXfrm>
    </dsp:sp>
    <dsp:sp modelId="{F1A1C31C-622C-4D76-866B-0249BAA87F05}">
      <dsp:nvSpPr>
        <dsp:cNvPr id="0" name=""/>
        <dsp:cNvSpPr/>
      </dsp:nvSpPr>
      <dsp:spPr>
        <a:xfrm>
          <a:off x="8413646" y="0"/>
          <a:ext cx="1564592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3646" y="0"/>
        <a:ext cx="1564592" cy="1371600"/>
      </dsp:txXfrm>
    </dsp:sp>
    <dsp:sp modelId="{16658125-EF29-4C1E-9E4F-7B084AD4CCFB}">
      <dsp:nvSpPr>
        <dsp:cNvPr id="0" name=""/>
        <dsp:cNvSpPr/>
      </dsp:nvSpPr>
      <dsp:spPr>
        <a:xfrm>
          <a:off x="8570106" y="1371711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9159471"/>
            <a:satOff val="-547"/>
            <a:lumOff val="677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1391219"/>
        <a:ext cx="1212658" cy="627027"/>
      </dsp:txXfrm>
    </dsp:sp>
    <dsp:sp modelId="{DF9050BF-9F12-4517-A0D8-43FA580AD161}">
      <dsp:nvSpPr>
        <dsp:cNvPr id="0" name=""/>
        <dsp:cNvSpPr/>
      </dsp:nvSpPr>
      <dsp:spPr>
        <a:xfrm>
          <a:off x="8570106" y="2140222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9992151"/>
            <a:satOff val="-597"/>
            <a:lumOff val="739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2159730"/>
        <a:ext cx="1212658" cy="627027"/>
      </dsp:txXfrm>
    </dsp:sp>
    <dsp:sp modelId="{2DDBBC6D-C6C4-490B-8C73-E08EB08EF689}">
      <dsp:nvSpPr>
        <dsp:cNvPr id="0" name=""/>
        <dsp:cNvSpPr/>
      </dsp:nvSpPr>
      <dsp:spPr>
        <a:xfrm>
          <a:off x="8570106" y="2908734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10824829"/>
            <a:satOff val="-646"/>
            <a:lumOff val="801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2928242"/>
        <a:ext cx="1212658" cy="627027"/>
      </dsp:txXfrm>
    </dsp:sp>
    <dsp:sp modelId="{7885551A-CA6A-4994-A7E3-93C66FB730DE}">
      <dsp:nvSpPr>
        <dsp:cNvPr id="0" name=""/>
        <dsp:cNvSpPr/>
      </dsp:nvSpPr>
      <dsp:spPr>
        <a:xfrm>
          <a:off x="8570106" y="3677245"/>
          <a:ext cx="1251674" cy="666043"/>
        </a:xfrm>
        <a:prstGeom prst="roundRect">
          <a:avLst>
            <a:gd name="adj" fmla="val 1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589614" y="3696753"/>
        <a:ext cx="1212658" cy="62702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598814" y="1875201"/>
          <a:ext cx="2194966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2194966" y="265904"/>
              </a:lnTo>
              <a:lnTo>
                <a:pt x="2194966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598814" y="1875201"/>
          <a:ext cx="928379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928379" y="265904"/>
              </a:lnTo>
              <a:lnTo>
                <a:pt x="928379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974718" y="1875201"/>
          <a:ext cx="624096" cy="390192"/>
        </a:xfrm>
        <a:custGeom>
          <a:avLst/>
          <a:gdLst/>
          <a:ahLst/>
          <a:cxnLst/>
          <a:rect l="0" t="0" r="0" b="0"/>
          <a:pathLst>
            <a:path>
              <a:moveTo>
                <a:pt x="624096" y="0"/>
              </a:moveTo>
              <a:lnTo>
                <a:pt x="624096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96843" y="1875201"/>
          <a:ext cx="2101971" cy="390192"/>
        </a:xfrm>
        <a:custGeom>
          <a:avLst/>
          <a:gdLst/>
          <a:ahLst/>
          <a:cxnLst/>
          <a:rect l="0" t="0" r="0" b="0"/>
          <a:pathLst>
            <a:path>
              <a:moveTo>
                <a:pt x="2101971" y="0"/>
              </a:moveTo>
              <a:lnTo>
                <a:pt x="2101971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927997" y="1023263"/>
          <a:ext cx="1341635" cy="85193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2077067" y="1164880"/>
          <a:ext cx="1341635" cy="851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2102019" y="1189832"/>
        <a:ext cx="1291731" cy="802034"/>
      </dsp:txXfrm>
    </dsp:sp>
    <dsp:sp modelId="{89D2E633-A732-46A6-8F91-DB04B818BCCD}">
      <dsp:nvSpPr>
        <dsp:cNvPr id="0" name=""/>
        <dsp:cNvSpPr/>
      </dsp:nvSpPr>
      <dsp:spPr>
        <a:xfrm>
          <a:off x="3423" y="2265394"/>
          <a:ext cx="986839" cy="1141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494" y="2407011"/>
          <a:ext cx="986839" cy="114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81398" y="2435915"/>
        <a:ext cx="929031" cy="1083917"/>
      </dsp:txXfrm>
    </dsp:sp>
    <dsp:sp modelId="{72BD7B4D-8848-40C8-94ED-7AAEA2B2591B}">
      <dsp:nvSpPr>
        <dsp:cNvPr id="0" name=""/>
        <dsp:cNvSpPr/>
      </dsp:nvSpPr>
      <dsp:spPr>
        <a:xfrm>
          <a:off x="1288404" y="2265394"/>
          <a:ext cx="1372627" cy="1111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437475" y="2407011"/>
          <a:ext cx="1372627" cy="1111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公交驿栈</a:t>
          </a:r>
          <a:endParaRPr lang="en-US" sz="1800" kern="1200" dirty="0"/>
        </a:p>
      </dsp:txBody>
      <dsp:txXfrm>
        <a:off x="1470032" y="2439568"/>
        <a:ext cx="1307513" cy="1046452"/>
      </dsp:txXfrm>
    </dsp:sp>
    <dsp:sp modelId="{D80E84E7-1DD0-4CFE-81BA-CADFDD962330}">
      <dsp:nvSpPr>
        <dsp:cNvPr id="0" name=""/>
        <dsp:cNvSpPr/>
      </dsp:nvSpPr>
      <dsp:spPr>
        <a:xfrm>
          <a:off x="2959172" y="2265394"/>
          <a:ext cx="1136043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108243" y="2407011"/>
          <a:ext cx="1136043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分拣中心</a:t>
          </a:r>
          <a:endParaRPr lang="en-US" sz="1800" kern="1200" dirty="0"/>
        </a:p>
      </dsp:txBody>
      <dsp:txXfrm>
        <a:off x="3128929" y="2427697"/>
        <a:ext cx="1094671" cy="664910"/>
      </dsp:txXfrm>
    </dsp:sp>
    <dsp:sp modelId="{370A5207-41AB-4AB0-8725-67D0C4CBEB11}">
      <dsp:nvSpPr>
        <dsp:cNvPr id="0" name=""/>
        <dsp:cNvSpPr/>
      </dsp:nvSpPr>
      <dsp:spPr>
        <a:xfrm>
          <a:off x="4393357" y="2265394"/>
          <a:ext cx="800848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42427" y="2407011"/>
          <a:ext cx="800848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563113" y="2427697"/>
        <a:ext cx="759476" cy="66491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公交驿栈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健康中</a:t>
          </a:r>
          <a:br>
            <a:rPr lang="en-US" altLang="zh-CN" sz="1400" kern="1200" dirty="0"/>
          </a:br>
          <a:r>
            <a:rPr lang="zh-CN" altLang="en-US" sz="1400" kern="1200" dirty="0"/>
            <a:t>央厨房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F56CD-F8BF-45AF-A98E-2128801F895E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品链</a:t>
          </a:r>
          <a:br>
            <a:rPr lang="en-US" altLang="zh-CN" sz="4200" kern="1200" dirty="0"/>
          </a:br>
          <a:r>
            <a:rPr lang="zh-CN" altLang="en-US" sz="4200" kern="1200" dirty="0"/>
            <a:t>框架</a:t>
          </a:r>
          <a:endParaRPr lang="en-US" sz="4200" kern="1200" dirty="0"/>
        </a:p>
      </dsp:txBody>
      <dsp:txXfrm>
        <a:off x="1560827" y="1389377"/>
        <a:ext cx="1793245" cy="1793245"/>
      </dsp:txXfrm>
    </dsp:sp>
    <dsp:sp modelId="{0A986A65-62F6-4641-A9BF-98CF1870AE76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2914377"/>
                <a:satOff val="-174"/>
                <a:lumOff val="215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2914377"/>
                <a:satOff val="-174"/>
                <a:lumOff val="215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多环节多主体</a:t>
          </a:r>
          <a:endParaRPr lang="en-US" sz="2100" kern="1200" dirty="0"/>
        </a:p>
      </dsp:txBody>
      <dsp:txXfrm>
        <a:off x="2009138" y="186148"/>
        <a:ext cx="896623" cy="896623"/>
      </dsp:txXfrm>
    </dsp:sp>
    <dsp:sp modelId="{0D296538-2110-4077-BF0D-E7C5AA3F46F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平台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sz="2100" kern="1200" dirty="0"/>
        </a:p>
      </dsp:txBody>
      <dsp:txXfrm>
        <a:off x="3660677" y="1837688"/>
        <a:ext cx="896623" cy="896623"/>
      </dsp:txXfrm>
    </dsp:sp>
    <dsp:sp modelId="{5A15B6EB-AF74-48CB-923D-AEC900BEA118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8743131"/>
                <a:satOff val="-522"/>
                <a:lumOff val="647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8743131"/>
                <a:satOff val="-522"/>
                <a:lumOff val="647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可以</a:t>
          </a:r>
          <a:br>
            <a:rPr lang="en-US" altLang="zh-CN" sz="2100" kern="1200" dirty="0"/>
          </a:br>
          <a:r>
            <a:rPr lang="zh-CN" altLang="en-US" sz="2100" kern="1200" dirty="0"/>
            <a:t>联盟</a:t>
          </a:r>
          <a:endParaRPr lang="en-US" sz="2100" kern="1200" dirty="0"/>
        </a:p>
      </dsp:txBody>
      <dsp:txXfrm>
        <a:off x="2009138" y="3489227"/>
        <a:ext cx="896623" cy="896623"/>
      </dsp:txXfrm>
    </dsp:sp>
    <dsp:sp modelId="{AA861D9A-6279-4C0C-950A-FC9439F6D382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多供应</a:t>
          </a:r>
          <a:br>
            <a:rPr lang="en-US" altLang="zh-CN" sz="2100" kern="1200" dirty="0"/>
          </a:br>
          <a:r>
            <a:rPr lang="zh-CN" altLang="en-US" sz="2100" kern="1200" dirty="0"/>
            <a:t>多服务</a:t>
          </a:r>
          <a:endParaRPr lang="en-US" sz="2100" kern="1200" dirty="0"/>
        </a:p>
      </dsp:txBody>
      <dsp:txXfrm>
        <a:off x="357598" y="1837688"/>
        <a:ext cx="896623" cy="89662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公交驿栈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家政公司或部门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公交驿栈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家政公司或部门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0D349-6B68-48F9-9B4B-0629EC72915A}">
      <dsp:nvSpPr>
        <dsp:cNvPr id="0" name=""/>
        <dsp:cNvSpPr/>
      </dsp:nvSpPr>
      <dsp:spPr>
        <a:xfrm>
          <a:off x="1603587" y="819815"/>
          <a:ext cx="1707724" cy="12927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1451" y="857679"/>
        <a:ext cx="1631996" cy="1217041"/>
      </dsp:txXfrm>
    </dsp:sp>
    <dsp:sp modelId="{DAB55A9A-5C0E-4164-B7EB-6DF0B73A5C51}">
      <dsp:nvSpPr>
        <dsp:cNvPr id="0" name=""/>
        <dsp:cNvSpPr/>
      </dsp:nvSpPr>
      <dsp:spPr>
        <a:xfrm>
          <a:off x="648323" y="2112585"/>
          <a:ext cx="1809126" cy="346828"/>
        </a:xfrm>
        <a:custGeom>
          <a:avLst/>
          <a:gdLst/>
          <a:ahLst/>
          <a:cxnLst/>
          <a:rect l="0" t="0" r="0" b="0"/>
          <a:pathLst>
            <a:path>
              <a:moveTo>
                <a:pt x="1809126" y="0"/>
              </a:moveTo>
              <a:lnTo>
                <a:pt x="1809126" y="173414"/>
              </a:lnTo>
              <a:lnTo>
                <a:pt x="0" y="173414"/>
              </a:lnTo>
              <a:lnTo>
                <a:pt x="0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55FAC-A538-4A3F-B492-2B71B36E6215}">
      <dsp:nvSpPr>
        <dsp:cNvPr id="0" name=""/>
        <dsp:cNvSpPr/>
      </dsp:nvSpPr>
      <dsp:spPr>
        <a:xfrm>
          <a:off x="83241" y="2459414"/>
          <a:ext cx="1130163" cy="7469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5119" y="2481292"/>
        <a:ext cx="1086407" cy="703226"/>
      </dsp:txXfrm>
    </dsp:sp>
    <dsp:sp modelId="{9FDFD3EC-E4C7-40F7-AE1A-01934851507C}">
      <dsp:nvSpPr>
        <dsp:cNvPr id="0" name=""/>
        <dsp:cNvSpPr/>
      </dsp:nvSpPr>
      <dsp:spPr>
        <a:xfrm>
          <a:off x="2411730" y="2112585"/>
          <a:ext cx="91440" cy="3468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41B2B-4149-4EA1-AF33-FE079134CCFC}">
      <dsp:nvSpPr>
        <dsp:cNvPr id="0" name=""/>
        <dsp:cNvSpPr/>
      </dsp:nvSpPr>
      <dsp:spPr>
        <a:xfrm>
          <a:off x="1603587" y="2459414"/>
          <a:ext cx="1707724" cy="12927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41451" y="2497278"/>
        <a:ext cx="1631996" cy="1217041"/>
      </dsp:txXfrm>
    </dsp:sp>
    <dsp:sp modelId="{AE432A9D-CD95-4BEC-9CAD-C1EE05124CEE}">
      <dsp:nvSpPr>
        <dsp:cNvPr id="0" name=""/>
        <dsp:cNvSpPr/>
      </dsp:nvSpPr>
      <dsp:spPr>
        <a:xfrm>
          <a:off x="2457450" y="2112585"/>
          <a:ext cx="1809126" cy="346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414"/>
              </a:lnTo>
              <a:lnTo>
                <a:pt x="1809126" y="173414"/>
              </a:lnTo>
              <a:lnTo>
                <a:pt x="1809126" y="346828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DE873-8D0A-48E7-AB85-619FC82B9099}">
      <dsp:nvSpPr>
        <dsp:cNvPr id="0" name=""/>
        <dsp:cNvSpPr/>
      </dsp:nvSpPr>
      <dsp:spPr>
        <a:xfrm>
          <a:off x="3701494" y="2459414"/>
          <a:ext cx="1130163" cy="7469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23372" y="2481292"/>
        <a:ext cx="1086407" cy="70322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华东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华北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云端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FE95C-37A3-452B-A8A5-B1E4ECD06543}">
      <dsp:nvSpPr>
        <dsp:cNvPr id="0" name=""/>
        <dsp:cNvSpPr/>
      </dsp:nvSpPr>
      <dsp:spPr>
        <a:xfrm>
          <a:off x="1085849" y="57149"/>
          <a:ext cx="2743200" cy="274320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51609" y="537209"/>
        <a:ext cx="2011680" cy="1234440"/>
      </dsp:txXfrm>
    </dsp:sp>
    <dsp:sp modelId="{B88A0A80-AD12-4ECB-B02E-8B0C8B21FC1D}">
      <dsp:nvSpPr>
        <dsp:cNvPr id="0" name=""/>
        <dsp:cNvSpPr/>
      </dsp:nvSpPr>
      <dsp:spPr>
        <a:xfrm>
          <a:off x="2075687" y="1771650"/>
          <a:ext cx="2743200" cy="2743200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14650" y="2480310"/>
        <a:ext cx="1645920" cy="1508760"/>
      </dsp:txXfrm>
    </dsp:sp>
    <dsp:sp modelId="{36B0AD20-6744-43D2-911E-A25BB8CA13BF}">
      <dsp:nvSpPr>
        <dsp:cNvPr id="0" name=""/>
        <dsp:cNvSpPr/>
      </dsp:nvSpPr>
      <dsp:spPr>
        <a:xfrm>
          <a:off x="96011" y="1771650"/>
          <a:ext cx="2743200" cy="2743200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329" y="2480310"/>
        <a:ext cx="1645920" cy="15087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B2949-F631-4DF1-9FBE-54334430A0D6}">
      <dsp:nvSpPr>
        <dsp:cNvPr id="0" name=""/>
        <dsp:cNvSpPr/>
      </dsp:nvSpPr>
      <dsp:spPr>
        <a:xfrm>
          <a:off x="5839299" y="803300"/>
          <a:ext cx="1695889" cy="3768699"/>
        </a:xfrm>
        <a:prstGeom prst="wedgeRectCallout">
          <a:avLst>
            <a:gd name="adj1" fmla="val 0"/>
            <a:gd name="adj2" fmla="val 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人为认定</a:t>
          </a:r>
          <a:endParaRPr lang="en-US" sz="1200" kern="1200" dirty="0"/>
        </a:p>
      </dsp:txBody>
      <dsp:txXfrm>
        <a:off x="6054529" y="803300"/>
        <a:ext cx="1480660" cy="3768699"/>
      </dsp:txXfrm>
    </dsp:sp>
    <dsp:sp modelId="{BA8A6D4C-536D-4423-ABCA-0A2B7450F4CC}">
      <dsp:nvSpPr>
        <dsp:cNvPr id="0" name=""/>
        <dsp:cNvSpPr/>
      </dsp:nvSpPr>
      <dsp:spPr>
        <a:xfrm>
          <a:off x="5839299" y="0"/>
          <a:ext cx="1695889" cy="8046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文字概念共识</a:t>
          </a:r>
          <a:endParaRPr lang="en-US" sz="1200" kern="1200" dirty="0"/>
        </a:p>
      </dsp:txBody>
      <dsp:txXfrm>
        <a:off x="5839299" y="0"/>
        <a:ext cx="1695889" cy="804672"/>
      </dsp:txXfrm>
    </dsp:sp>
    <dsp:sp modelId="{C1043712-524F-42E5-816F-7798B86FDC4B}">
      <dsp:nvSpPr>
        <dsp:cNvPr id="0" name=""/>
        <dsp:cNvSpPr/>
      </dsp:nvSpPr>
      <dsp:spPr>
        <a:xfrm>
          <a:off x="4142900" y="803300"/>
          <a:ext cx="1695889" cy="349986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-5948356"/>
            <a:satOff val="877"/>
            <a:lumOff val="7609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嵌入界面</a:t>
          </a:r>
          <a:endParaRPr lang="en-US" sz="1200" kern="1200" dirty="0"/>
        </a:p>
      </dsp:txBody>
      <dsp:txXfrm>
        <a:off x="4358130" y="803300"/>
        <a:ext cx="1480660" cy="3499866"/>
      </dsp:txXfrm>
    </dsp:sp>
    <dsp:sp modelId="{A4C98106-16F4-474A-A51B-CB9FC4692D5B}">
      <dsp:nvSpPr>
        <dsp:cNvPr id="0" name=""/>
        <dsp:cNvSpPr/>
      </dsp:nvSpPr>
      <dsp:spPr>
        <a:xfrm>
          <a:off x="4142900" y="130301"/>
          <a:ext cx="1695889" cy="672998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远程浏览</a:t>
          </a:r>
          <a:endParaRPr lang="en-US" sz="1200" kern="1200" dirty="0"/>
        </a:p>
      </dsp:txBody>
      <dsp:txXfrm>
        <a:off x="4142900" y="130301"/>
        <a:ext cx="1695889" cy="672998"/>
      </dsp:txXfrm>
    </dsp:sp>
    <dsp:sp modelId="{3523E40D-C7F1-4DBB-BB1F-B8A5DD39BBA7}">
      <dsp:nvSpPr>
        <dsp:cNvPr id="0" name=""/>
        <dsp:cNvSpPr/>
      </dsp:nvSpPr>
      <dsp:spPr>
        <a:xfrm>
          <a:off x="2447010" y="803300"/>
          <a:ext cx="1695889" cy="323057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-11896711"/>
            <a:satOff val="1754"/>
            <a:lumOff val="15219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即时或缓存数据</a:t>
          </a:r>
          <a:endParaRPr lang="en-US" sz="1200" kern="1200" dirty="0"/>
        </a:p>
      </dsp:txBody>
      <dsp:txXfrm>
        <a:off x="2662240" y="803300"/>
        <a:ext cx="1480660" cy="3230575"/>
      </dsp:txXfrm>
    </dsp:sp>
    <dsp:sp modelId="{C6BC1E69-70EE-4296-980F-D6815E2F3A79}">
      <dsp:nvSpPr>
        <dsp:cNvPr id="0" name=""/>
        <dsp:cNvSpPr/>
      </dsp:nvSpPr>
      <dsp:spPr>
        <a:xfrm>
          <a:off x="2447010" y="264718"/>
          <a:ext cx="1695889" cy="538581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ChainLogic</a:t>
          </a:r>
          <a:endParaRPr lang="en-US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GET</a:t>
          </a:r>
          <a:endParaRPr lang="en-US" sz="1200" kern="1200" dirty="0"/>
        </a:p>
      </dsp:txBody>
      <dsp:txXfrm>
        <a:off x="2447010" y="264718"/>
        <a:ext cx="1695889" cy="5385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55327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连接设备</a:t>
          </a:r>
          <a:endParaRPr lang="en-US" sz="2900" kern="1200" dirty="0"/>
        </a:p>
      </dsp:txBody>
      <dsp:txXfrm>
        <a:off x="0" y="3553271"/>
        <a:ext cx="2994660" cy="1013817"/>
      </dsp:txXfrm>
    </dsp:sp>
    <dsp:sp modelId="{BAF65991-9CE4-4754-977C-9C8F63F02D54}">
      <dsp:nvSpPr>
        <dsp:cNvPr id="0" name=""/>
        <dsp:cNvSpPr/>
      </dsp:nvSpPr>
      <dsp:spPr>
        <a:xfrm>
          <a:off x="0" y="2370484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客户端</a:t>
          </a:r>
          <a:endParaRPr lang="en-US" sz="2900" kern="1200" dirty="0"/>
        </a:p>
      </dsp:txBody>
      <dsp:txXfrm>
        <a:off x="0" y="2370484"/>
        <a:ext cx="2994660" cy="1013817"/>
      </dsp:txXfrm>
    </dsp:sp>
    <dsp:sp modelId="{9ECBCF7B-1C23-482E-BFF3-6E284686C6E8}">
      <dsp:nvSpPr>
        <dsp:cNvPr id="0" name=""/>
        <dsp:cNvSpPr/>
      </dsp:nvSpPr>
      <dsp:spPr>
        <a:xfrm>
          <a:off x="0" y="1187698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云服务器</a:t>
          </a:r>
          <a:endParaRPr lang="en-US" sz="2900" kern="1200" dirty="0"/>
        </a:p>
      </dsp:txBody>
      <dsp:txXfrm>
        <a:off x="0" y="1187698"/>
        <a:ext cx="2994660" cy="1013817"/>
      </dsp:txXfrm>
    </dsp:sp>
    <dsp:sp modelId="{B54CC3AA-B839-4548-9702-4B6C71B39595}">
      <dsp:nvSpPr>
        <dsp:cNvPr id="0" name=""/>
        <dsp:cNvSpPr/>
      </dsp:nvSpPr>
      <dsp:spPr>
        <a:xfrm>
          <a:off x="0" y="491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0" y="4911"/>
        <a:ext cx="2994660" cy="1013817"/>
      </dsp:txXfrm>
    </dsp:sp>
    <dsp:sp modelId="{3A43D483-88E2-4A15-87CA-BCF620F2DCD1}">
      <dsp:nvSpPr>
        <dsp:cNvPr id="0" name=""/>
        <dsp:cNvSpPr/>
      </dsp:nvSpPr>
      <dsp:spPr>
        <a:xfrm>
          <a:off x="5754972" y="89396"/>
          <a:ext cx="1267271" cy="8448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振兴服务器</a:t>
          </a:r>
          <a:endParaRPr lang="en-US" sz="1700" kern="1200" dirty="0"/>
        </a:p>
      </dsp:txBody>
      <dsp:txXfrm>
        <a:off x="5779717" y="114141"/>
        <a:ext cx="1217781" cy="795357"/>
      </dsp:txXfrm>
    </dsp:sp>
    <dsp:sp modelId="{EEC13D5B-CD33-4589-BFA5-7BA6B0C1BB15}">
      <dsp:nvSpPr>
        <dsp:cNvPr id="0" name=""/>
        <dsp:cNvSpPr/>
      </dsp:nvSpPr>
      <dsp:spPr>
        <a:xfrm>
          <a:off x="4741155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1647452" y="0"/>
              </a:moveTo>
              <a:lnTo>
                <a:pt x="1647452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107519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4132264" y="1296927"/>
        <a:ext cx="1217781" cy="795357"/>
      </dsp:txXfrm>
    </dsp:sp>
    <dsp:sp modelId="{C24F2270-8ED7-47D2-9F85-234A07C97831}">
      <dsp:nvSpPr>
        <dsp:cNvPr id="0" name=""/>
        <dsp:cNvSpPr/>
      </dsp:nvSpPr>
      <dsp:spPr>
        <a:xfrm>
          <a:off x="3917428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283792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客户端</a:t>
          </a:r>
          <a:endParaRPr lang="en-US" sz="1700" kern="1200" dirty="0"/>
        </a:p>
      </dsp:txBody>
      <dsp:txXfrm>
        <a:off x="3308537" y="2479714"/>
        <a:ext cx="1217781" cy="795357"/>
      </dsp:txXfrm>
    </dsp:sp>
    <dsp:sp modelId="{3F94E4CE-4E29-4E50-8DF2-69E0BFA0D2E9}">
      <dsp:nvSpPr>
        <dsp:cNvPr id="0" name=""/>
        <dsp:cNvSpPr/>
      </dsp:nvSpPr>
      <dsp:spPr>
        <a:xfrm>
          <a:off x="4741155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124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移动端</a:t>
          </a:r>
          <a:endParaRPr lang="en-US" sz="1700" kern="1200" dirty="0"/>
        </a:p>
      </dsp:txBody>
      <dsp:txXfrm>
        <a:off x="4955990" y="2479714"/>
        <a:ext cx="1217781" cy="795357"/>
      </dsp:txXfrm>
    </dsp:sp>
    <dsp:sp modelId="{52EA4D95-5BE7-4CC4-8FE9-B74D67CBF6F1}">
      <dsp:nvSpPr>
        <dsp:cNvPr id="0" name=""/>
        <dsp:cNvSpPr/>
      </dsp:nvSpPr>
      <dsp:spPr>
        <a:xfrm>
          <a:off x="6388608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1647452" y="168969"/>
              </a:lnTo>
              <a:lnTo>
                <a:pt x="1647452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402425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7427170" y="1296927"/>
        <a:ext cx="1217781" cy="795357"/>
      </dsp:txXfrm>
    </dsp:sp>
    <dsp:sp modelId="{C8D27CAE-61B0-4387-9463-7D3212052A0E}">
      <dsp:nvSpPr>
        <dsp:cNvPr id="0" name=""/>
        <dsp:cNvSpPr/>
      </dsp:nvSpPr>
      <dsp:spPr>
        <a:xfrm>
          <a:off x="7990340" y="2117030"/>
          <a:ext cx="91440" cy="3379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40242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智能客户端</a:t>
          </a:r>
          <a:endParaRPr lang="en-US" sz="1700" kern="1200" dirty="0"/>
        </a:p>
      </dsp:txBody>
      <dsp:txXfrm>
        <a:off x="7427170" y="2479714"/>
        <a:ext cx="1217781" cy="795357"/>
      </dsp:txXfrm>
    </dsp:sp>
    <dsp:sp modelId="{DB51306D-7587-4C58-8C34-559ED0BF1010}">
      <dsp:nvSpPr>
        <dsp:cNvPr id="0" name=""/>
        <dsp:cNvSpPr/>
      </dsp:nvSpPr>
      <dsp:spPr>
        <a:xfrm>
          <a:off x="7212334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578698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功能设备</a:t>
          </a:r>
          <a:endParaRPr lang="en-US" sz="1700" kern="1200" dirty="0"/>
        </a:p>
      </dsp:txBody>
      <dsp:txXfrm>
        <a:off x="6603443" y="3662501"/>
        <a:ext cx="1217781" cy="795357"/>
      </dsp:txXfrm>
    </dsp:sp>
    <dsp:sp modelId="{257F7053-CD3E-4495-BB09-6C977AFDF0C3}">
      <dsp:nvSpPr>
        <dsp:cNvPr id="0" name=""/>
        <dsp:cNvSpPr/>
      </dsp:nvSpPr>
      <dsp:spPr>
        <a:xfrm>
          <a:off x="8036060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226151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传感器</a:t>
          </a:r>
          <a:endParaRPr lang="en-US" sz="1700" kern="1200" dirty="0"/>
        </a:p>
      </dsp:txBody>
      <dsp:txXfrm>
        <a:off x="8250896" y="3662501"/>
        <a:ext cx="1217781" cy="7953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07789-812D-4A44-9516-9376B95B65F7}">
      <dsp:nvSpPr>
        <dsp:cNvPr id="0" name=""/>
        <dsp:cNvSpPr/>
      </dsp:nvSpPr>
      <dsp:spPr>
        <a:xfrm>
          <a:off x="563" y="1135"/>
          <a:ext cx="4913772" cy="14644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6" y="44028"/>
        <a:ext cx="4827986" cy="1378682"/>
      </dsp:txXfrm>
    </dsp:sp>
    <dsp:sp modelId="{68BFC462-A32F-434A-A930-581379894B9C}">
      <dsp:nvSpPr>
        <dsp:cNvPr id="0" name=""/>
        <dsp:cNvSpPr/>
      </dsp:nvSpPr>
      <dsp:spPr>
        <a:xfrm>
          <a:off x="563" y="1553765"/>
          <a:ext cx="3209828" cy="1464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金中关品链框架（</a:t>
          </a:r>
          <a:r>
            <a:rPr lang="en-US" altLang="zh-CN" sz="18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ChainX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6" y="1596658"/>
        <a:ext cx="3124042" cy="1378682"/>
      </dsp:txXfrm>
    </dsp:sp>
    <dsp:sp modelId="{D9EB5534-D4B8-4BD2-8FDF-3126EFF0E7F1}">
      <dsp:nvSpPr>
        <dsp:cNvPr id="0" name=""/>
        <dsp:cNvSpPr/>
      </dsp:nvSpPr>
      <dsp:spPr>
        <a:xfrm>
          <a:off x="563" y="3106395"/>
          <a:ext cx="1571904" cy="1464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</a:p>
      </dsp:txBody>
      <dsp:txXfrm>
        <a:off x="43456" y="3149288"/>
        <a:ext cx="1486118" cy="1378682"/>
      </dsp:txXfrm>
    </dsp:sp>
    <dsp:sp modelId="{1B25C230-33CD-406E-A0E9-94DB8A75B91E}">
      <dsp:nvSpPr>
        <dsp:cNvPr id="0" name=""/>
        <dsp:cNvSpPr/>
      </dsp:nvSpPr>
      <dsp:spPr>
        <a:xfrm>
          <a:off x="1638487" y="3106395"/>
          <a:ext cx="1571904" cy="1464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PostgreSQL 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数据库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1380" y="3149288"/>
        <a:ext cx="1486118" cy="1378682"/>
      </dsp:txXfrm>
    </dsp:sp>
    <dsp:sp modelId="{F012E0AA-CF78-4C22-A09C-5A1BE4FAB263}">
      <dsp:nvSpPr>
        <dsp:cNvPr id="0" name=""/>
        <dsp:cNvSpPr/>
      </dsp:nvSpPr>
      <dsp:spPr>
        <a:xfrm>
          <a:off x="3342431" y="1553765"/>
          <a:ext cx="1571904" cy="14644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品链前端库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5324" y="1596658"/>
        <a:ext cx="1486118" cy="1378682"/>
      </dsp:txXfrm>
    </dsp:sp>
    <dsp:sp modelId="{F7BCD35B-4112-4FFB-87C0-39903AA37646}">
      <dsp:nvSpPr>
        <dsp:cNvPr id="0" name=""/>
        <dsp:cNvSpPr/>
      </dsp:nvSpPr>
      <dsp:spPr>
        <a:xfrm>
          <a:off x="3342431" y="3106395"/>
          <a:ext cx="1571904" cy="14644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EB 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标准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5324" y="3149288"/>
        <a:ext cx="1486118" cy="1378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828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0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9.xml"/><Relationship Id="rId7" Type="http://schemas.openxmlformats.org/officeDocument/2006/relationships/image" Target="../media/image5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19.xml"/><Relationship Id="rId9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1.xml"/><Relationship Id="rId7" Type="http://schemas.openxmlformats.org/officeDocument/2006/relationships/image" Target="../media/image7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Relationship Id="rId9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2.xml"/><Relationship Id="rId7" Type="http://schemas.openxmlformats.org/officeDocument/2006/relationships/image" Target="../media/image7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Relationship Id="rId9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312A6-174F-4295-9615-9893DBBAC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54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品链应用参考设</a:t>
            </a:r>
            <a:r>
              <a:rPr lang="zh-CN" altLang="en-US" sz="5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</a:t>
            </a:r>
            <a:endParaRPr lang="en-US" sz="5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6C446-2C03-44F9-9077-11254E24E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7C81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供应链驱动的新型市场平台</a:t>
            </a:r>
            <a:endParaRPr lang="en-US" sz="1400" dirty="0">
              <a:solidFill>
                <a:srgbClr val="7C818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33237D-2092-4555-BE79-A88E13739903}"/>
              </a:ext>
            </a:extLst>
          </p:cNvPr>
          <p:cNvGrpSpPr/>
          <p:nvPr/>
        </p:nvGrpSpPr>
        <p:grpSpPr>
          <a:xfrm>
            <a:off x="7531331" y="5776898"/>
            <a:ext cx="4660669" cy="1081102"/>
            <a:chOff x="7531331" y="5776898"/>
            <a:chExt cx="4660669" cy="10811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3B45AE-320B-4658-AE56-1ADC4467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331" y="5776898"/>
              <a:ext cx="1159953" cy="10811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3AD41-BBB1-48FF-9FD1-8511639A8093}"/>
                </a:ext>
              </a:extLst>
            </p:cNvPr>
            <p:cNvSpPr txBox="1"/>
            <p:nvPr/>
          </p:nvSpPr>
          <p:spPr>
            <a:xfrm>
              <a:off x="8788400" y="6051366"/>
              <a:ext cx="3403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7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系统技术结构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237EE4-720C-4744-B0D4-8992A09B37D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62544126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72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系统性能架构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严控系统的运维投资，避免对大宗资本的依赖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用少量的计算资源满足大量的用户使用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精心设计呈现结构，合理运用公共缓存、限时缓存、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ETag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等技术手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段，一定要减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少９５％以上的运算和网络开销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（品链内建）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0982149-013B-4B73-AA4B-F9C6D943556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10016834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69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6951406"/>
              </p:ext>
            </p:extLst>
          </p:nvPr>
        </p:nvGraphicFramePr>
        <p:xfrm>
          <a:off x="1104900" y="1600200"/>
          <a:ext cx="745998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5D6B01-5370-477C-A7CE-7CB0AC2A5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13520" y="1600200"/>
            <a:ext cx="1973580" cy="45719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不同平台有着不同的部署和实施要求，但可以使用同一套软硬件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系统部署方案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E547E1B-1B45-414E-BC52-BC4D54353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10915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多系统联盟（区块链）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共享数据</a:t>
            </a:r>
            <a:endParaRPr lang="en-US" altLang="zh-CN" dirty="0"/>
          </a:p>
          <a:p>
            <a:r>
              <a:rPr lang="zh-CN" altLang="en-US" dirty="0"/>
              <a:t>系统间共享流程</a:t>
            </a:r>
            <a:endParaRPr lang="en-US" altLang="zh-CN" dirty="0"/>
          </a:p>
          <a:p>
            <a:r>
              <a:rPr lang="zh-CN" altLang="en-US" dirty="0"/>
              <a:t>按既定的共识算法，交易可以在两个系统之间直接安全地进行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5D81E5B-ACC8-4605-978D-8FACA9EC1D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1703367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8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7E9E8-D8A7-47BA-8564-5CCEFD38D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9CB01D-2A1B-493B-B788-D9181603F202}"/>
              </a:ext>
            </a:extLst>
          </p:cNvPr>
          <p:cNvSpPr/>
          <p:nvPr/>
        </p:nvSpPr>
        <p:spPr>
          <a:xfrm>
            <a:off x="5666838" y="1737836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EA2A21-2560-46F3-A6D6-968578EDD4BE}"/>
              </a:ext>
            </a:extLst>
          </p:cNvPr>
          <p:cNvSpPr/>
          <p:nvPr/>
        </p:nvSpPr>
        <p:spPr>
          <a:xfrm>
            <a:off x="5186007" y="3183902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F2F4EE-87F5-4EF3-A7F4-4AFBC3BBB34C}"/>
              </a:ext>
            </a:extLst>
          </p:cNvPr>
          <p:cNvSpPr/>
          <p:nvPr/>
        </p:nvSpPr>
        <p:spPr>
          <a:xfrm>
            <a:off x="7381338" y="3183902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9ED220-6E80-4C32-B62B-80EECCABD8E7}"/>
              </a:ext>
            </a:extLst>
          </p:cNvPr>
          <p:cNvSpPr/>
          <p:nvPr/>
        </p:nvSpPr>
        <p:spPr>
          <a:xfrm>
            <a:off x="6346779" y="4690772"/>
            <a:ext cx="171196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643805-57A7-4D15-BC01-EA00FB71441E}"/>
              </a:ext>
            </a:extLst>
          </p:cNvPr>
          <p:cNvSpPr/>
          <p:nvPr/>
        </p:nvSpPr>
        <p:spPr>
          <a:xfrm>
            <a:off x="4498418" y="4671882"/>
            <a:ext cx="171196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75D897-5537-4BC5-9542-815FDF789E48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5354400" y="4098302"/>
            <a:ext cx="517407" cy="573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F27E35-7C9D-4C18-8D04-472350EC1C0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5871807" y="4098302"/>
            <a:ext cx="1330954" cy="592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40B556-C299-4AA7-8380-DE1295C37B8F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5871807" y="2652236"/>
            <a:ext cx="480831" cy="53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338E95-A664-4CFE-A2BA-AB1AB331630E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352638" y="2652236"/>
            <a:ext cx="1714500" cy="53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60946B1-031E-442E-99EB-8EFA3D98B48A}"/>
              </a:ext>
            </a:extLst>
          </p:cNvPr>
          <p:cNvSpPr/>
          <p:nvPr/>
        </p:nvSpPr>
        <p:spPr>
          <a:xfrm>
            <a:off x="7193965" y="1723707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7E5331-C56A-41A7-A8DC-ED7E597BF9C8}"/>
              </a:ext>
            </a:extLst>
          </p:cNvPr>
          <p:cNvSpPr/>
          <p:nvPr/>
        </p:nvSpPr>
        <p:spPr>
          <a:xfrm>
            <a:off x="4139710" y="1751965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AA68B4-B6DD-4F82-AB9C-4D4DE9BC331E}"/>
              </a:ext>
            </a:extLst>
          </p:cNvPr>
          <p:cNvSpPr/>
          <p:nvPr/>
        </p:nvSpPr>
        <p:spPr>
          <a:xfrm>
            <a:off x="2612582" y="1737836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CEC321-DB99-4DC0-AF77-0A286AD0910C}"/>
              </a:ext>
            </a:extLst>
          </p:cNvPr>
          <p:cNvSpPr/>
          <p:nvPr/>
        </p:nvSpPr>
        <p:spPr>
          <a:xfrm>
            <a:off x="2885135" y="3183902"/>
            <a:ext cx="13716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4017C4-FB40-454D-8656-0D8F8ACA0DED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flipH="1">
            <a:off x="3570935" y="2652236"/>
            <a:ext cx="2781703" cy="531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B3F12F1-9B2F-485C-80B8-B9CC9A2B1702}"/>
              </a:ext>
            </a:extLst>
          </p:cNvPr>
          <p:cNvSpPr/>
          <p:nvPr/>
        </p:nvSpPr>
        <p:spPr>
          <a:xfrm>
            <a:off x="2558067" y="4646479"/>
            <a:ext cx="171196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AF7513-541E-48CE-BF13-A025DDF05F16}"/>
              </a:ext>
            </a:extLst>
          </p:cNvPr>
          <p:cNvSpPr txBox="1"/>
          <p:nvPr/>
        </p:nvSpPr>
        <p:spPr>
          <a:xfrm>
            <a:off x="8823489" y="4963306"/>
            <a:ext cx="161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Workflow doc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3DCD9F-4139-400A-98A2-824577168DC4}"/>
              </a:ext>
            </a:extLst>
          </p:cNvPr>
          <p:cNvSpPr txBox="1"/>
          <p:nvPr/>
        </p:nvSpPr>
        <p:spPr>
          <a:xfrm>
            <a:off x="9375884" y="3641102"/>
            <a:ext cx="67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014B13-BB36-4243-907B-5CE2659CD9A8}"/>
              </a:ext>
            </a:extLst>
          </p:cNvPr>
          <p:cNvSpPr txBox="1"/>
          <p:nvPr/>
        </p:nvSpPr>
        <p:spPr>
          <a:xfrm>
            <a:off x="9579418" y="201037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数据群集（全局和局部）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80D5E-F49B-4C0F-8D9D-D918E1D463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8BD9A1-8ED1-4699-8D5E-FE3518F66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5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数据封存（区块链）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80D5E-F49B-4C0F-8D9D-D918E1D463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8BD9A1-8ED1-4699-8D5E-FE3518F66D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0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多业务类型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8771873"/>
              </p:ext>
            </p:extLst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参考设计的作用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894E-F9BF-4C3F-9579-398CA65484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wrap="square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目前流行的互联网平台架构并不适用于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新型市场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平台，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本参考设计为构架该类平台应用提供了参考和指导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本参考设计很好地展示了如何基于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金中关品链框架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建立多中心、多协作主体、多业务类型的平台系统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对照该参考设计的应用项目遵循相似的成熟的架构；降低了开发运维的难度和风险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该参考设计的抽象性导致不同的应用可以复用同一套管理流程，甚至同一套软硬件系统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AA4F88-A9AB-474F-AFD4-6E98AD740E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9741017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系统组织结构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7D53C2C8-BD5F-457B-A399-B99AFE57CD3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3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层次管理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下级业务代办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02C4A9-BE37-4E33-8D88-3612A338B3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2338605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F866-1C01-490F-B3D3-F140335B0E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按区域情况成立或引进各种类型的供应中心（专业经营机构）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每个供应中心连接辐射一定数量的集市或驿站；各集市或驿站可按需求引入一种或多种供应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给第三方远程功能调用，做编程整合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典型应用功能（产品及服务）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E66FC6-BA7B-4579-9DDE-0C89E08D4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72558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4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农副产品供应业务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65EE7314-E63B-4B65-B434-7FF9C52F95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9928656"/>
              </p:ext>
            </p:extLst>
          </p:nvPr>
        </p:nvGraphicFramePr>
        <p:xfrm>
          <a:off x="5740400" y="1600200"/>
          <a:ext cx="53467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3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供应分拣派发操作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运输箱框编号用固定贴标，上面写明</a:t>
            </a:r>
            <a:r>
              <a:rPr lang="zh-CN" altLang="en-US" dirty="0">
                <a:solidFill>
                  <a:srgbClr val="BF0102"/>
                </a:solidFill>
              </a:rPr>
              <a:t>市场号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BF0102"/>
                </a:solidFill>
              </a:rPr>
              <a:t>摊位号</a:t>
            </a:r>
            <a:endParaRPr lang="en-US" altLang="zh-CN" dirty="0">
              <a:solidFill>
                <a:srgbClr val="BF0102"/>
              </a:solidFill>
            </a:endParaRPr>
          </a:p>
          <a:p>
            <a:r>
              <a:rPr lang="zh-CN" altLang="en-US" dirty="0"/>
              <a:t>中心分拣操作时，操作人员先匹配机打的摊位</a:t>
            </a:r>
            <a:r>
              <a:rPr lang="zh-CN" altLang="en-US" dirty="0">
                <a:solidFill>
                  <a:srgbClr val="BF0102"/>
                </a:solidFill>
              </a:rPr>
              <a:t>送货清单</a:t>
            </a:r>
            <a:r>
              <a:rPr lang="zh-CN" altLang="en-US" dirty="0"/>
              <a:t>和箱框编号，进行备货，然后将送货清单放入框内</a:t>
            </a:r>
            <a:endParaRPr lang="en-US" altLang="zh-CN" dirty="0"/>
          </a:p>
          <a:p>
            <a:r>
              <a:rPr lang="zh-CN" altLang="en-US" dirty="0"/>
              <a:t>运输到市场后，市场收货人员只需认定总框数</a:t>
            </a:r>
            <a:endParaRPr lang="en-US" altLang="zh-CN" dirty="0"/>
          </a:p>
          <a:p>
            <a:r>
              <a:rPr lang="zh-CN" altLang="en-US" dirty="0"/>
              <a:t>市场内摊位的商户则按箱框编号认领货品，凭里面的送货清单核对明细</a:t>
            </a:r>
            <a:endParaRPr lang="en-US" altLang="zh-C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8D57BAC-AEFA-41B5-A74E-A7C19BAF4283}"/>
              </a:ext>
            </a:extLst>
          </p:cNvPr>
          <p:cNvSpPr/>
          <p:nvPr/>
        </p:nvSpPr>
        <p:spPr>
          <a:xfrm>
            <a:off x="7040880" y="2296160"/>
            <a:ext cx="3159760" cy="323088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AF8FA-D53B-4E91-8DD3-983AF6CB48DC}"/>
              </a:ext>
            </a:extLst>
          </p:cNvPr>
          <p:cNvSpPr/>
          <p:nvPr/>
        </p:nvSpPr>
        <p:spPr>
          <a:xfrm>
            <a:off x="7162800" y="3241040"/>
            <a:ext cx="711200" cy="548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2-30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23A6FCB0-4034-4934-A0B4-05D22A9B34CB}"/>
              </a:ext>
            </a:extLst>
          </p:cNvPr>
          <p:cNvSpPr/>
          <p:nvPr/>
        </p:nvSpPr>
        <p:spPr>
          <a:xfrm>
            <a:off x="9255760" y="1428337"/>
            <a:ext cx="1442720" cy="612648"/>
          </a:xfrm>
          <a:prstGeom prst="callout1">
            <a:avLst>
              <a:gd name="adj1" fmla="val 78452"/>
              <a:gd name="adj2" fmla="val 23793"/>
              <a:gd name="adj3" fmla="val 152301"/>
              <a:gd name="adj4" fmla="val 93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清单</a:t>
            </a:r>
            <a:endParaRPr lang="en-US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7333AAD-73BC-494B-8565-1BEE7ED27820}"/>
              </a:ext>
            </a:extLst>
          </p:cNvPr>
          <p:cNvSpPr/>
          <p:nvPr/>
        </p:nvSpPr>
        <p:spPr>
          <a:xfrm>
            <a:off x="8722360" y="2296160"/>
            <a:ext cx="863600" cy="11480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with No Border 11">
            <a:extLst>
              <a:ext uri="{FF2B5EF4-FFF2-40B4-BE49-F238E27FC236}">
                <a16:creationId xmlns:a16="http://schemas.microsoft.com/office/drawing/2014/main" id="{70D25B90-8F1E-41C5-B35A-ABE6029AA077}"/>
              </a:ext>
            </a:extLst>
          </p:cNvPr>
          <p:cNvSpPr/>
          <p:nvPr/>
        </p:nvSpPr>
        <p:spPr>
          <a:xfrm>
            <a:off x="5946140" y="1568545"/>
            <a:ext cx="2245360" cy="612648"/>
          </a:xfrm>
          <a:prstGeom prst="callout1">
            <a:avLst>
              <a:gd name="adj1" fmla="val 83427"/>
              <a:gd name="adj2" fmla="val 58183"/>
              <a:gd name="adj3" fmla="val 279996"/>
              <a:gd name="adj4" fmla="val 72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市场号 </a:t>
            </a:r>
            <a:r>
              <a:rPr lang="en-US" altLang="zh-CN" dirty="0"/>
              <a:t>+ </a:t>
            </a:r>
            <a:r>
              <a:rPr lang="zh-CN" altLang="en-US" dirty="0"/>
              <a:t>摊位号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健康管理业务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6745746-9F71-49B5-A281-5C134556CC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202109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B02EBFFD-AD95-4F5C-881B-975E4789C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1509" y="4726139"/>
            <a:ext cx="955040" cy="955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C7F93-5214-4282-BA52-CA6C64A1767F}"/>
              </a:ext>
            </a:extLst>
          </p:cNvPr>
          <p:cNvSpPr txBox="1"/>
          <p:nvPr/>
        </p:nvSpPr>
        <p:spPr>
          <a:xfrm>
            <a:off x="7747855" y="561699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健康管理师</a:t>
            </a:r>
            <a:endParaRPr lang="en-US" sz="1400" dirty="0"/>
          </a:p>
        </p:txBody>
      </p:sp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49B451EF-8F0A-4AE7-8290-0D711C6927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BAA5BF9-369B-42D1-B00B-01BAD73F3263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5BF0FA0-02E5-4EB6-8DA0-E35B6E572CEE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宣传广告业务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9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多种供应，多种终端服务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供应及服务由多个环节多个主体协作完成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由一个上层平台运营管理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数据和逻辑在不同运营主体之间清晰分界，可以精准管理和快速定位问题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可以与其他姊妹应用或兄弟节点组成联盟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基于金中关品链框架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本参考设计模型是多个项目的实战总结：</a:t>
            </a:r>
            <a:r>
              <a:rPr lang="zh-CN" altLang="en-US" sz="2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北京公交驿栈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社区便民共享服务平台、</a:t>
            </a:r>
            <a:r>
              <a:rPr lang="zh-CN" altLang="en-US" sz="2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智慧供应链及农贸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穹苍家园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饮食改良健康管理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平台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F43FAE-2D27-47C0-B2D2-9925158041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94002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45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包裹代收业务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BB44466-08CD-4A27-B6F2-24EEDAFE3A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7134167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F6D05F95-C03B-4E9C-A9C0-57EF3069E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D4BE8A-5673-40D5-B235-B32A7F82B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83538D-0BE1-4968-B8AA-46E026CF65EA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375AAE-1C64-4789-B917-2D8F6FCE54F2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家政看护婚介业务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08DFB91-C91F-494C-94E4-DD61DC26D6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1015539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0CEC7074-9D44-43B2-A034-5219FDFD9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35F1A1-D03B-4C7B-8AA1-2E3D14F55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CB21BD5-5975-4866-A273-762A90D22BF1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AB3A79-0C33-4569-B0C5-FE24D727DAC1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680546" y="2424113"/>
            <a:ext cx="3190750" cy="374808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8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城市公交驿栈平台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07740554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06F89D24-DCA2-48FD-8192-3B01E240D009}"/>
              </a:ext>
            </a:extLst>
          </p:cNvPr>
          <p:cNvSpPr/>
          <p:nvPr/>
        </p:nvSpPr>
        <p:spPr>
          <a:xfrm>
            <a:off x="7484226" y="4351251"/>
            <a:ext cx="257695" cy="2743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CE3DD8-9D28-4C6F-BE75-28CD7F5B5454}"/>
              </a:ext>
            </a:extLst>
          </p:cNvPr>
          <p:cNvSpPr/>
          <p:nvPr/>
        </p:nvSpPr>
        <p:spPr>
          <a:xfrm rot="10800000">
            <a:off x="9516226" y="4366491"/>
            <a:ext cx="257695" cy="2743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41869" y="50458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47254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35490" y="50458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878250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5030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A6C7EF9-5800-4FDF-AF23-8A5A86D661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961" y="5461000"/>
            <a:ext cx="619762" cy="406402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BFC9F-D57C-4A45-A58C-BA7576B9868F}"/>
              </a:ext>
            </a:extLst>
          </p:cNvPr>
          <p:cNvSpPr/>
          <p:nvPr/>
        </p:nvSpPr>
        <p:spPr>
          <a:xfrm>
            <a:off x="6847840" y="5974082"/>
            <a:ext cx="1710690" cy="3860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市场专属</a:t>
            </a:r>
            <a:r>
              <a:rPr lang="en-US" altLang="zh-CN" dirty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应用案例：穹苍家园平台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8333030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48270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1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行业应用的特点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每个应用的一个实施部署称为一个节点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相同应用的不同节点一般是按地理区域安排的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单个节点的用户量可达千万级（非亿级）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单个节点的部署要求和运维成本极低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同一应用的兄弟节点之间可以相互联盟，共享数据和流程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不同的姊妹应用的节点之间也可以相互联盟，共享部分数据和流程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922DD1-1557-4240-86A3-DCB72E3B7F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6947403"/>
              </p:ext>
            </p:extLst>
          </p:nvPr>
        </p:nvGraphicFramePr>
        <p:xfrm>
          <a:off x="6376670" y="2169160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5D05BEC1-5A69-4F31-823D-C3A6D0584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614369"/>
              </p:ext>
            </p:extLst>
          </p:nvPr>
        </p:nvGraphicFramePr>
        <p:xfrm>
          <a:off x="8019506" y="3880087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75604B32-863E-46D2-B90F-048CF5E15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262230"/>
              </p:ext>
            </p:extLst>
          </p:nvPr>
        </p:nvGraphicFramePr>
        <p:xfrm>
          <a:off x="8770439" y="1688266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B60003-EA30-4D9B-B781-C55792853FD9}"/>
              </a:ext>
            </a:extLst>
          </p:cNvPr>
          <p:cNvCxnSpPr>
            <a:cxnSpLocks/>
          </p:cNvCxnSpPr>
          <p:nvPr/>
        </p:nvCxnSpPr>
        <p:spPr>
          <a:xfrm>
            <a:off x="7249886" y="3802380"/>
            <a:ext cx="1011464" cy="76573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73ED8-C17E-4783-B01C-DF8DCDC22C89}"/>
              </a:ext>
            </a:extLst>
          </p:cNvPr>
          <p:cNvCxnSpPr>
            <a:cxnSpLocks/>
          </p:cNvCxnSpPr>
          <p:nvPr/>
        </p:nvCxnSpPr>
        <p:spPr>
          <a:xfrm flipV="1">
            <a:off x="7903029" y="2389981"/>
            <a:ext cx="1175657" cy="27162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平台协作架构（抱团但不捆死）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1400" y="1600200"/>
            <a:ext cx="4914900" cy="4571999"/>
          </a:xfrm>
        </p:spPr>
        <p:txBody>
          <a:bodyPr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平台的功能都是相同的，由不同主体持有，立运作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平台之间可相互联盟，通过共识进行协作共享数据和流程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3533A3E-9D08-4C7E-888D-CD384B28712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36401165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llout: Line 8">
            <a:extLst>
              <a:ext uri="{FF2B5EF4-FFF2-40B4-BE49-F238E27FC236}">
                <a16:creationId xmlns:a16="http://schemas.microsoft.com/office/drawing/2014/main" id="{D749A993-0AED-4C66-9926-329AB165B005}"/>
              </a:ext>
            </a:extLst>
          </p:cNvPr>
          <p:cNvSpPr/>
          <p:nvPr/>
        </p:nvSpPr>
        <p:spPr>
          <a:xfrm>
            <a:off x="5257802" y="2301238"/>
            <a:ext cx="1828800" cy="370841"/>
          </a:xfrm>
          <a:prstGeom prst="borderCallout1">
            <a:avLst>
              <a:gd name="adj1" fmla="val 18750"/>
              <a:gd name="adj2" fmla="val -8333"/>
              <a:gd name="adj3" fmla="val 427073"/>
              <a:gd name="adj4" fmla="val -93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共享数和流程据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3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平台协作共识算法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AF611-AA95-40B4-B9AF-FE8A8E5883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发起方确认流程操作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发起方验证操作在己方成立；知会友方执行相对操作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友方执行相对操作，或者验证其是否成立。如果执行成功，将记录封存以便复稿回寄发起方友方完成。返回执行结果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发起方依据返回结果，要么取消当前事务，要么执行业务操作，并且封存记录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（异步）相互收集并且传送复稿，进行记录配对验证，如果有错误则标记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特定账号发生错误时，在纠正以前不能发生其他业务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6BE900-8381-458C-B39A-04CDA991D900}"/>
              </a:ext>
            </a:extLst>
          </p:cNvPr>
          <p:cNvGrpSpPr/>
          <p:nvPr/>
        </p:nvGrpSpPr>
        <p:grpSpPr>
          <a:xfrm>
            <a:off x="1320800" y="1547378"/>
            <a:ext cx="4236720" cy="4548923"/>
            <a:chOff x="1320800" y="1547378"/>
            <a:chExt cx="4236720" cy="45489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9148DB-5295-4BD3-A652-E2887E4B9B2C}"/>
                </a:ext>
              </a:extLst>
            </p:cNvPr>
            <p:cNvSpPr/>
            <p:nvPr/>
          </p:nvSpPr>
          <p:spPr>
            <a:xfrm>
              <a:off x="2103120" y="195072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3DA99-5291-4646-8B8F-13FDBAFDED17}"/>
                </a:ext>
              </a:extLst>
            </p:cNvPr>
            <p:cNvSpPr/>
            <p:nvPr/>
          </p:nvSpPr>
          <p:spPr>
            <a:xfrm>
              <a:off x="4866640" y="195580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15EE8302-5CF8-4F42-A6CA-C3B8CEBEF594}"/>
                </a:ext>
              </a:extLst>
            </p:cNvPr>
            <p:cNvSpPr/>
            <p:nvPr/>
          </p:nvSpPr>
          <p:spPr>
            <a:xfrm>
              <a:off x="2346960" y="205232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97DC96AE-AD3D-446F-A987-35290B86A184}"/>
                </a:ext>
              </a:extLst>
            </p:cNvPr>
            <p:cNvSpPr/>
            <p:nvPr/>
          </p:nvSpPr>
          <p:spPr>
            <a:xfrm>
              <a:off x="2367280" y="2844800"/>
              <a:ext cx="2407920" cy="17901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53F2193D-A2DC-428D-A32D-AA409ED2C34A}"/>
                </a:ext>
              </a:extLst>
            </p:cNvPr>
            <p:cNvSpPr/>
            <p:nvPr/>
          </p:nvSpPr>
          <p:spPr>
            <a:xfrm>
              <a:off x="2349066" y="3596640"/>
              <a:ext cx="2415973" cy="179018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12B6453D-9348-4AC0-AF57-EE43C991514A}"/>
                </a:ext>
              </a:extLst>
            </p:cNvPr>
            <p:cNvSpPr/>
            <p:nvPr/>
          </p:nvSpPr>
          <p:spPr>
            <a:xfrm>
              <a:off x="5130800" y="302768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225042D0-5BD5-42B9-A97C-F1157CEECD90}"/>
                </a:ext>
              </a:extLst>
            </p:cNvPr>
            <p:cNvSpPr/>
            <p:nvPr/>
          </p:nvSpPr>
          <p:spPr>
            <a:xfrm>
              <a:off x="1320800" y="2052320"/>
              <a:ext cx="650240" cy="25196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rrow: Curved Left 19">
              <a:extLst>
                <a:ext uri="{FF2B5EF4-FFF2-40B4-BE49-F238E27FC236}">
                  <a16:creationId xmlns:a16="http://schemas.microsoft.com/office/drawing/2014/main" id="{C3CDFA1F-49A1-4476-A24D-35E3A934B1E1}"/>
                </a:ext>
              </a:extLst>
            </p:cNvPr>
            <p:cNvSpPr/>
            <p:nvPr/>
          </p:nvSpPr>
          <p:spPr>
            <a:xfrm>
              <a:off x="2410460" y="392176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5E345D-5884-4C2F-B0ED-99E26D184700}"/>
                </a:ext>
              </a:extLst>
            </p:cNvPr>
            <p:cNvSpPr/>
            <p:nvPr/>
          </p:nvSpPr>
          <p:spPr>
            <a:xfrm>
              <a:off x="2105226" y="491799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5C2AA8-38DB-4678-B76C-AA0ABD6D9B5C}"/>
                </a:ext>
              </a:extLst>
            </p:cNvPr>
            <p:cNvSpPr/>
            <p:nvPr/>
          </p:nvSpPr>
          <p:spPr>
            <a:xfrm>
              <a:off x="4868746" y="491291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rrow: Curved Up 23">
              <a:extLst>
                <a:ext uri="{FF2B5EF4-FFF2-40B4-BE49-F238E27FC236}">
                  <a16:creationId xmlns:a16="http://schemas.microsoft.com/office/drawing/2014/main" id="{7D69A5F4-AD4D-4420-BF5A-ED95A3104C29}"/>
                </a:ext>
              </a:extLst>
            </p:cNvPr>
            <p:cNvSpPr/>
            <p:nvPr/>
          </p:nvSpPr>
          <p:spPr>
            <a:xfrm>
              <a:off x="2367280" y="5603542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rrow: Curved Up 25">
              <a:extLst>
                <a:ext uri="{FF2B5EF4-FFF2-40B4-BE49-F238E27FC236}">
                  <a16:creationId xmlns:a16="http://schemas.microsoft.com/office/drawing/2014/main" id="{09C1586A-E6DA-4F33-9BCE-5AD9A3999228}"/>
                </a:ext>
              </a:extLst>
            </p:cNvPr>
            <p:cNvSpPr/>
            <p:nvPr/>
          </p:nvSpPr>
          <p:spPr>
            <a:xfrm rot="10800000">
              <a:off x="2301239" y="4788951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E7A83B-179C-4377-917E-61E8DC1D81C4}"/>
                </a:ext>
              </a:extLst>
            </p:cNvPr>
            <p:cNvSpPr txBox="1"/>
            <p:nvPr/>
          </p:nvSpPr>
          <p:spPr>
            <a:xfrm>
              <a:off x="2718022" y="5197310"/>
              <a:ext cx="19607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Reconciliation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(async)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A35BA-EA2A-4698-9B39-A5799E19F52B}"/>
                </a:ext>
              </a:extLst>
            </p:cNvPr>
            <p:cNvSpPr txBox="1"/>
            <p:nvPr/>
          </p:nvSpPr>
          <p:spPr>
            <a:xfrm>
              <a:off x="2991118" y="2145542"/>
              <a:ext cx="15808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Transaction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(sync)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F1249FC-0C22-47B5-941F-B7372923CA78}"/>
                </a:ext>
              </a:extLst>
            </p:cNvPr>
            <p:cNvSpPr/>
            <p:nvPr/>
          </p:nvSpPr>
          <p:spPr>
            <a:xfrm>
              <a:off x="1599203" y="1547378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A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BAD8EE4-C26A-4A12-A46A-23769EFD2706}"/>
                </a:ext>
              </a:extLst>
            </p:cNvPr>
            <p:cNvSpPr/>
            <p:nvPr/>
          </p:nvSpPr>
          <p:spPr>
            <a:xfrm>
              <a:off x="4387127" y="1558547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平台间数据共享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9CEC25-F9DA-4D81-9FA3-704E42B1F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24027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2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系统运行架构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242106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C77D1905-2ACC-4EDF-A5C3-7AF1537EDAB6}" vid="{C874D3F6-C246-4D93-BD07-9DE85BC6F4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6070</TotalTime>
  <Words>2266</Words>
  <Application>Microsoft Office PowerPoint</Application>
  <PresentationFormat>Widescreen</PresentationFormat>
  <Paragraphs>258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微软雅黑</vt:lpstr>
      <vt:lpstr>Arial</vt:lpstr>
      <vt:lpstr>Calibri</vt:lpstr>
      <vt:lpstr>Euphemia</vt:lpstr>
      <vt:lpstr>Plantagenet Cherokee</vt:lpstr>
      <vt:lpstr>Wingdings</vt:lpstr>
      <vt:lpstr>Theme1</vt:lpstr>
      <vt:lpstr>品链应用参考设计</vt:lpstr>
      <vt:lpstr>参考设计的作用</vt:lpstr>
      <vt:lpstr>参考设计的特点</vt:lpstr>
      <vt:lpstr>行业应用的特点</vt:lpstr>
      <vt:lpstr>架构设计</vt:lpstr>
      <vt:lpstr>平台协作架构（抱团但不捆死）</vt:lpstr>
      <vt:lpstr>平台协作共识算法</vt:lpstr>
      <vt:lpstr>平台间数据共享</vt:lpstr>
      <vt:lpstr>系统运行架构</vt:lpstr>
      <vt:lpstr>系统技术结构</vt:lpstr>
      <vt:lpstr>系统性能架构</vt:lpstr>
      <vt:lpstr>系统软硬件组成</vt:lpstr>
      <vt:lpstr>系统部署方案</vt:lpstr>
      <vt:lpstr>多系统联盟（区块链）</vt:lpstr>
      <vt:lpstr>数据模型</vt:lpstr>
      <vt:lpstr>抽象对象模型</vt:lpstr>
      <vt:lpstr>数据群集（全局和局部）</vt:lpstr>
      <vt:lpstr>数据封存（区块链）</vt:lpstr>
      <vt:lpstr>多业务类型</vt:lpstr>
      <vt:lpstr>系统组织结构</vt:lpstr>
      <vt:lpstr>层次管理</vt:lpstr>
      <vt:lpstr>下级业务代办</vt:lpstr>
      <vt:lpstr>业务功能</vt:lpstr>
      <vt:lpstr>嵌入式多业态</vt:lpstr>
      <vt:lpstr>典型应用功能（产品及服务）</vt:lpstr>
      <vt:lpstr>农副产品供应业务</vt:lpstr>
      <vt:lpstr>供应分拣派发操作</vt:lpstr>
      <vt:lpstr>健康管理业务</vt:lpstr>
      <vt:lpstr>宣传广告业务</vt:lpstr>
      <vt:lpstr>包裹代收业务</vt:lpstr>
      <vt:lpstr>家政看护婚介业务</vt:lpstr>
      <vt:lpstr>应用设备</vt:lpstr>
      <vt:lpstr>一体秤</vt:lpstr>
      <vt:lpstr>应用案例</vt:lpstr>
      <vt:lpstr>城市公交驿栈平台</vt:lpstr>
      <vt:lpstr>中惠农通平台</vt:lpstr>
      <vt:lpstr>应用案例：穹苍家园平台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664</cp:revision>
  <dcterms:created xsi:type="dcterms:W3CDTF">2021-05-31T06:14:10Z</dcterms:created>
  <dcterms:modified xsi:type="dcterms:W3CDTF">2021-11-17T02:24:14Z</dcterms:modified>
</cp:coreProperties>
</file>