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654" r:id="rId1"/>
  </p:sldMasterIdLst>
  <p:notesMasterIdLst>
    <p:notesMasterId r:id="rId44"/>
  </p:notesMasterIdLst>
  <p:sldIdLst>
    <p:sldId id="256" r:id="rId2"/>
    <p:sldId id="356" r:id="rId3"/>
    <p:sldId id="284" r:id="rId4"/>
    <p:sldId id="341" r:id="rId5"/>
    <p:sldId id="342" r:id="rId6"/>
    <p:sldId id="345" r:id="rId7"/>
    <p:sldId id="357" r:id="rId8"/>
    <p:sldId id="358" r:id="rId9"/>
    <p:sldId id="340" r:id="rId10"/>
    <p:sldId id="350" r:id="rId11"/>
    <p:sldId id="359" r:id="rId12"/>
    <p:sldId id="360" r:id="rId13"/>
    <p:sldId id="349" r:id="rId14"/>
    <p:sldId id="361" r:id="rId15"/>
    <p:sldId id="354" r:id="rId16"/>
    <p:sldId id="320" r:id="rId17"/>
    <p:sldId id="362" r:id="rId18"/>
    <p:sldId id="293" r:id="rId19"/>
    <p:sldId id="363" r:id="rId20"/>
    <p:sldId id="298" r:id="rId21"/>
    <p:sldId id="353" r:id="rId22"/>
    <p:sldId id="364" r:id="rId23"/>
    <p:sldId id="365" r:id="rId24"/>
    <p:sldId id="326" r:id="rId25"/>
    <p:sldId id="355" r:id="rId26"/>
    <p:sldId id="297" r:id="rId27"/>
    <p:sldId id="329" r:id="rId28"/>
    <p:sldId id="338" r:id="rId29"/>
    <p:sldId id="335" r:id="rId30"/>
    <p:sldId id="264" r:id="rId31"/>
    <p:sldId id="351" r:id="rId32"/>
    <p:sldId id="332" r:id="rId33"/>
    <p:sldId id="352" r:id="rId34"/>
    <p:sldId id="285" r:id="rId35"/>
    <p:sldId id="333" r:id="rId36"/>
    <p:sldId id="290" r:id="rId37"/>
    <p:sldId id="319" r:id="rId38"/>
    <p:sldId id="348" r:id="rId39"/>
    <p:sldId id="272" r:id="rId40"/>
    <p:sldId id="279" r:id="rId41"/>
    <p:sldId id="347" r:id="rId42"/>
    <p:sldId id="36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73" d="100"/>
          <a:sy n="73" d="100"/>
        </p:scale>
        <p:origin x="9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pPr>
            <a:r>
              <a:rPr lang="zh-CN" altLang="en-US" dirty="0"/>
              <a:t>变动趋势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4B-4C0B-BF95-B92BA16815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虫害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B-4C0B-BF95-B92BA16815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长势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B-4C0B-BF95-B92BA16815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7699136"/>
        <c:axId val="497702416"/>
      </c:lineChart>
      <c:catAx>
        <c:axId val="497699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702416"/>
        <c:crosses val="autoZero"/>
        <c:auto val="1"/>
        <c:lblAlgn val="ctr"/>
        <c:lblOffset val="100"/>
        <c:noMultiLvlLbl val="0"/>
      </c:catAx>
      <c:valAx>
        <c:axId val="4977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6991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D3EA8-1EDD-4631-8104-A811D346A72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7DE6-9D75-4F98-A227-DBBEF2AB146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D1DC2-364B-442E-9D68-6407CB8DBBC0}" type="par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11BC-3B47-4D64-BDA6-6F2FC632B91E}" type="sib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C60AB2-23A4-4D4C-B240-30DC454A8C9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43B7F-CE40-4BC2-B15C-794CB802B4E2}" type="par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DBB5ED-DF9A-47C4-916E-C5D7EBD6B577}" type="sib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DCD1EA-2FC5-4D6B-AD9F-D942BA4E9E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66F94-D1E1-4E5D-BCDF-68FD7EA19038}" type="par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4A82C9-D2BB-4134-ACC5-9BD0CE0419ED}" type="sib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4020-45D4-4ED3-A66B-5E83EA9009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E715A-1A31-4599-930A-1C3FD86017C1}" type="par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250F3-F4EC-404E-9DAD-D67C5EC2DB47}" type="sib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2C0BE-DC5B-44BB-8480-931AC38DBE7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36D22-E198-4121-AF59-31472C9ABF04}" type="par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516CE-794B-4845-950F-1EBDB451ABC7}" type="sib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F4974-2BEE-4E1D-8C6C-545F906D277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AF23A-B83B-4D3F-B19E-EA3AB977CDDA}" type="par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919F8-5182-426E-B596-6FC32DF206AB}" type="sib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87F1E-7B1F-412C-9833-039C8CF66993}" type="pres">
      <dgm:prSet presAssocID="{487D3EA8-1EDD-4631-8104-A811D346A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2DE476-9023-4AD4-9863-D9B56C2D41DA}" type="pres">
      <dgm:prSet presAssocID="{487D3EA8-1EDD-4631-8104-A811D346A72E}" presName="hierFlow" presStyleCnt="0"/>
      <dgm:spPr/>
    </dgm:pt>
    <dgm:pt modelId="{08FBE5EC-8891-4B92-B2A6-D394E2344E51}" type="pres">
      <dgm:prSet presAssocID="{487D3EA8-1EDD-4631-8104-A811D346A72E}" presName="firstBuf" presStyleCnt="0"/>
      <dgm:spPr/>
    </dgm:pt>
    <dgm:pt modelId="{2FB3070E-6BF4-4D07-BC33-02E6E05B5EB3}" type="pres">
      <dgm:prSet presAssocID="{487D3EA8-1EDD-4631-8104-A811D346A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4E9C92-125B-405B-A7D9-0823F8C41168}" type="pres">
      <dgm:prSet presAssocID="{6E607DE6-9D75-4F98-A227-DBBEF2AB146A}" presName="Name14" presStyleCnt="0"/>
      <dgm:spPr/>
    </dgm:pt>
    <dgm:pt modelId="{4FC89BA1-E5B6-41FB-B39E-E5E92C60CB93}" type="pres">
      <dgm:prSet presAssocID="{6E607DE6-9D75-4F98-A227-DBBEF2AB146A}" presName="level1Shape" presStyleLbl="node0" presStyleIdx="0" presStyleCnt="1">
        <dgm:presLayoutVars>
          <dgm:chPref val="3"/>
        </dgm:presLayoutVars>
      </dgm:prSet>
      <dgm:spPr/>
    </dgm:pt>
    <dgm:pt modelId="{4198F910-9FC0-40AC-9104-02A9EA58DE59}" type="pres">
      <dgm:prSet presAssocID="{6E607DE6-9D75-4F98-A227-DBBEF2AB146A}" presName="hierChild2" presStyleCnt="0"/>
      <dgm:spPr/>
    </dgm:pt>
    <dgm:pt modelId="{B43A3DF1-2AAD-4E5C-A774-78B11B8AD163}" type="pres">
      <dgm:prSet presAssocID="{16743B7F-CE40-4BC2-B15C-794CB802B4E2}" presName="Name19" presStyleLbl="parChTrans1D2" presStyleIdx="0" presStyleCnt="3"/>
      <dgm:spPr/>
    </dgm:pt>
    <dgm:pt modelId="{2F69694E-417D-4537-85DD-8D8710FC3986}" type="pres">
      <dgm:prSet presAssocID="{8BC60AB2-23A4-4D4C-B240-30DC454A8C98}" presName="Name21" presStyleCnt="0"/>
      <dgm:spPr/>
    </dgm:pt>
    <dgm:pt modelId="{6988B5B0-6A7E-4275-801A-D5AFC61DDF08}" type="pres">
      <dgm:prSet presAssocID="{8BC60AB2-23A4-4D4C-B240-30DC454A8C98}" presName="level2Shape" presStyleLbl="node2" presStyleIdx="0" presStyleCnt="3"/>
      <dgm:spPr/>
    </dgm:pt>
    <dgm:pt modelId="{D9668BDD-63B5-4117-A7B7-9C00906D4348}" type="pres">
      <dgm:prSet presAssocID="{8BC60AB2-23A4-4D4C-B240-30DC454A8C98}" presName="hierChild3" presStyleCnt="0"/>
      <dgm:spPr/>
    </dgm:pt>
    <dgm:pt modelId="{8D8107A0-AC58-4DDD-9A8C-52E3508E19AF}" type="pres">
      <dgm:prSet presAssocID="{2B466F94-D1E1-4E5D-BCDF-68FD7EA19038}" presName="Name19" presStyleLbl="parChTrans1D2" presStyleIdx="1" presStyleCnt="3"/>
      <dgm:spPr/>
    </dgm:pt>
    <dgm:pt modelId="{5FE2910E-5752-4F07-881A-FC4AC2088DAA}" type="pres">
      <dgm:prSet presAssocID="{4FDCD1EA-2FC5-4D6B-AD9F-D942BA4E9E47}" presName="Name21" presStyleCnt="0"/>
      <dgm:spPr/>
    </dgm:pt>
    <dgm:pt modelId="{46644DB0-7D5E-4CBA-A0D0-F732ED9EAEE6}" type="pres">
      <dgm:prSet presAssocID="{4FDCD1EA-2FC5-4D6B-AD9F-D942BA4E9E47}" presName="level2Shape" presStyleLbl="node2" presStyleIdx="1" presStyleCnt="3"/>
      <dgm:spPr/>
    </dgm:pt>
    <dgm:pt modelId="{AD651069-88B3-4328-BDB0-3862DFA6429E}" type="pres">
      <dgm:prSet presAssocID="{4FDCD1EA-2FC5-4D6B-AD9F-D942BA4E9E47}" presName="hierChild3" presStyleCnt="0"/>
      <dgm:spPr/>
    </dgm:pt>
    <dgm:pt modelId="{26DFED72-1232-4A2A-BC00-3A8A14EEDA4D}" type="pres">
      <dgm:prSet presAssocID="{619E715A-1A31-4599-930A-1C3FD86017C1}" presName="Name19" presStyleLbl="parChTrans1D2" presStyleIdx="2" presStyleCnt="3"/>
      <dgm:spPr/>
    </dgm:pt>
    <dgm:pt modelId="{9CB00AE0-BC25-4043-9D8A-FA4F92311D2F}" type="pres">
      <dgm:prSet presAssocID="{721B4020-45D4-4ED3-A66B-5E83EA900965}" presName="Name21" presStyleCnt="0"/>
      <dgm:spPr/>
    </dgm:pt>
    <dgm:pt modelId="{54DEAEDD-E82E-4662-87FD-E296522CF5EF}" type="pres">
      <dgm:prSet presAssocID="{721B4020-45D4-4ED3-A66B-5E83EA900965}" presName="level2Shape" presStyleLbl="node2" presStyleIdx="2" presStyleCnt="3"/>
      <dgm:spPr/>
    </dgm:pt>
    <dgm:pt modelId="{9D565531-7C8B-4308-A4D5-0B7A149C3CFE}" type="pres">
      <dgm:prSet presAssocID="{721B4020-45D4-4ED3-A66B-5E83EA900965}" presName="hierChild3" presStyleCnt="0"/>
      <dgm:spPr/>
    </dgm:pt>
    <dgm:pt modelId="{C871B791-7A38-441E-9691-E2A5A3B99909}" type="pres">
      <dgm:prSet presAssocID="{487D3EA8-1EDD-4631-8104-A811D346A72E}" presName="bgShapesFlow" presStyleCnt="0"/>
      <dgm:spPr/>
    </dgm:pt>
    <dgm:pt modelId="{C5E579CB-4DCA-4643-886F-077825205A4C}" type="pres">
      <dgm:prSet presAssocID="{5E42C0BE-DC5B-44BB-8480-931AC38DBE74}" presName="rectComp" presStyleCnt="0"/>
      <dgm:spPr/>
    </dgm:pt>
    <dgm:pt modelId="{766F16BA-7BDE-4EB9-867A-0F741522918C}" type="pres">
      <dgm:prSet presAssocID="{5E42C0BE-DC5B-44BB-8480-931AC38DBE74}" presName="bgRect" presStyleLbl="bgShp" presStyleIdx="0" presStyleCnt="2"/>
      <dgm:spPr/>
    </dgm:pt>
    <dgm:pt modelId="{597F01C7-5F84-4E75-8AE0-9153800C120D}" type="pres">
      <dgm:prSet presAssocID="{5E42C0BE-DC5B-44BB-8480-931AC38DBE74}" presName="bgRectTx" presStyleLbl="bgShp" presStyleIdx="0" presStyleCnt="2">
        <dgm:presLayoutVars>
          <dgm:bulletEnabled val="1"/>
        </dgm:presLayoutVars>
      </dgm:prSet>
      <dgm:spPr/>
    </dgm:pt>
    <dgm:pt modelId="{0932C1C5-666C-4D3C-B614-3E588372364D}" type="pres">
      <dgm:prSet presAssocID="{5E42C0BE-DC5B-44BB-8480-931AC38DBE74}" presName="spComp" presStyleCnt="0"/>
      <dgm:spPr/>
    </dgm:pt>
    <dgm:pt modelId="{EB13AF81-68D1-452A-B68D-0250DEB2D088}" type="pres">
      <dgm:prSet presAssocID="{5E42C0BE-DC5B-44BB-8480-931AC38DBE74}" presName="vSp" presStyleCnt="0"/>
      <dgm:spPr/>
    </dgm:pt>
    <dgm:pt modelId="{54154366-836F-4369-94EF-E29F4AD22AB5}" type="pres">
      <dgm:prSet presAssocID="{224F4974-2BEE-4E1D-8C6C-545F906D2776}" presName="rectComp" presStyleCnt="0"/>
      <dgm:spPr/>
    </dgm:pt>
    <dgm:pt modelId="{769976A4-06DD-421F-B9B0-1F4A28652A6A}" type="pres">
      <dgm:prSet presAssocID="{224F4974-2BEE-4E1D-8C6C-545F906D2776}" presName="bgRect" presStyleLbl="bgShp" presStyleIdx="1" presStyleCnt="2"/>
      <dgm:spPr/>
    </dgm:pt>
    <dgm:pt modelId="{215A2FDC-0A20-4F99-994C-0823CB63EDC7}" type="pres">
      <dgm:prSet presAssocID="{224F4974-2BEE-4E1D-8C6C-545F906D277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897A500-3A33-4417-940E-E63C354B6979}" srcId="{487D3EA8-1EDD-4631-8104-A811D346A72E}" destId="{5E42C0BE-DC5B-44BB-8480-931AC38DBE74}" srcOrd="1" destOrd="0" parTransId="{0EC36D22-E198-4121-AF59-31472C9ABF04}" sibTransId="{EF6516CE-794B-4845-950F-1EBDB451ABC7}"/>
    <dgm:cxn modelId="{8BDB0F0A-EF50-46AA-B9D1-6E42AD35DC98}" srcId="{6E607DE6-9D75-4F98-A227-DBBEF2AB146A}" destId="{8BC60AB2-23A4-4D4C-B240-30DC454A8C98}" srcOrd="0" destOrd="0" parTransId="{16743B7F-CE40-4BC2-B15C-794CB802B4E2}" sibTransId="{A3DBB5ED-DF9A-47C4-916E-C5D7EBD6B577}"/>
    <dgm:cxn modelId="{0EB30531-B554-4A23-B777-D5A52E6DD940}" srcId="{487D3EA8-1EDD-4631-8104-A811D346A72E}" destId="{224F4974-2BEE-4E1D-8C6C-545F906D2776}" srcOrd="2" destOrd="0" parTransId="{C8CAF23A-B83B-4D3F-B19E-EA3AB977CDDA}" sibTransId="{B65919F8-5182-426E-B596-6FC32DF206AB}"/>
    <dgm:cxn modelId="{E2DEDA34-5AAD-49AD-A299-10337C81B371}" type="presOf" srcId="{8BC60AB2-23A4-4D4C-B240-30DC454A8C98}" destId="{6988B5B0-6A7E-4275-801A-D5AFC61DDF08}" srcOrd="0" destOrd="0" presId="urn:microsoft.com/office/officeart/2005/8/layout/hierarchy6"/>
    <dgm:cxn modelId="{D275CC5E-8F53-4324-A64F-3069C996FAEE}" srcId="{6E607DE6-9D75-4F98-A227-DBBEF2AB146A}" destId="{4FDCD1EA-2FC5-4D6B-AD9F-D942BA4E9E47}" srcOrd="1" destOrd="0" parTransId="{2B466F94-D1E1-4E5D-BCDF-68FD7EA19038}" sibTransId="{C34A82C9-D2BB-4134-ACC5-9BD0CE0419ED}"/>
    <dgm:cxn modelId="{222EA68A-DE3A-47C5-B950-A5B62E767172}" type="presOf" srcId="{224F4974-2BEE-4E1D-8C6C-545F906D2776}" destId="{769976A4-06DD-421F-B9B0-1F4A28652A6A}" srcOrd="0" destOrd="0" presId="urn:microsoft.com/office/officeart/2005/8/layout/hierarchy6"/>
    <dgm:cxn modelId="{9149FDA3-4B87-43E7-99F4-082D755C03F1}" type="presOf" srcId="{4FDCD1EA-2FC5-4D6B-AD9F-D942BA4E9E47}" destId="{46644DB0-7D5E-4CBA-A0D0-F732ED9EAEE6}" srcOrd="0" destOrd="0" presId="urn:microsoft.com/office/officeart/2005/8/layout/hierarchy6"/>
    <dgm:cxn modelId="{D3A458A8-5D6D-4C47-90FB-81E35071E860}" srcId="{487D3EA8-1EDD-4631-8104-A811D346A72E}" destId="{6E607DE6-9D75-4F98-A227-DBBEF2AB146A}" srcOrd="0" destOrd="0" parTransId="{557D1DC2-364B-442E-9D68-6407CB8DBBC0}" sibTransId="{FAED11BC-3B47-4D64-BDA6-6F2FC632B91E}"/>
    <dgm:cxn modelId="{AD2A75B5-1F8D-4AFC-931A-B5265410D293}" type="presOf" srcId="{5E42C0BE-DC5B-44BB-8480-931AC38DBE74}" destId="{597F01C7-5F84-4E75-8AE0-9153800C120D}" srcOrd="1" destOrd="0" presId="urn:microsoft.com/office/officeart/2005/8/layout/hierarchy6"/>
    <dgm:cxn modelId="{42DF28BF-3C08-4E0E-82B4-270C513F33CA}" type="presOf" srcId="{16743B7F-CE40-4BC2-B15C-794CB802B4E2}" destId="{B43A3DF1-2AAD-4E5C-A774-78B11B8AD163}" srcOrd="0" destOrd="0" presId="urn:microsoft.com/office/officeart/2005/8/layout/hierarchy6"/>
    <dgm:cxn modelId="{820A97C2-AAF5-431C-ACDC-9E57A582713C}" type="presOf" srcId="{619E715A-1A31-4599-930A-1C3FD86017C1}" destId="{26DFED72-1232-4A2A-BC00-3A8A14EEDA4D}" srcOrd="0" destOrd="0" presId="urn:microsoft.com/office/officeart/2005/8/layout/hierarchy6"/>
    <dgm:cxn modelId="{0D2B3CC4-2E51-417B-BF08-3346E22C3ECC}" type="presOf" srcId="{487D3EA8-1EDD-4631-8104-A811D346A72E}" destId="{C9A87F1E-7B1F-412C-9833-039C8CF66993}" srcOrd="0" destOrd="0" presId="urn:microsoft.com/office/officeart/2005/8/layout/hierarchy6"/>
    <dgm:cxn modelId="{BCAF82C8-BC82-4D3F-B3EC-10119CF19232}" type="presOf" srcId="{721B4020-45D4-4ED3-A66B-5E83EA900965}" destId="{54DEAEDD-E82E-4662-87FD-E296522CF5EF}" srcOrd="0" destOrd="0" presId="urn:microsoft.com/office/officeart/2005/8/layout/hierarchy6"/>
    <dgm:cxn modelId="{2D649FE6-A0B9-4B15-9F06-779112C4BA82}" type="presOf" srcId="{224F4974-2BEE-4E1D-8C6C-545F906D2776}" destId="{215A2FDC-0A20-4F99-994C-0823CB63EDC7}" srcOrd="1" destOrd="0" presId="urn:microsoft.com/office/officeart/2005/8/layout/hierarchy6"/>
    <dgm:cxn modelId="{24A593E8-78CA-4D0F-9E26-01FFBD912131}" type="presOf" srcId="{6E607DE6-9D75-4F98-A227-DBBEF2AB146A}" destId="{4FC89BA1-E5B6-41FB-B39E-E5E92C60CB93}" srcOrd="0" destOrd="0" presId="urn:microsoft.com/office/officeart/2005/8/layout/hierarchy6"/>
    <dgm:cxn modelId="{CEE536EF-722F-4692-8B7E-41140B3F0555}" type="presOf" srcId="{5E42C0BE-DC5B-44BB-8480-931AC38DBE74}" destId="{766F16BA-7BDE-4EB9-867A-0F741522918C}" srcOrd="0" destOrd="0" presId="urn:microsoft.com/office/officeart/2005/8/layout/hierarchy6"/>
    <dgm:cxn modelId="{302961F0-5520-449E-A8FD-80DF35BAEB61}" type="presOf" srcId="{2B466F94-D1E1-4E5D-BCDF-68FD7EA19038}" destId="{8D8107A0-AC58-4DDD-9A8C-52E3508E19AF}" srcOrd="0" destOrd="0" presId="urn:microsoft.com/office/officeart/2005/8/layout/hierarchy6"/>
    <dgm:cxn modelId="{B3D46BFD-56AA-4F88-BCB6-AFA37AE9E6BB}" srcId="{6E607DE6-9D75-4F98-A227-DBBEF2AB146A}" destId="{721B4020-45D4-4ED3-A66B-5E83EA900965}" srcOrd="2" destOrd="0" parTransId="{619E715A-1A31-4599-930A-1C3FD86017C1}" sibTransId="{5D8250F3-F4EC-404E-9DAD-D67C5EC2DB47}"/>
    <dgm:cxn modelId="{D1EE5FA7-6822-4D85-BD7A-5826A64CF65D}" type="presParOf" srcId="{C9A87F1E-7B1F-412C-9833-039C8CF66993}" destId="{2B2DE476-9023-4AD4-9863-D9B56C2D41DA}" srcOrd="0" destOrd="0" presId="urn:microsoft.com/office/officeart/2005/8/layout/hierarchy6"/>
    <dgm:cxn modelId="{D4B8E7CA-08FD-4181-B25D-98C16F88A4BD}" type="presParOf" srcId="{2B2DE476-9023-4AD4-9863-D9B56C2D41DA}" destId="{08FBE5EC-8891-4B92-B2A6-D394E2344E51}" srcOrd="0" destOrd="0" presId="urn:microsoft.com/office/officeart/2005/8/layout/hierarchy6"/>
    <dgm:cxn modelId="{AC9570C1-CC18-42CD-B7E8-185D9A635D3F}" type="presParOf" srcId="{2B2DE476-9023-4AD4-9863-D9B56C2D41DA}" destId="{2FB3070E-6BF4-4D07-BC33-02E6E05B5EB3}" srcOrd="1" destOrd="0" presId="urn:microsoft.com/office/officeart/2005/8/layout/hierarchy6"/>
    <dgm:cxn modelId="{8C63D918-CBA3-4DC7-AB55-FE1A53B4E0AF}" type="presParOf" srcId="{2FB3070E-6BF4-4D07-BC33-02E6E05B5EB3}" destId="{654E9C92-125B-405B-A7D9-0823F8C41168}" srcOrd="0" destOrd="0" presId="urn:microsoft.com/office/officeart/2005/8/layout/hierarchy6"/>
    <dgm:cxn modelId="{EF6A48A7-B289-4208-AD07-51DFBAB38878}" type="presParOf" srcId="{654E9C92-125B-405B-A7D9-0823F8C41168}" destId="{4FC89BA1-E5B6-41FB-B39E-E5E92C60CB93}" srcOrd="0" destOrd="0" presId="urn:microsoft.com/office/officeart/2005/8/layout/hierarchy6"/>
    <dgm:cxn modelId="{FA180D07-ECF7-482D-BDB0-63F1021AD2D5}" type="presParOf" srcId="{654E9C92-125B-405B-A7D9-0823F8C41168}" destId="{4198F910-9FC0-40AC-9104-02A9EA58DE59}" srcOrd="1" destOrd="0" presId="urn:microsoft.com/office/officeart/2005/8/layout/hierarchy6"/>
    <dgm:cxn modelId="{9AA6569A-DB92-4A24-81BC-1CC89621B209}" type="presParOf" srcId="{4198F910-9FC0-40AC-9104-02A9EA58DE59}" destId="{B43A3DF1-2AAD-4E5C-A774-78B11B8AD163}" srcOrd="0" destOrd="0" presId="urn:microsoft.com/office/officeart/2005/8/layout/hierarchy6"/>
    <dgm:cxn modelId="{733BF6C8-5D34-45E6-9B27-890E96A9C749}" type="presParOf" srcId="{4198F910-9FC0-40AC-9104-02A9EA58DE59}" destId="{2F69694E-417D-4537-85DD-8D8710FC3986}" srcOrd="1" destOrd="0" presId="urn:microsoft.com/office/officeart/2005/8/layout/hierarchy6"/>
    <dgm:cxn modelId="{F143E252-7746-44B9-B2EF-6C4C91939A17}" type="presParOf" srcId="{2F69694E-417D-4537-85DD-8D8710FC3986}" destId="{6988B5B0-6A7E-4275-801A-D5AFC61DDF08}" srcOrd="0" destOrd="0" presId="urn:microsoft.com/office/officeart/2005/8/layout/hierarchy6"/>
    <dgm:cxn modelId="{9C51E181-720F-41A5-A28E-9938209DB65B}" type="presParOf" srcId="{2F69694E-417D-4537-85DD-8D8710FC3986}" destId="{D9668BDD-63B5-4117-A7B7-9C00906D4348}" srcOrd="1" destOrd="0" presId="urn:microsoft.com/office/officeart/2005/8/layout/hierarchy6"/>
    <dgm:cxn modelId="{3C22B366-5255-4855-A129-A2E7AFFFCBD0}" type="presParOf" srcId="{4198F910-9FC0-40AC-9104-02A9EA58DE59}" destId="{8D8107A0-AC58-4DDD-9A8C-52E3508E19AF}" srcOrd="2" destOrd="0" presId="urn:microsoft.com/office/officeart/2005/8/layout/hierarchy6"/>
    <dgm:cxn modelId="{A9B1C8C0-D791-46CB-9AE2-C8D2E7C8075D}" type="presParOf" srcId="{4198F910-9FC0-40AC-9104-02A9EA58DE59}" destId="{5FE2910E-5752-4F07-881A-FC4AC2088DAA}" srcOrd="3" destOrd="0" presId="urn:microsoft.com/office/officeart/2005/8/layout/hierarchy6"/>
    <dgm:cxn modelId="{E82C5811-3E5A-41CE-B580-CB2B0FFC96F2}" type="presParOf" srcId="{5FE2910E-5752-4F07-881A-FC4AC2088DAA}" destId="{46644DB0-7D5E-4CBA-A0D0-F732ED9EAEE6}" srcOrd="0" destOrd="0" presId="urn:microsoft.com/office/officeart/2005/8/layout/hierarchy6"/>
    <dgm:cxn modelId="{20AF7A60-E8D7-4B31-AFB7-64B7F9D04523}" type="presParOf" srcId="{5FE2910E-5752-4F07-881A-FC4AC2088DAA}" destId="{AD651069-88B3-4328-BDB0-3862DFA6429E}" srcOrd="1" destOrd="0" presId="urn:microsoft.com/office/officeart/2005/8/layout/hierarchy6"/>
    <dgm:cxn modelId="{43466C35-630A-4693-97D6-82D04B074816}" type="presParOf" srcId="{4198F910-9FC0-40AC-9104-02A9EA58DE59}" destId="{26DFED72-1232-4A2A-BC00-3A8A14EEDA4D}" srcOrd="4" destOrd="0" presId="urn:microsoft.com/office/officeart/2005/8/layout/hierarchy6"/>
    <dgm:cxn modelId="{B3A8A087-7B5E-409E-BC3A-084B526EDC29}" type="presParOf" srcId="{4198F910-9FC0-40AC-9104-02A9EA58DE59}" destId="{9CB00AE0-BC25-4043-9D8A-FA4F92311D2F}" srcOrd="5" destOrd="0" presId="urn:microsoft.com/office/officeart/2005/8/layout/hierarchy6"/>
    <dgm:cxn modelId="{9FEB3715-F0CD-48ED-86B6-95CB0273D803}" type="presParOf" srcId="{9CB00AE0-BC25-4043-9D8A-FA4F92311D2F}" destId="{54DEAEDD-E82E-4662-87FD-E296522CF5EF}" srcOrd="0" destOrd="0" presId="urn:microsoft.com/office/officeart/2005/8/layout/hierarchy6"/>
    <dgm:cxn modelId="{0639290A-8651-4CA4-B588-174D60162207}" type="presParOf" srcId="{9CB00AE0-BC25-4043-9D8A-FA4F92311D2F}" destId="{9D565531-7C8B-4308-A4D5-0B7A149C3CFE}" srcOrd="1" destOrd="0" presId="urn:microsoft.com/office/officeart/2005/8/layout/hierarchy6"/>
    <dgm:cxn modelId="{74D5DC37-BEEB-48C2-BAA8-B5C62430114A}" type="presParOf" srcId="{C9A87F1E-7B1F-412C-9833-039C8CF66993}" destId="{C871B791-7A38-441E-9691-E2A5A3B99909}" srcOrd="1" destOrd="0" presId="urn:microsoft.com/office/officeart/2005/8/layout/hierarchy6"/>
    <dgm:cxn modelId="{C175A593-F581-4F2C-9920-B4258FD1F7DF}" type="presParOf" srcId="{C871B791-7A38-441E-9691-E2A5A3B99909}" destId="{C5E579CB-4DCA-4643-886F-077825205A4C}" srcOrd="0" destOrd="0" presId="urn:microsoft.com/office/officeart/2005/8/layout/hierarchy6"/>
    <dgm:cxn modelId="{8CEBC6DE-06C7-44E8-B877-6319E77B3941}" type="presParOf" srcId="{C5E579CB-4DCA-4643-886F-077825205A4C}" destId="{766F16BA-7BDE-4EB9-867A-0F741522918C}" srcOrd="0" destOrd="0" presId="urn:microsoft.com/office/officeart/2005/8/layout/hierarchy6"/>
    <dgm:cxn modelId="{0772B5CF-39DF-4EEE-9129-4E180D8B27BD}" type="presParOf" srcId="{C5E579CB-4DCA-4643-886F-077825205A4C}" destId="{597F01C7-5F84-4E75-8AE0-9153800C120D}" srcOrd="1" destOrd="0" presId="urn:microsoft.com/office/officeart/2005/8/layout/hierarchy6"/>
    <dgm:cxn modelId="{36D5524D-9CF7-42FD-BDBA-54701D6294C6}" type="presParOf" srcId="{C871B791-7A38-441E-9691-E2A5A3B99909}" destId="{0932C1C5-666C-4D3C-B614-3E588372364D}" srcOrd="1" destOrd="0" presId="urn:microsoft.com/office/officeart/2005/8/layout/hierarchy6"/>
    <dgm:cxn modelId="{64E2AAB3-A61E-47FF-A410-13B6DD8526AE}" type="presParOf" srcId="{0932C1C5-666C-4D3C-B614-3E588372364D}" destId="{EB13AF81-68D1-452A-B68D-0250DEB2D088}" srcOrd="0" destOrd="0" presId="urn:microsoft.com/office/officeart/2005/8/layout/hierarchy6"/>
    <dgm:cxn modelId="{E20593E7-A73E-462D-B5CA-E2D0A532ABDF}" type="presParOf" srcId="{C871B791-7A38-441E-9691-E2A5A3B99909}" destId="{54154366-836F-4369-94EF-E29F4AD22AB5}" srcOrd="2" destOrd="0" presId="urn:microsoft.com/office/officeart/2005/8/layout/hierarchy6"/>
    <dgm:cxn modelId="{1496AF24-6E0B-4916-AB7F-216935216E2A}" type="presParOf" srcId="{54154366-836F-4369-94EF-E29F4AD22AB5}" destId="{769976A4-06DD-421F-B9B0-1F4A28652A6A}" srcOrd="0" destOrd="0" presId="urn:microsoft.com/office/officeart/2005/8/layout/hierarchy6"/>
    <dgm:cxn modelId="{AC20D4F5-A345-45B9-89B5-1E97034B1C2F}" type="presParOf" srcId="{54154366-836F-4369-94EF-E29F4AD22AB5}" destId="{215A2FDC-0A20-4F99-994C-0823CB63ED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AA405A-3ABE-422C-BBF3-B2C1F6D12F8B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0E65B8-28EB-4950-BD45-A0E58A62721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333E1F-D77E-45D9-A205-E2C71CAC0516}" type="par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873AAC-A144-45BB-8049-FF8A0ADE4D53}" type="sib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826BE3-5B06-41EB-B472-BB65DD8A27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C993C9-32F5-4588-9843-820705F21636}" type="par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CD3C4-BC53-41A0-8F1B-2B0465505A69}" type="sib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E13E2E-3A6C-4CEE-AB77-09689FF432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560DD-9B7C-4885-AA12-162BB4F1E082}" type="par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385EF-CFED-41BB-AE2B-CF45B0D853E9}" type="sib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506CF8-DC95-451A-898B-BF9452A106C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10EE2-ECA5-4BAD-9654-E4EE273C8A4A}" type="par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59B2-6266-4F4E-9AC9-27A95626317B}" type="sib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D3E45-9DEB-44C6-8D70-D18E14D7B7E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AE243-3862-4C80-8537-870EB03AE230}" type="par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92406-5C9B-47A6-BCE2-CC2E03650DF5}" type="sib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9EF6A-D881-45F3-8772-726B6D8D0F9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E8A072-B620-4931-BBA1-5E249AFD6E64}" type="par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6BCC8-284C-40F0-AC9F-4A015A13FDE7}" type="sib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3F2DD1-BAF0-4AE2-AA0A-E68598283A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877304-5328-49F3-B642-B0E3F8009B15}" type="par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CE592-9B92-4D83-B209-DCE135C7C73C}" type="sib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7BE205-052E-4F6A-8D24-606ED58D08E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A11B91-12C1-4480-9B77-0D0926E265D7}" type="par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F13D27-C3C6-471A-A90F-A838E7C2F7AA}" type="sib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52B1E-7F4D-442D-AD7D-78A4F71F5E7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16D19A-9888-45F7-AD90-A8373FF3A34B}" type="par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3E8F4-583F-4A78-A82C-AB17FFB07D13}" type="sib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727E9-EE6B-4C0A-A8A2-D2F2B3DCC44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9FDFD-697C-4C7D-BAF4-0524E0AB18B8}" type="par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645E5-1CFB-409E-8FED-3B4CC9B18AE0}" type="sib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F3D6C-90A8-48DB-AD58-651DE04B1F68}" type="pres">
      <dgm:prSet presAssocID="{6DAA405A-3ABE-422C-BBF3-B2C1F6D12F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2FA0BA-DF0C-437D-BE6C-8225FDE87618}" type="pres">
      <dgm:prSet presAssocID="{060E65B8-28EB-4950-BD45-A0E58A627214}" presName="root1" presStyleCnt="0"/>
      <dgm:spPr/>
    </dgm:pt>
    <dgm:pt modelId="{4FD9E467-D6FC-4BDC-A83D-B29C6D918F52}" type="pres">
      <dgm:prSet presAssocID="{060E65B8-28EB-4950-BD45-A0E58A627214}" presName="LevelOneTextNode" presStyleLbl="node0" presStyleIdx="0" presStyleCnt="2" custLinFactNeighborX="-76562">
        <dgm:presLayoutVars>
          <dgm:chPref val="3"/>
        </dgm:presLayoutVars>
      </dgm:prSet>
      <dgm:spPr/>
    </dgm:pt>
    <dgm:pt modelId="{D062277B-0CA4-43F5-8B15-33F592731583}" type="pres">
      <dgm:prSet presAssocID="{060E65B8-28EB-4950-BD45-A0E58A627214}" presName="level2hierChild" presStyleCnt="0"/>
      <dgm:spPr/>
    </dgm:pt>
    <dgm:pt modelId="{1CEFDE23-0892-4143-89FD-35D27F6D4120}" type="pres">
      <dgm:prSet presAssocID="{6FC993C9-32F5-4588-9843-820705F21636}" presName="conn2-1" presStyleLbl="parChTrans1D2" presStyleIdx="0" presStyleCnt="7"/>
      <dgm:spPr/>
    </dgm:pt>
    <dgm:pt modelId="{AC28B2C1-FA38-4289-A47D-59E5C504C4A1}" type="pres">
      <dgm:prSet presAssocID="{6FC993C9-32F5-4588-9843-820705F21636}" presName="connTx" presStyleLbl="parChTrans1D2" presStyleIdx="0" presStyleCnt="7"/>
      <dgm:spPr/>
    </dgm:pt>
    <dgm:pt modelId="{68E79EC1-A30E-4A5E-9C7A-9CB7F8C8E031}" type="pres">
      <dgm:prSet presAssocID="{9F826BE3-5B06-41EB-B472-BB65DD8A274A}" presName="root2" presStyleCnt="0"/>
      <dgm:spPr/>
    </dgm:pt>
    <dgm:pt modelId="{BE71B251-340A-4F25-946A-401906BDEC1C}" type="pres">
      <dgm:prSet presAssocID="{9F826BE3-5B06-41EB-B472-BB65DD8A274A}" presName="LevelTwoTextNode" presStyleLbl="node2" presStyleIdx="0" presStyleCnt="7">
        <dgm:presLayoutVars>
          <dgm:chPref val="3"/>
        </dgm:presLayoutVars>
      </dgm:prSet>
      <dgm:spPr/>
    </dgm:pt>
    <dgm:pt modelId="{FE8BD98A-4FA3-4540-8C41-20CE8BA2D061}" type="pres">
      <dgm:prSet presAssocID="{9F826BE3-5B06-41EB-B472-BB65DD8A274A}" presName="level3hierChild" presStyleCnt="0"/>
      <dgm:spPr/>
    </dgm:pt>
    <dgm:pt modelId="{6D60A836-F640-4681-9AEE-185F8592F8D0}" type="pres">
      <dgm:prSet presAssocID="{C6D10EE2-ECA5-4BAD-9654-E4EE273C8A4A}" presName="conn2-1" presStyleLbl="parChTrans1D2" presStyleIdx="1" presStyleCnt="7"/>
      <dgm:spPr/>
    </dgm:pt>
    <dgm:pt modelId="{B94936C7-1B1C-4321-AD7F-F9FEF82FA175}" type="pres">
      <dgm:prSet presAssocID="{C6D10EE2-ECA5-4BAD-9654-E4EE273C8A4A}" presName="connTx" presStyleLbl="parChTrans1D2" presStyleIdx="1" presStyleCnt="7"/>
      <dgm:spPr/>
    </dgm:pt>
    <dgm:pt modelId="{45A514FD-2414-4A41-B68A-4AB803775A3B}" type="pres">
      <dgm:prSet presAssocID="{12506CF8-DC95-451A-898B-BF9452A106C6}" presName="root2" presStyleCnt="0"/>
      <dgm:spPr/>
    </dgm:pt>
    <dgm:pt modelId="{82ABE6DE-5AF7-4EC6-9659-73DAC003CF72}" type="pres">
      <dgm:prSet presAssocID="{12506CF8-DC95-451A-898B-BF9452A106C6}" presName="LevelTwoTextNode" presStyleLbl="node2" presStyleIdx="1" presStyleCnt="7">
        <dgm:presLayoutVars>
          <dgm:chPref val="3"/>
        </dgm:presLayoutVars>
      </dgm:prSet>
      <dgm:spPr/>
    </dgm:pt>
    <dgm:pt modelId="{16C7F335-DAA6-4D83-81A2-032C63283863}" type="pres">
      <dgm:prSet presAssocID="{12506CF8-DC95-451A-898B-BF9452A106C6}" presName="level3hierChild" presStyleCnt="0"/>
      <dgm:spPr/>
    </dgm:pt>
    <dgm:pt modelId="{AD606A26-B83B-4178-BDD7-5E6BED66B357}" type="pres">
      <dgm:prSet presAssocID="{7E0560DD-9B7C-4885-AA12-162BB4F1E082}" presName="conn2-1" presStyleLbl="parChTrans1D2" presStyleIdx="2" presStyleCnt="7"/>
      <dgm:spPr/>
    </dgm:pt>
    <dgm:pt modelId="{3675A1B3-188F-414E-A2ED-AC4D4094DB89}" type="pres">
      <dgm:prSet presAssocID="{7E0560DD-9B7C-4885-AA12-162BB4F1E082}" presName="connTx" presStyleLbl="parChTrans1D2" presStyleIdx="2" presStyleCnt="7"/>
      <dgm:spPr/>
    </dgm:pt>
    <dgm:pt modelId="{3A722DD2-7572-4431-B0B5-B245AACCB7B2}" type="pres">
      <dgm:prSet presAssocID="{27E13E2E-3A6C-4CEE-AB77-09689FF4323C}" presName="root2" presStyleCnt="0"/>
      <dgm:spPr/>
    </dgm:pt>
    <dgm:pt modelId="{100132DA-5E67-4232-9334-DB8238CFBB9E}" type="pres">
      <dgm:prSet presAssocID="{27E13E2E-3A6C-4CEE-AB77-09689FF4323C}" presName="LevelTwoTextNode" presStyleLbl="node2" presStyleIdx="2" presStyleCnt="7">
        <dgm:presLayoutVars>
          <dgm:chPref val="3"/>
        </dgm:presLayoutVars>
      </dgm:prSet>
      <dgm:spPr/>
    </dgm:pt>
    <dgm:pt modelId="{24B8E6E1-8BD8-4FCC-9658-E8EADE4532E3}" type="pres">
      <dgm:prSet presAssocID="{27E13E2E-3A6C-4CEE-AB77-09689FF4323C}" presName="level3hierChild" presStyleCnt="0"/>
      <dgm:spPr/>
    </dgm:pt>
    <dgm:pt modelId="{C5EDFDFD-0E0D-4276-89EC-197D0AD1F78D}" type="pres">
      <dgm:prSet presAssocID="{A609FDFD-697C-4C7D-BAF4-0524E0AB18B8}" presName="conn2-1" presStyleLbl="parChTrans1D3" presStyleIdx="0" presStyleCnt="1"/>
      <dgm:spPr/>
    </dgm:pt>
    <dgm:pt modelId="{E1CB5C56-2771-4B6B-A922-F9FEF1F8F0C2}" type="pres">
      <dgm:prSet presAssocID="{A609FDFD-697C-4C7D-BAF4-0524E0AB18B8}" presName="connTx" presStyleLbl="parChTrans1D3" presStyleIdx="0" presStyleCnt="1"/>
      <dgm:spPr/>
    </dgm:pt>
    <dgm:pt modelId="{A759F0D7-CC9F-4FEE-ACBF-6A822F98026B}" type="pres">
      <dgm:prSet presAssocID="{E83727E9-EE6B-4C0A-A8A2-D2F2B3DCC444}" presName="root2" presStyleCnt="0"/>
      <dgm:spPr/>
    </dgm:pt>
    <dgm:pt modelId="{56E4ADCF-A532-4694-94C9-81196A3D3CBE}" type="pres">
      <dgm:prSet presAssocID="{E83727E9-EE6B-4C0A-A8A2-D2F2B3DCC444}" presName="LevelTwoTextNode" presStyleLbl="node3" presStyleIdx="0" presStyleCnt="1" custLinFactNeighborX="80981">
        <dgm:presLayoutVars>
          <dgm:chPref val="3"/>
        </dgm:presLayoutVars>
      </dgm:prSet>
      <dgm:spPr/>
    </dgm:pt>
    <dgm:pt modelId="{5DA4D467-5B8B-4C43-9599-C51B3667DF32}" type="pres">
      <dgm:prSet presAssocID="{E83727E9-EE6B-4C0A-A8A2-D2F2B3DCC444}" presName="level3hierChild" presStyleCnt="0"/>
      <dgm:spPr/>
    </dgm:pt>
    <dgm:pt modelId="{F957FF8D-53EC-498F-92F0-EBC0D620EB89}" type="pres">
      <dgm:prSet presAssocID="{A61AE243-3862-4C80-8537-870EB03AE230}" presName="conn2-1" presStyleLbl="parChTrans1D2" presStyleIdx="3" presStyleCnt="7"/>
      <dgm:spPr/>
    </dgm:pt>
    <dgm:pt modelId="{4B3B0826-46EC-4F6B-834E-553BFCF2E924}" type="pres">
      <dgm:prSet presAssocID="{A61AE243-3862-4C80-8537-870EB03AE230}" presName="connTx" presStyleLbl="parChTrans1D2" presStyleIdx="3" presStyleCnt="7"/>
      <dgm:spPr/>
    </dgm:pt>
    <dgm:pt modelId="{AEEB8E9C-8CC3-4B0C-B662-080C35A06D61}" type="pres">
      <dgm:prSet presAssocID="{E22D3E45-9DEB-44C6-8D70-D18E14D7B7E5}" presName="root2" presStyleCnt="0"/>
      <dgm:spPr/>
    </dgm:pt>
    <dgm:pt modelId="{554AF096-C2E6-4F2A-91CD-6C5CA8A54476}" type="pres">
      <dgm:prSet presAssocID="{E22D3E45-9DEB-44C6-8D70-D18E14D7B7E5}" presName="LevelTwoTextNode" presStyleLbl="node2" presStyleIdx="3" presStyleCnt="7">
        <dgm:presLayoutVars>
          <dgm:chPref val="3"/>
        </dgm:presLayoutVars>
      </dgm:prSet>
      <dgm:spPr/>
    </dgm:pt>
    <dgm:pt modelId="{67195BEA-0C82-4B50-B005-08324520EE03}" type="pres">
      <dgm:prSet presAssocID="{E22D3E45-9DEB-44C6-8D70-D18E14D7B7E5}" presName="level3hierChild" presStyleCnt="0"/>
      <dgm:spPr/>
    </dgm:pt>
    <dgm:pt modelId="{261C4391-3C76-448F-A5DF-EF8185D10E3B}" type="pres">
      <dgm:prSet presAssocID="{E8E9EF6A-D881-45F3-8772-726B6D8D0F9E}" presName="root1" presStyleCnt="0"/>
      <dgm:spPr/>
    </dgm:pt>
    <dgm:pt modelId="{45716114-A806-483B-9804-447403304B58}" type="pres">
      <dgm:prSet presAssocID="{E8E9EF6A-D881-45F3-8772-726B6D8D0F9E}" presName="LevelOneTextNode" presStyleLbl="node0" presStyleIdx="1" presStyleCnt="2" custLinFactNeighborX="-76562">
        <dgm:presLayoutVars>
          <dgm:chPref val="3"/>
        </dgm:presLayoutVars>
      </dgm:prSet>
      <dgm:spPr/>
    </dgm:pt>
    <dgm:pt modelId="{9F8B10BD-67F0-4ED4-87F0-1302797624BD}" type="pres">
      <dgm:prSet presAssocID="{E8E9EF6A-D881-45F3-8772-726B6D8D0F9E}" presName="level2hierChild" presStyleCnt="0"/>
      <dgm:spPr/>
    </dgm:pt>
    <dgm:pt modelId="{DF7FBDC9-1CD8-41A8-A1E9-C19B7DD96F53}" type="pres">
      <dgm:prSet presAssocID="{88877304-5328-49F3-B642-B0E3F8009B15}" presName="conn2-1" presStyleLbl="parChTrans1D2" presStyleIdx="4" presStyleCnt="7"/>
      <dgm:spPr/>
    </dgm:pt>
    <dgm:pt modelId="{83431E11-2488-4145-9D5D-74242D2BFD2D}" type="pres">
      <dgm:prSet presAssocID="{88877304-5328-49F3-B642-B0E3F8009B15}" presName="connTx" presStyleLbl="parChTrans1D2" presStyleIdx="4" presStyleCnt="7"/>
      <dgm:spPr/>
    </dgm:pt>
    <dgm:pt modelId="{E4C93446-A01F-4642-8332-7F9891D43C81}" type="pres">
      <dgm:prSet presAssocID="{683F2DD1-BAF0-4AE2-AA0A-E68598283A2A}" presName="root2" presStyleCnt="0"/>
      <dgm:spPr/>
    </dgm:pt>
    <dgm:pt modelId="{3873FC39-64CF-41ED-92D5-3EC0D72A177D}" type="pres">
      <dgm:prSet presAssocID="{683F2DD1-BAF0-4AE2-AA0A-E68598283A2A}" presName="LevelTwoTextNode" presStyleLbl="node2" presStyleIdx="4" presStyleCnt="7">
        <dgm:presLayoutVars>
          <dgm:chPref val="3"/>
        </dgm:presLayoutVars>
      </dgm:prSet>
      <dgm:spPr/>
    </dgm:pt>
    <dgm:pt modelId="{3CD98C16-3535-40D7-A86E-97A12189D9EC}" type="pres">
      <dgm:prSet presAssocID="{683F2DD1-BAF0-4AE2-AA0A-E68598283A2A}" presName="level3hierChild" presStyleCnt="0"/>
      <dgm:spPr/>
    </dgm:pt>
    <dgm:pt modelId="{AF1FB0F9-439B-4A16-BBE0-0011AA53A7DA}" type="pres">
      <dgm:prSet presAssocID="{98A11B91-12C1-4480-9B77-0D0926E265D7}" presName="conn2-1" presStyleLbl="parChTrans1D2" presStyleIdx="5" presStyleCnt="7"/>
      <dgm:spPr/>
    </dgm:pt>
    <dgm:pt modelId="{59F18E55-D7B8-4C7E-B89D-7A4A703CF6F7}" type="pres">
      <dgm:prSet presAssocID="{98A11B91-12C1-4480-9B77-0D0926E265D7}" presName="connTx" presStyleLbl="parChTrans1D2" presStyleIdx="5" presStyleCnt="7"/>
      <dgm:spPr/>
    </dgm:pt>
    <dgm:pt modelId="{A5DE4D65-BF73-4F01-899C-3C84D88422AE}" type="pres">
      <dgm:prSet presAssocID="{F47BE205-052E-4F6A-8D24-606ED58D08EA}" presName="root2" presStyleCnt="0"/>
      <dgm:spPr/>
    </dgm:pt>
    <dgm:pt modelId="{DB9F997D-8013-4FD0-8A80-7B9D1D75E8B4}" type="pres">
      <dgm:prSet presAssocID="{F47BE205-052E-4F6A-8D24-606ED58D08EA}" presName="LevelTwoTextNode" presStyleLbl="node2" presStyleIdx="5" presStyleCnt="7">
        <dgm:presLayoutVars>
          <dgm:chPref val="3"/>
        </dgm:presLayoutVars>
      </dgm:prSet>
      <dgm:spPr/>
    </dgm:pt>
    <dgm:pt modelId="{55128798-498F-40E6-B663-59AA4BB1163D}" type="pres">
      <dgm:prSet presAssocID="{F47BE205-052E-4F6A-8D24-606ED58D08EA}" presName="level3hierChild" presStyleCnt="0"/>
      <dgm:spPr/>
    </dgm:pt>
    <dgm:pt modelId="{E6296D74-88FB-499F-884B-0E1C63DC65F9}" type="pres">
      <dgm:prSet presAssocID="{1116D19A-9888-45F7-AD90-A8373FF3A34B}" presName="conn2-1" presStyleLbl="parChTrans1D2" presStyleIdx="6" presStyleCnt="7"/>
      <dgm:spPr/>
    </dgm:pt>
    <dgm:pt modelId="{7B60FB10-AFDB-47D2-90C8-6F2237E12D40}" type="pres">
      <dgm:prSet presAssocID="{1116D19A-9888-45F7-AD90-A8373FF3A34B}" presName="connTx" presStyleLbl="parChTrans1D2" presStyleIdx="6" presStyleCnt="7"/>
      <dgm:spPr/>
    </dgm:pt>
    <dgm:pt modelId="{F1524B91-522E-438F-A5B5-1901CE231A04}" type="pres">
      <dgm:prSet presAssocID="{FA752B1E-7F4D-442D-AD7D-78A4F71F5E71}" presName="root2" presStyleCnt="0"/>
      <dgm:spPr/>
    </dgm:pt>
    <dgm:pt modelId="{9E13E8F3-8849-4E13-8F6E-C7EA211310EB}" type="pres">
      <dgm:prSet presAssocID="{FA752B1E-7F4D-442D-AD7D-78A4F71F5E71}" presName="LevelTwoTextNode" presStyleLbl="node2" presStyleIdx="6" presStyleCnt="7">
        <dgm:presLayoutVars>
          <dgm:chPref val="3"/>
        </dgm:presLayoutVars>
      </dgm:prSet>
      <dgm:spPr/>
    </dgm:pt>
    <dgm:pt modelId="{8843C38F-080A-42A1-B904-ED29E2EB2960}" type="pres">
      <dgm:prSet presAssocID="{FA752B1E-7F4D-442D-AD7D-78A4F71F5E71}" presName="level3hierChild" presStyleCnt="0"/>
      <dgm:spPr/>
    </dgm:pt>
  </dgm:ptLst>
  <dgm:cxnLst>
    <dgm:cxn modelId="{C7318C19-F3F8-44FF-8598-E2CFFF9A9A4D}" type="presOf" srcId="{6DAA405A-3ABE-422C-BBF3-B2C1F6D12F8B}" destId="{109F3D6C-90A8-48DB-AD58-651DE04B1F68}" srcOrd="0" destOrd="0" presId="urn:microsoft.com/office/officeart/2005/8/layout/hierarchy2"/>
    <dgm:cxn modelId="{ACE36A1B-3D77-4AAB-8D7A-FA7744A91FF0}" type="presOf" srcId="{A609FDFD-697C-4C7D-BAF4-0524E0AB18B8}" destId="{C5EDFDFD-0E0D-4276-89EC-197D0AD1F78D}" srcOrd="0" destOrd="0" presId="urn:microsoft.com/office/officeart/2005/8/layout/hierarchy2"/>
    <dgm:cxn modelId="{21A9D51F-B458-4E05-A2BF-4CF321AE1BF2}" srcId="{E8E9EF6A-D881-45F3-8772-726B6D8D0F9E}" destId="{683F2DD1-BAF0-4AE2-AA0A-E68598283A2A}" srcOrd="0" destOrd="0" parTransId="{88877304-5328-49F3-B642-B0E3F8009B15}" sibTransId="{5CBCE592-9B92-4D83-B209-DCE135C7C73C}"/>
    <dgm:cxn modelId="{59159E22-DA0F-4180-87A3-26497A60BDB1}" type="presOf" srcId="{F47BE205-052E-4F6A-8D24-606ED58D08EA}" destId="{DB9F997D-8013-4FD0-8A80-7B9D1D75E8B4}" srcOrd="0" destOrd="0" presId="urn:microsoft.com/office/officeart/2005/8/layout/hierarchy2"/>
    <dgm:cxn modelId="{190AC222-C6DE-45B0-BF8B-AB2FDF6F049C}" type="presOf" srcId="{A61AE243-3862-4C80-8537-870EB03AE230}" destId="{4B3B0826-46EC-4F6B-834E-553BFCF2E924}" srcOrd="1" destOrd="0" presId="urn:microsoft.com/office/officeart/2005/8/layout/hierarchy2"/>
    <dgm:cxn modelId="{16746D23-7185-45CB-8FC4-50CB2592BA8E}" srcId="{E8E9EF6A-D881-45F3-8772-726B6D8D0F9E}" destId="{FA752B1E-7F4D-442D-AD7D-78A4F71F5E71}" srcOrd="2" destOrd="0" parTransId="{1116D19A-9888-45F7-AD90-A8373FF3A34B}" sibTransId="{6423E8F4-583F-4A78-A82C-AB17FFB07D13}"/>
    <dgm:cxn modelId="{2DAEC02B-9A6A-4858-9BF5-7F1041444D8D}" type="presOf" srcId="{7E0560DD-9B7C-4885-AA12-162BB4F1E082}" destId="{AD606A26-B83B-4178-BDD7-5E6BED66B357}" srcOrd="0" destOrd="0" presId="urn:microsoft.com/office/officeart/2005/8/layout/hierarchy2"/>
    <dgm:cxn modelId="{AF333E40-4525-46BD-9DC4-CBBEB3991568}" type="presOf" srcId="{A61AE243-3862-4C80-8537-870EB03AE230}" destId="{F957FF8D-53EC-498F-92F0-EBC0D620EB89}" srcOrd="0" destOrd="0" presId="urn:microsoft.com/office/officeart/2005/8/layout/hierarchy2"/>
    <dgm:cxn modelId="{6671745C-914F-4DB2-98CF-8C7FD84D3387}" type="presOf" srcId="{C6D10EE2-ECA5-4BAD-9654-E4EE273C8A4A}" destId="{B94936C7-1B1C-4321-AD7F-F9FEF82FA175}" srcOrd="1" destOrd="0" presId="urn:microsoft.com/office/officeart/2005/8/layout/hierarchy2"/>
    <dgm:cxn modelId="{7752C366-F16A-4324-8829-C812298D1A93}" srcId="{060E65B8-28EB-4950-BD45-A0E58A627214}" destId="{27E13E2E-3A6C-4CEE-AB77-09689FF4323C}" srcOrd="2" destOrd="0" parTransId="{7E0560DD-9B7C-4885-AA12-162BB4F1E082}" sibTransId="{40D385EF-CFED-41BB-AE2B-CF45B0D853E9}"/>
    <dgm:cxn modelId="{8F20FD6B-A804-45D5-8450-B5E92FF87B00}" type="presOf" srcId="{E8E9EF6A-D881-45F3-8772-726B6D8D0F9E}" destId="{45716114-A806-483B-9804-447403304B58}" srcOrd="0" destOrd="0" presId="urn:microsoft.com/office/officeart/2005/8/layout/hierarchy2"/>
    <dgm:cxn modelId="{C7430E51-10E3-43A1-9607-BA7FF626EF1A}" type="presOf" srcId="{7E0560DD-9B7C-4885-AA12-162BB4F1E082}" destId="{3675A1B3-188F-414E-A2ED-AC4D4094DB89}" srcOrd="1" destOrd="0" presId="urn:microsoft.com/office/officeart/2005/8/layout/hierarchy2"/>
    <dgm:cxn modelId="{7D98E354-FBD5-4426-8DFD-B16850133F68}" srcId="{060E65B8-28EB-4950-BD45-A0E58A627214}" destId="{9F826BE3-5B06-41EB-B472-BB65DD8A274A}" srcOrd="0" destOrd="0" parTransId="{6FC993C9-32F5-4588-9843-820705F21636}" sibTransId="{84BCD3C4-BC53-41A0-8F1B-2B0465505A69}"/>
    <dgm:cxn modelId="{F7198676-601E-4264-8885-A22F920060B9}" srcId="{060E65B8-28EB-4950-BD45-A0E58A627214}" destId="{12506CF8-DC95-451A-898B-BF9452A106C6}" srcOrd="1" destOrd="0" parTransId="{C6D10EE2-ECA5-4BAD-9654-E4EE273C8A4A}" sibTransId="{55CA59B2-6266-4F4E-9AC9-27A95626317B}"/>
    <dgm:cxn modelId="{800A5357-94C5-40A9-B6F6-C70B76F881FD}" srcId="{27E13E2E-3A6C-4CEE-AB77-09689FF4323C}" destId="{E83727E9-EE6B-4C0A-A8A2-D2F2B3DCC444}" srcOrd="0" destOrd="0" parTransId="{A609FDFD-697C-4C7D-BAF4-0524E0AB18B8}" sibTransId="{525645E5-1CFB-409E-8FED-3B4CC9B18AE0}"/>
    <dgm:cxn modelId="{4E174778-75F3-4B29-8E23-151EDF718D19}" type="presOf" srcId="{27E13E2E-3A6C-4CEE-AB77-09689FF4323C}" destId="{100132DA-5E67-4232-9334-DB8238CFBB9E}" srcOrd="0" destOrd="0" presId="urn:microsoft.com/office/officeart/2005/8/layout/hierarchy2"/>
    <dgm:cxn modelId="{3FD6567E-313B-4DC7-BF78-1813B0E8C571}" type="presOf" srcId="{683F2DD1-BAF0-4AE2-AA0A-E68598283A2A}" destId="{3873FC39-64CF-41ED-92D5-3EC0D72A177D}" srcOrd="0" destOrd="0" presId="urn:microsoft.com/office/officeart/2005/8/layout/hierarchy2"/>
    <dgm:cxn modelId="{C73B5085-9E01-4DE9-A9E2-1ADEF6025AED}" srcId="{6DAA405A-3ABE-422C-BBF3-B2C1F6D12F8B}" destId="{060E65B8-28EB-4950-BD45-A0E58A627214}" srcOrd="0" destOrd="0" parTransId="{EF333E1F-D77E-45D9-A205-E2C71CAC0516}" sibTransId="{1A873AAC-A144-45BB-8049-FF8A0ADE4D53}"/>
    <dgm:cxn modelId="{FB7B9B8B-65CE-4C46-AD99-4362DA46DEB3}" type="presOf" srcId="{1116D19A-9888-45F7-AD90-A8373FF3A34B}" destId="{E6296D74-88FB-499F-884B-0E1C63DC65F9}" srcOrd="0" destOrd="0" presId="urn:microsoft.com/office/officeart/2005/8/layout/hierarchy2"/>
    <dgm:cxn modelId="{B37E1A9C-9EBF-4A73-920B-D3491FEA773C}" type="presOf" srcId="{A609FDFD-697C-4C7D-BAF4-0524E0AB18B8}" destId="{E1CB5C56-2771-4B6B-A922-F9FEF1F8F0C2}" srcOrd="1" destOrd="0" presId="urn:microsoft.com/office/officeart/2005/8/layout/hierarchy2"/>
    <dgm:cxn modelId="{03FD02A3-0419-406F-82F7-ABD93D9A8121}" type="presOf" srcId="{98A11B91-12C1-4480-9B77-0D0926E265D7}" destId="{AF1FB0F9-439B-4A16-BBE0-0011AA53A7DA}" srcOrd="0" destOrd="0" presId="urn:microsoft.com/office/officeart/2005/8/layout/hierarchy2"/>
    <dgm:cxn modelId="{93C218A7-51B0-416D-99AB-643474F21304}" type="presOf" srcId="{1116D19A-9888-45F7-AD90-A8373FF3A34B}" destId="{7B60FB10-AFDB-47D2-90C8-6F2237E12D40}" srcOrd="1" destOrd="0" presId="urn:microsoft.com/office/officeart/2005/8/layout/hierarchy2"/>
    <dgm:cxn modelId="{2F1055AF-DC6E-459E-9B3C-B18F31D65D39}" srcId="{060E65B8-28EB-4950-BD45-A0E58A627214}" destId="{E22D3E45-9DEB-44C6-8D70-D18E14D7B7E5}" srcOrd="3" destOrd="0" parTransId="{A61AE243-3862-4C80-8537-870EB03AE230}" sibTransId="{1C192406-5C9B-47A6-BCE2-CC2E03650DF5}"/>
    <dgm:cxn modelId="{2E4F97B0-083D-4BAE-A330-5E1ADA35F4DD}" srcId="{E8E9EF6A-D881-45F3-8772-726B6D8D0F9E}" destId="{F47BE205-052E-4F6A-8D24-606ED58D08EA}" srcOrd="1" destOrd="0" parTransId="{98A11B91-12C1-4480-9B77-0D0926E265D7}" sibTransId="{99F13D27-C3C6-471A-A90F-A838E7C2F7AA}"/>
    <dgm:cxn modelId="{192CB3B0-7C82-4ABB-BF4D-150C18282EB4}" type="presOf" srcId="{88877304-5328-49F3-B642-B0E3F8009B15}" destId="{DF7FBDC9-1CD8-41A8-A1E9-C19B7DD96F53}" srcOrd="0" destOrd="0" presId="urn:microsoft.com/office/officeart/2005/8/layout/hierarchy2"/>
    <dgm:cxn modelId="{AE5D66B8-D45C-46CA-A0E9-12A976FD084A}" type="presOf" srcId="{FA752B1E-7F4D-442D-AD7D-78A4F71F5E71}" destId="{9E13E8F3-8849-4E13-8F6E-C7EA211310EB}" srcOrd="0" destOrd="0" presId="urn:microsoft.com/office/officeart/2005/8/layout/hierarchy2"/>
    <dgm:cxn modelId="{DC7885B9-FE06-470E-A0D3-A589C56B3B13}" srcId="{6DAA405A-3ABE-422C-BBF3-B2C1F6D12F8B}" destId="{E8E9EF6A-D881-45F3-8772-726B6D8D0F9E}" srcOrd="1" destOrd="0" parTransId="{57E8A072-B620-4931-BBA1-5E249AFD6E64}" sibTransId="{B686BCC8-284C-40F0-AC9F-4A015A13FDE7}"/>
    <dgm:cxn modelId="{EB1F7EBB-A536-4D27-96D2-72613AC40199}" type="presOf" srcId="{E83727E9-EE6B-4C0A-A8A2-D2F2B3DCC444}" destId="{56E4ADCF-A532-4694-94C9-81196A3D3CBE}" srcOrd="0" destOrd="0" presId="urn:microsoft.com/office/officeart/2005/8/layout/hierarchy2"/>
    <dgm:cxn modelId="{9D3A25BC-1BC1-4ED0-A176-BEBE9AB30596}" type="presOf" srcId="{6FC993C9-32F5-4588-9843-820705F21636}" destId="{1CEFDE23-0892-4143-89FD-35D27F6D4120}" srcOrd="0" destOrd="0" presId="urn:microsoft.com/office/officeart/2005/8/layout/hierarchy2"/>
    <dgm:cxn modelId="{50F84DBD-2E14-4469-BFE8-1A1BDB016F03}" type="presOf" srcId="{9F826BE3-5B06-41EB-B472-BB65DD8A274A}" destId="{BE71B251-340A-4F25-946A-401906BDEC1C}" srcOrd="0" destOrd="0" presId="urn:microsoft.com/office/officeart/2005/8/layout/hierarchy2"/>
    <dgm:cxn modelId="{929456BE-C38B-497F-83CF-D84115C2B440}" type="presOf" srcId="{C6D10EE2-ECA5-4BAD-9654-E4EE273C8A4A}" destId="{6D60A836-F640-4681-9AEE-185F8592F8D0}" srcOrd="0" destOrd="0" presId="urn:microsoft.com/office/officeart/2005/8/layout/hierarchy2"/>
    <dgm:cxn modelId="{4970C1CC-B5E8-44CA-900F-256AE8DC433C}" type="presOf" srcId="{98A11B91-12C1-4480-9B77-0D0926E265D7}" destId="{59F18E55-D7B8-4C7E-B89D-7A4A703CF6F7}" srcOrd="1" destOrd="0" presId="urn:microsoft.com/office/officeart/2005/8/layout/hierarchy2"/>
    <dgm:cxn modelId="{106A8DD7-AF45-4AFF-8D95-F57B89ACEA66}" type="presOf" srcId="{6FC993C9-32F5-4588-9843-820705F21636}" destId="{AC28B2C1-FA38-4289-A47D-59E5C504C4A1}" srcOrd="1" destOrd="0" presId="urn:microsoft.com/office/officeart/2005/8/layout/hierarchy2"/>
    <dgm:cxn modelId="{0FEDABDE-B8C3-466D-BFE0-F6032A915F02}" type="presOf" srcId="{060E65B8-28EB-4950-BD45-A0E58A627214}" destId="{4FD9E467-D6FC-4BDC-A83D-B29C6D918F52}" srcOrd="0" destOrd="0" presId="urn:microsoft.com/office/officeart/2005/8/layout/hierarchy2"/>
    <dgm:cxn modelId="{7DFED8E7-CD4D-4BFA-A848-C3C7B77D5233}" type="presOf" srcId="{E22D3E45-9DEB-44C6-8D70-D18E14D7B7E5}" destId="{554AF096-C2E6-4F2A-91CD-6C5CA8A54476}" srcOrd="0" destOrd="0" presId="urn:microsoft.com/office/officeart/2005/8/layout/hierarchy2"/>
    <dgm:cxn modelId="{4350ADF8-6BFC-435B-B943-A822DF70B3C5}" type="presOf" srcId="{12506CF8-DC95-451A-898B-BF9452A106C6}" destId="{82ABE6DE-5AF7-4EC6-9659-73DAC003CF72}" srcOrd="0" destOrd="0" presId="urn:microsoft.com/office/officeart/2005/8/layout/hierarchy2"/>
    <dgm:cxn modelId="{18235BFE-02B9-44EE-94F4-9BD2FF373921}" type="presOf" srcId="{88877304-5328-49F3-B642-B0E3F8009B15}" destId="{83431E11-2488-4145-9D5D-74242D2BFD2D}" srcOrd="1" destOrd="0" presId="urn:microsoft.com/office/officeart/2005/8/layout/hierarchy2"/>
    <dgm:cxn modelId="{E85C4928-7902-4171-856D-95FF293A0950}" type="presParOf" srcId="{109F3D6C-90A8-48DB-AD58-651DE04B1F68}" destId="{A12FA0BA-DF0C-437D-BE6C-8225FDE87618}" srcOrd="0" destOrd="0" presId="urn:microsoft.com/office/officeart/2005/8/layout/hierarchy2"/>
    <dgm:cxn modelId="{0F8B58DB-91F8-4470-9CC5-F2466BD89D8B}" type="presParOf" srcId="{A12FA0BA-DF0C-437D-BE6C-8225FDE87618}" destId="{4FD9E467-D6FC-4BDC-A83D-B29C6D918F52}" srcOrd="0" destOrd="0" presId="urn:microsoft.com/office/officeart/2005/8/layout/hierarchy2"/>
    <dgm:cxn modelId="{9144F058-9F83-4577-AC72-A627774CFA82}" type="presParOf" srcId="{A12FA0BA-DF0C-437D-BE6C-8225FDE87618}" destId="{D062277B-0CA4-43F5-8B15-33F592731583}" srcOrd="1" destOrd="0" presId="urn:microsoft.com/office/officeart/2005/8/layout/hierarchy2"/>
    <dgm:cxn modelId="{E797481A-DEEE-4A34-B791-394A6C8CDB31}" type="presParOf" srcId="{D062277B-0CA4-43F5-8B15-33F592731583}" destId="{1CEFDE23-0892-4143-89FD-35D27F6D4120}" srcOrd="0" destOrd="0" presId="urn:microsoft.com/office/officeart/2005/8/layout/hierarchy2"/>
    <dgm:cxn modelId="{099C3CEB-F3E0-4B77-9A39-7D0F6492503E}" type="presParOf" srcId="{1CEFDE23-0892-4143-89FD-35D27F6D4120}" destId="{AC28B2C1-FA38-4289-A47D-59E5C504C4A1}" srcOrd="0" destOrd="0" presId="urn:microsoft.com/office/officeart/2005/8/layout/hierarchy2"/>
    <dgm:cxn modelId="{8A453624-77F4-4339-AE91-A43356A0EE4C}" type="presParOf" srcId="{D062277B-0CA4-43F5-8B15-33F592731583}" destId="{68E79EC1-A30E-4A5E-9C7A-9CB7F8C8E031}" srcOrd="1" destOrd="0" presId="urn:microsoft.com/office/officeart/2005/8/layout/hierarchy2"/>
    <dgm:cxn modelId="{C3E99A8E-7DA7-4252-9051-717DA473EF56}" type="presParOf" srcId="{68E79EC1-A30E-4A5E-9C7A-9CB7F8C8E031}" destId="{BE71B251-340A-4F25-946A-401906BDEC1C}" srcOrd="0" destOrd="0" presId="urn:microsoft.com/office/officeart/2005/8/layout/hierarchy2"/>
    <dgm:cxn modelId="{73798BD3-9C2C-4C80-935B-9FBE8EAA1C93}" type="presParOf" srcId="{68E79EC1-A30E-4A5E-9C7A-9CB7F8C8E031}" destId="{FE8BD98A-4FA3-4540-8C41-20CE8BA2D061}" srcOrd="1" destOrd="0" presId="urn:microsoft.com/office/officeart/2005/8/layout/hierarchy2"/>
    <dgm:cxn modelId="{DD7A95E9-2114-4A7D-A438-4E1202A3D614}" type="presParOf" srcId="{D062277B-0CA4-43F5-8B15-33F592731583}" destId="{6D60A836-F640-4681-9AEE-185F8592F8D0}" srcOrd="2" destOrd="0" presId="urn:microsoft.com/office/officeart/2005/8/layout/hierarchy2"/>
    <dgm:cxn modelId="{87A70F12-7B6C-4495-ADFF-3FBF354E56ED}" type="presParOf" srcId="{6D60A836-F640-4681-9AEE-185F8592F8D0}" destId="{B94936C7-1B1C-4321-AD7F-F9FEF82FA175}" srcOrd="0" destOrd="0" presId="urn:microsoft.com/office/officeart/2005/8/layout/hierarchy2"/>
    <dgm:cxn modelId="{063D152A-FE1A-462C-8113-F90296E5DEC0}" type="presParOf" srcId="{D062277B-0CA4-43F5-8B15-33F592731583}" destId="{45A514FD-2414-4A41-B68A-4AB803775A3B}" srcOrd="3" destOrd="0" presId="urn:microsoft.com/office/officeart/2005/8/layout/hierarchy2"/>
    <dgm:cxn modelId="{68F7464B-FBF2-46BA-961B-5B5EEF273FB4}" type="presParOf" srcId="{45A514FD-2414-4A41-B68A-4AB803775A3B}" destId="{82ABE6DE-5AF7-4EC6-9659-73DAC003CF72}" srcOrd="0" destOrd="0" presId="urn:microsoft.com/office/officeart/2005/8/layout/hierarchy2"/>
    <dgm:cxn modelId="{001D0001-A19D-4D49-8C9A-E259C98B0907}" type="presParOf" srcId="{45A514FD-2414-4A41-B68A-4AB803775A3B}" destId="{16C7F335-DAA6-4D83-81A2-032C63283863}" srcOrd="1" destOrd="0" presId="urn:microsoft.com/office/officeart/2005/8/layout/hierarchy2"/>
    <dgm:cxn modelId="{0E4EDF78-ACD3-4213-A843-4A185BFBA8E9}" type="presParOf" srcId="{D062277B-0CA4-43F5-8B15-33F592731583}" destId="{AD606A26-B83B-4178-BDD7-5E6BED66B357}" srcOrd="4" destOrd="0" presId="urn:microsoft.com/office/officeart/2005/8/layout/hierarchy2"/>
    <dgm:cxn modelId="{97976CFE-096D-4781-9D2B-9081DB1F531C}" type="presParOf" srcId="{AD606A26-B83B-4178-BDD7-5E6BED66B357}" destId="{3675A1B3-188F-414E-A2ED-AC4D4094DB89}" srcOrd="0" destOrd="0" presId="urn:microsoft.com/office/officeart/2005/8/layout/hierarchy2"/>
    <dgm:cxn modelId="{20208F20-A51C-470E-A676-2044B699FFF0}" type="presParOf" srcId="{D062277B-0CA4-43F5-8B15-33F592731583}" destId="{3A722DD2-7572-4431-B0B5-B245AACCB7B2}" srcOrd="5" destOrd="0" presId="urn:microsoft.com/office/officeart/2005/8/layout/hierarchy2"/>
    <dgm:cxn modelId="{1AE7FE13-BAE5-4AD3-BFEE-7B03C264A2A9}" type="presParOf" srcId="{3A722DD2-7572-4431-B0B5-B245AACCB7B2}" destId="{100132DA-5E67-4232-9334-DB8238CFBB9E}" srcOrd="0" destOrd="0" presId="urn:microsoft.com/office/officeart/2005/8/layout/hierarchy2"/>
    <dgm:cxn modelId="{7F08746D-FCF9-4B10-A8F8-228373C3EA8A}" type="presParOf" srcId="{3A722DD2-7572-4431-B0B5-B245AACCB7B2}" destId="{24B8E6E1-8BD8-4FCC-9658-E8EADE4532E3}" srcOrd="1" destOrd="0" presId="urn:microsoft.com/office/officeart/2005/8/layout/hierarchy2"/>
    <dgm:cxn modelId="{8AEC0BD7-0BA2-4DB8-9DF7-5F847B17C588}" type="presParOf" srcId="{24B8E6E1-8BD8-4FCC-9658-E8EADE4532E3}" destId="{C5EDFDFD-0E0D-4276-89EC-197D0AD1F78D}" srcOrd="0" destOrd="0" presId="urn:microsoft.com/office/officeart/2005/8/layout/hierarchy2"/>
    <dgm:cxn modelId="{3C49BD52-B532-439B-9271-0D743BAFDD7B}" type="presParOf" srcId="{C5EDFDFD-0E0D-4276-89EC-197D0AD1F78D}" destId="{E1CB5C56-2771-4B6B-A922-F9FEF1F8F0C2}" srcOrd="0" destOrd="0" presId="urn:microsoft.com/office/officeart/2005/8/layout/hierarchy2"/>
    <dgm:cxn modelId="{8D3BAAAB-5DEF-483C-A9E6-5425BDF50218}" type="presParOf" srcId="{24B8E6E1-8BD8-4FCC-9658-E8EADE4532E3}" destId="{A759F0D7-CC9F-4FEE-ACBF-6A822F98026B}" srcOrd="1" destOrd="0" presId="urn:microsoft.com/office/officeart/2005/8/layout/hierarchy2"/>
    <dgm:cxn modelId="{AA5F1112-3180-40CE-AEAE-E22054EEBD2F}" type="presParOf" srcId="{A759F0D7-CC9F-4FEE-ACBF-6A822F98026B}" destId="{56E4ADCF-A532-4694-94C9-81196A3D3CBE}" srcOrd="0" destOrd="0" presId="urn:microsoft.com/office/officeart/2005/8/layout/hierarchy2"/>
    <dgm:cxn modelId="{A62F4597-004D-46AD-8AC0-5B5D6675CA41}" type="presParOf" srcId="{A759F0D7-CC9F-4FEE-ACBF-6A822F98026B}" destId="{5DA4D467-5B8B-4C43-9599-C51B3667DF32}" srcOrd="1" destOrd="0" presId="urn:microsoft.com/office/officeart/2005/8/layout/hierarchy2"/>
    <dgm:cxn modelId="{839D3872-F37F-4CE4-9076-B2E29221E1E9}" type="presParOf" srcId="{D062277B-0CA4-43F5-8B15-33F592731583}" destId="{F957FF8D-53EC-498F-92F0-EBC0D620EB89}" srcOrd="6" destOrd="0" presId="urn:microsoft.com/office/officeart/2005/8/layout/hierarchy2"/>
    <dgm:cxn modelId="{D8C34124-A20D-451C-BB7C-6AAD1DEE4FE0}" type="presParOf" srcId="{F957FF8D-53EC-498F-92F0-EBC0D620EB89}" destId="{4B3B0826-46EC-4F6B-834E-553BFCF2E924}" srcOrd="0" destOrd="0" presId="urn:microsoft.com/office/officeart/2005/8/layout/hierarchy2"/>
    <dgm:cxn modelId="{2B0B17B3-2B70-43E3-9FA2-DDA76DF25E38}" type="presParOf" srcId="{D062277B-0CA4-43F5-8B15-33F592731583}" destId="{AEEB8E9C-8CC3-4B0C-B662-080C35A06D61}" srcOrd="7" destOrd="0" presId="urn:microsoft.com/office/officeart/2005/8/layout/hierarchy2"/>
    <dgm:cxn modelId="{361B12B1-C033-46F3-8CE1-F1414404AE46}" type="presParOf" srcId="{AEEB8E9C-8CC3-4B0C-B662-080C35A06D61}" destId="{554AF096-C2E6-4F2A-91CD-6C5CA8A54476}" srcOrd="0" destOrd="0" presId="urn:microsoft.com/office/officeart/2005/8/layout/hierarchy2"/>
    <dgm:cxn modelId="{FFB6AF60-07AD-4DA0-9BDE-18BA2747B530}" type="presParOf" srcId="{AEEB8E9C-8CC3-4B0C-B662-080C35A06D61}" destId="{67195BEA-0C82-4B50-B005-08324520EE03}" srcOrd="1" destOrd="0" presId="urn:microsoft.com/office/officeart/2005/8/layout/hierarchy2"/>
    <dgm:cxn modelId="{28E6BD52-35B5-495D-8878-9BB45AFEA01E}" type="presParOf" srcId="{109F3D6C-90A8-48DB-AD58-651DE04B1F68}" destId="{261C4391-3C76-448F-A5DF-EF8185D10E3B}" srcOrd="1" destOrd="0" presId="urn:microsoft.com/office/officeart/2005/8/layout/hierarchy2"/>
    <dgm:cxn modelId="{2368E824-FCF5-4C45-B397-6656CB5A2273}" type="presParOf" srcId="{261C4391-3C76-448F-A5DF-EF8185D10E3B}" destId="{45716114-A806-483B-9804-447403304B58}" srcOrd="0" destOrd="0" presId="urn:microsoft.com/office/officeart/2005/8/layout/hierarchy2"/>
    <dgm:cxn modelId="{80AB76A8-46DB-4250-BB62-21CBA8E24407}" type="presParOf" srcId="{261C4391-3C76-448F-A5DF-EF8185D10E3B}" destId="{9F8B10BD-67F0-4ED4-87F0-1302797624BD}" srcOrd="1" destOrd="0" presId="urn:microsoft.com/office/officeart/2005/8/layout/hierarchy2"/>
    <dgm:cxn modelId="{86F830F7-668F-4014-A2DA-053BDF8882EF}" type="presParOf" srcId="{9F8B10BD-67F0-4ED4-87F0-1302797624BD}" destId="{DF7FBDC9-1CD8-41A8-A1E9-C19B7DD96F53}" srcOrd="0" destOrd="0" presId="urn:microsoft.com/office/officeart/2005/8/layout/hierarchy2"/>
    <dgm:cxn modelId="{8883B28C-72C8-44F5-B1AA-9136FC23D0A6}" type="presParOf" srcId="{DF7FBDC9-1CD8-41A8-A1E9-C19B7DD96F53}" destId="{83431E11-2488-4145-9D5D-74242D2BFD2D}" srcOrd="0" destOrd="0" presId="urn:microsoft.com/office/officeart/2005/8/layout/hierarchy2"/>
    <dgm:cxn modelId="{413792AF-2CB0-427F-AA1A-2E725A2073EB}" type="presParOf" srcId="{9F8B10BD-67F0-4ED4-87F0-1302797624BD}" destId="{E4C93446-A01F-4642-8332-7F9891D43C81}" srcOrd="1" destOrd="0" presId="urn:microsoft.com/office/officeart/2005/8/layout/hierarchy2"/>
    <dgm:cxn modelId="{B2E67EDA-35C9-4818-9C49-EC4975A33F32}" type="presParOf" srcId="{E4C93446-A01F-4642-8332-7F9891D43C81}" destId="{3873FC39-64CF-41ED-92D5-3EC0D72A177D}" srcOrd="0" destOrd="0" presId="urn:microsoft.com/office/officeart/2005/8/layout/hierarchy2"/>
    <dgm:cxn modelId="{0969F04A-168B-44BD-8593-7B2C8E9F96E4}" type="presParOf" srcId="{E4C93446-A01F-4642-8332-7F9891D43C81}" destId="{3CD98C16-3535-40D7-A86E-97A12189D9EC}" srcOrd="1" destOrd="0" presId="urn:microsoft.com/office/officeart/2005/8/layout/hierarchy2"/>
    <dgm:cxn modelId="{69ECC6F8-B3CD-4C91-B514-4E0341CE31DA}" type="presParOf" srcId="{9F8B10BD-67F0-4ED4-87F0-1302797624BD}" destId="{AF1FB0F9-439B-4A16-BBE0-0011AA53A7DA}" srcOrd="2" destOrd="0" presId="urn:microsoft.com/office/officeart/2005/8/layout/hierarchy2"/>
    <dgm:cxn modelId="{FD8A6C7B-C786-42E8-A2A2-7EDE091FF692}" type="presParOf" srcId="{AF1FB0F9-439B-4A16-BBE0-0011AA53A7DA}" destId="{59F18E55-D7B8-4C7E-B89D-7A4A703CF6F7}" srcOrd="0" destOrd="0" presId="urn:microsoft.com/office/officeart/2005/8/layout/hierarchy2"/>
    <dgm:cxn modelId="{9BE6E199-B270-4075-A780-B8AB22E6C90E}" type="presParOf" srcId="{9F8B10BD-67F0-4ED4-87F0-1302797624BD}" destId="{A5DE4D65-BF73-4F01-899C-3C84D88422AE}" srcOrd="3" destOrd="0" presId="urn:microsoft.com/office/officeart/2005/8/layout/hierarchy2"/>
    <dgm:cxn modelId="{AC860524-183F-4069-91DE-041C61796B4B}" type="presParOf" srcId="{A5DE4D65-BF73-4F01-899C-3C84D88422AE}" destId="{DB9F997D-8013-4FD0-8A80-7B9D1D75E8B4}" srcOrd="0" destOrd="0" presId="urn:microsoft.com/office/officeart/2005/8/layout/hierarchy2"/>
    <dgm:cxn modelId="{20AFDECA-F9E7-4162-B85F-C765FD73489F}" type="presParOf" srcId="{A5DE4D65-BF73-4F01-899C-3C84D88422AE}" destId="{55128798-498F-40E6-B663-59AA4BB1163D}" srcOrd="1" destOrd="0" presId="urn:microsoft.com/office/officeart/2005/8/layout/hierarchy2"/>
    <dgm:cxn modelId="{96EB7A06-B85C-42F9-BB83-5BF5F192D45F}" type="presParOf" srcId="{9F8B10BD-67F0-4ED4-87F0-1302797624BD}" destId="{E6296D74-88FB-499F-884B-0E1C63DC65F9}" srcOrd="4" destOrd="0" presId="urn:microsoft.com/office/officeart/2005/8/layout/hierarchy2"/>
    <dgm:cxn modelId="{1B43975A-60E6-4343-8256-E19192E3007F}" type="presParOf" srcId="{E6296D74-88FB-499F-884B-0E1C63DC65F9}" destId="{7B60FB10-AFDB-47D2-90C8-6F2237E12D40}" srcOrd="0" destOrd="0" presId="urn:microsoft.com/office/officeart/2005/8/layout/hierarchy2"/>
    <dgm:cxn modelId="{4A4C2580-23B1-4475-89B5-5B3BF5D16675}" type="presParOf" srcId="{9F8B10BD-67F0-4ED4-87F0-1302797624BD}" destId="{F1524B91-522E-438F-A5B5-1901CE231A04}" srcOrd="5" destOrd="0" presId="urn:microsoft.com/office/officeart/2005/8/layout/hierarchy2"/>
    <dgm:cxn modelId="{75C58093-6FB7-408A-B8AB-0AC73E0ECBE6}" type="presParOf" srcId="{F1524B91-522E-438F-A5B5-1901CE231A04}" destId="{9E13E8F3-8849-4E13-8F6E-C7EA211310EB}" srcOrd="0" destOrd="0" presId="urn:microsoft.com/office/officeart/2005/8/layout/hierarchy2"/>
    <dgm:cxn modelId="{ED5F51CE-8454-49E0-BA2E-8C37B50B2B3A}" type="presParOf" srcId="{F1524B91-522E-438F-A5B5-1901CE231A04}" destId="{8843C38F-080A-42A1-B904-ED29E2EB29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72F30CB-B137-457C-8AFA-5C66401CCB6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8199451-2CBE-44F5-9133-C3B5EFE887A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3FE49E-90FD-4AC3-B07B-24EAD7F366FB}" type="par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A271FC-FB1B-4571-ACB8-842582E83DBD}" type="sib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F465C-8FEA-4F27-994C-B3A7EB85773C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4F7C67-46E0-49F0-9E14-4B06BB82B104}" type="par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38946-3288-493B-8492-35DC9A415FEF}" type="sib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653CE4-FCA0-4A9C-AF35-15B5D2BDFE04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F49CD7-DE93-4F37-998D-B461D10B638A}" type="par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37C862-A2A1-495B-BE84-10E9AA8AB13A}" type="sib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137737-8A21-4BE8-A9FB-D9CBA597973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0A9AE1-274E-4C68-A4A6-4C48F1EFCCB0}" type="par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2EEFC6-A070-4B9C-9AD0-F60F70382AAA}" type="sib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313C5-DFBB-47F8-9EE2-C78AD5189E8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A6A7FD-EBAD-440E-802A-5063B288A92D}" type="par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2417BB-78EE-45A4-AD13-4577172BCD74}" type="sib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28084-87EB-4F90-86FD-5676B82706E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0757EA-D970-473E-8903-FE3D6EFCEB7F}" type="par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D5679F-81EC-49C7-B2D8-A7403E7A2BF4}" type="sib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1112A-F078-48BC-BEC7-9B4DDB22CB7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CD79B4-B2CD-484C-BE71-F10334FEDC33}" type="par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9FD1F3-0CC7-44E8-94B0-B7099C99D861}" type="sib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CA297B-68EF-4D96-AC72-FB8F2DA113BE}" type="pres">
      <dgm:prSet presAssocID="{E72F30CB-B137-457C-8AFA-5C66401CCB65}" presName="Name0" presStyleCnt="0">
        <dgm:presLayoutVars>
          <dgm:chMax val="7"/>
          <dgm:chPref val="7"/>
          <dgm:dir/>
        </dgm:presLayoutVars>
      </dgm:prSet>
      <dgm:spPr/>
    </dgm:pt>
    <dgm:pt modelId="{1FF716AC-CB12-4A6E-A7E4-376644B8451A}" type="pres">
      <dgm:prSet presAssocID="{E72F30CB-B137-457C-8AFA-5C66401CCB65}" presName="Name1" presStyleCnt="0"/>
      <dgm:spPr/>
    </dgm:pt>
    <dgm:pt modelId="{ECC522FB-7E50-4627-8086-E4078C18BD3E}" type="pres">
      <dgm:prSet presAssocID="{E72F30CB-B137-457C-8AFA-5C66401CCB65}" presName="cycle" presStyleCnt="0"/>
      <dgm:spPr/>
    </dgm:pt>
    <dgm:pt modelId="{28DD7D08-3076-4553-8FFF-63220F10B4F4}" type="pres">
      <dgm:prSet presAssocID="{E72F30CB-B137-457C-8AFA-5C66401CCB65}" presName="srcNode" presStyleLbl="node1" presStyleIdx="0" presStyleCnt="7"/>
      <dgm:spPr/>
    </dgm:pt>
    <dgm:pt modelId="{A798F64B-02DE-4F18-A7F7-C93D2EC140F8}" type="pres">
      <dgm:prSet presAssocID="{E72F30CB-B137-457C-8AFA-5C66401CCB65}" presName="conn" presStyleLbl="parChTrans1D2" presStyleIdx="0" presStyleCnt="1"/>
      <dgm:spPr/>
    </dgm:pt>
    <dgm:pt modelId="{44B1D112-8BC5-42CB-A6C2-74755B35D061}" type="pres">
      <dgm:prSet presAssocID="{E72F30CB-B137-457C-8AFA-5C66401CCB65}" presName="extraNode" presStyleLbl="node1" presStyleIdx="0" presStyleCnt="7"/>
      <dgm:spPr/>
    </dgm:pt>
    <dgm:pt modelId="{C3FA7FFB-5A98-4782-891A-F62939D2702F}" type="pres">
      <dgm:prSet presAssocID="{E72F30CB-B137-457C-8AFA-5C66401CCB65}" presName="dstNode" presStyleLbl="node1" presStyleIdx="0" presStyleCnt="7"/>
      <dgm:spPr/>
    </dgm:pt>
    <dgm:pt modelId="{7E7E0F15-AACC-4B4C-BF2C-EBAB791AEF60}" type="pres">
      <dgm:prSet presAssocID="{88199451-2CBE-44F5-9133-C3B5EFE887AB}" presName="text_1" presStyleLbl="node1" presStyleIdx="0" presStyleCnt="7">
        <dgm:presLayoutVars>
          <dgm:bulletEnabled val="1"/>
        </dgm:presLayoutVars>
      </dgm:prSet>
      <dgm:spPr/>
    </dgm:pt>
    <dgm:pt modelId="{72F0812A-8707-4207-97C0-4930F04CCF09}" type="pres">
      <dgm:prSet presAssocID="{88199451-2CBE-44F5-9133-C3B5EFE887AB}" presName="accent_1" presStyleCnt="0"/>
      <dgm:spPr/>
    </dgm:pt>
    <dgm:pt modelId="{9697C030-382B-4010-AF86-CB97E2AEBD17}" type="pres">
      <dgm:prSet presAssocID="{88199451-2CBE-44F5-9133-C3B5EFE887AB}" presName="accentRepeatNode" presStyleLbl="solidFgAcc1" presStyleIdx="0" presStyleCnt="7"/>
      <dgm:spPr/>
    </dgm:pt>
    <dgm:pt modelId="{A263A964-C424-4431-9EAB-EE07951045EC}" type="pres">
      <dgm:prSet presAssocID="{12BF465C-8FEA-4F27-994C-B3A7EB85773C}" presName="text_2" presStyleLbl="node1" presStyleIdx="1" presStyleCnt="7">
        <dgm:presLayoutVars>
          <dgm:bulletEnabled val="1"/>
        </dgm:presLayoutVars>
      </dgm:prSet>
      <dgm:spPr/>
    </dgm:pt>
    <dgm:pt modelId="{D68A632A-D4A9-48FB-BE49-D37EAB54904C}" type="pres">
      <dgm:prSet presAssocID="{12BF465C-8FEA-4F27-994C-B3A7EB85773C}" presName="accent_2" presStyleCnt="0"/>
      <dgm:spPr/>
    </dgm:pt>
    <dgm:pt modelId="{12F5BD05-A28A-4C26-9F39-1D2F4BDF9977}" type="pres">
      <dgm:prSet presAssocID="{12BF465C-8FEA-4F27-994C-B3A7EB85773C}" presName="accentRepeatNode" presStyleLbl="solidFgAcc1" presStyleIdx="1" presStyleCnt="7"/>
      <dgm:spPr/>
    </dgm:pt>
    <dgm:pt modelId="{AEF5A30E-5E60-41CB-8F39-D1E11D9B7A5B}" type="pres">
      <dgm:prSet presAssocID="{AB028084-87EB-4F90-86FD-5676B82706E1}" presName="text_3" presStyleLbl="node1" presStyleIdx="2" presStyleCnt="7">
        <dgm:presLayoutVars>
          <dgm:bulletEnabled val="1"/>
        </dgm:presLayoutVars>
      </dgm:prSet>
      <dgm:spPr/>
    </dgm:pt>
    <dgm:pt modelId="{47728858-D687-4CF7-81C1-646688A1C6E5}" type="pres">
      <dgm:prSet presAssocID="{AB028084-87EB-4F90-86FD-5676B82706E1}" presName="accent_3" presStyleCnt="0"/>
      <dgm:spPr/>
    </dgm:pt>
    <dgm:pt modelId="{022FD242-5C63-4DD9-944D-CCF90DC0F9BC}" type="pres">
      <dgm:prSet presAssocID="{AB028084-87EB-4F90-86FD-5676B82706E1}" presName="accentRepeatNode" presStyleLbl="solidFgAcc1" presStyleIdx="2" presStyleCnt="7"/>
      <dgm:spPr/>
    </dgm:pt>
    <dgm:pt modelId="{10B0DABD-1A60-4467-915D-6D8F9FBFB40D}" type="pres">
      <dgm:prSet presAssocID="{B9653CE4-FCA0-4A9C-AF35-15B5D2BDFE04}" presName="text_4" presStyleLbl="node1" presStyleIdx="3" presStyleCnt="7">
        <dgm:presLayoutVars>
          <dgm:bulletEnabled val="1"/>
        </dgm:presLayoutVars>
      </dgm:prSet>
      <dgm:spPr/>
    </dgm:pt>
    <dgm:pt modelId="{39CD4DEF-93D9-4E7B-A706-4508338E9B72}" type="pres">
      <dgm:prSet presAssocID="{B9653CE4-FCA0-4A9C-AF35-15B5D2BDFE04}" presName="accent_4" presStyleCnt="0"/>
      <dgm:spPr/>
    </dgm:pt>
    <dgm:pt modelId="{A8B7CAA2-F3F1-4770-9CCC-619AB41ACD4E}" type="pres">
      <dgm:prSet presAssocID="{B9653CE4-FCA0-4A9C-AF35-15B5D2BDFE04}" presName="accentRepeatNode" presStyleLbl="solidFgAcc1" presStyleIdx="3" presStyleCnt="7"/>
      <dgm:spPr/>
    </dgm:pt>
    <dgm:pt modelId="{9CDFDA97-DE9A-4CF3-B4DB-6C094E0076A6}" type="pres">
      <dgm:prSet presAssocID="{00137737-8A21-4BE8-A9FB-D9CBA5979739}" presName="text_5" presStyleLbl="node1" presStyleIdx="4" presStyleCnt="7">
        <dgm:presLayoutVars>
          <dgm:bulletEnabled val="1"/>
        </dgm:presLayoutVars>
      </dgm:prSet>
      <dgm:spPr/>
    </dgm:pt>
    <dgm:pt modelId="{8E097405-629F-4CCB-BC33-5EE2FF907270}" type="pres">
      <dgm:prSet presAssocID="{00137737-8A21-4BE8-A9FB-D9CBA5979739}" presName="accent_5" presStyleCnt="0"/>
      <dgm:spPr/>
    </dgm:pt>
    <dgm:pt modelId="{3EACC099-DB5F-491D-A9A8-948FC668C3A4}" type="pres">
      <dgm:prSet presAssocID="{00137737-8A21-4BE8-A9FB-D9CBA5979739}" presName="accentRepeatNode" presStyleLbl="solidFgAcc1" presStyleIdx="4" presStyleCnt="7"/>
      <dgm:spPr/>
    </dgm:pt>
    <dgm:pt modelId="{0AE37A73-278F-491F-AB42-D91A2FEE9D10}" type="pres">
      <dgm:prSet presAssocID="{2FD313C5-DFBB-47F8-9EE2-C78AD5189E8E}" presName="text_6" presStyleLbl="node1" presStyleIdx="5" presStyleCnt="7">
        <dgm:presLayoutVars>
          <dgm:bulletEnabled val="1"/>
        </dgm:presLayoutVars>
      </dgm:prSet>
      <dgm:spPr/>
    </dgm:pt>
    <dgm:pt modelId="{350ACE54-A822-4727-80B2-401FF7DABFA6}" type="pres">
      <dgm:prSet presAssocID="{2FD313C5-DFBB-47F8-9EE2-C78AD5189E8E}" presName="accent_6" presStyleCnt="0"/>
      <dgm:spPr/>
    </dgm:pt>
    <dgm:pt modelId="{E2508B65-AF02-4021-AF95-4E9CDC23A495}" type="pres">
      <dgm:prSet presAssocID="{2FD313C5-DFBB-47F8-9EE2-C78AD5189E8E}" presName="accentRepeatNode" presStyleLbl="solidFgAcc1" presStyleIdx="5" presStyleCnt="7"/>
      <dgm:spPr/>
    </dgm:pt>
    <dgm:pt modelId="{6FCB3524-6781-497B-9DA0-E8DD064089D6}" type="pres">
      <dgm:prSet presAssocID="{3B41112A-F078-48BC-BEC7-9B4DDB22CB7B}" presName="text_7" presStyleLbl="node1" presStyleIdx="6" presStyleCnt="7">
        <dgm:presLayoutVars>
          <dgm:bulletEnabled val="1"/>
        </dgm:presLayoutVars>
      </dgm:prSet>
      <dgm:spPr/>
    </dgm:pt>
    <dgm:pt modelId="{08AB5048-E559-44A0-BC43-41EFC0490175}" type="pres">
      <dgm:prSet presAssocID="{3B41112A-F078-48BC-BEC7-9B4DDB22CB7B}" presName="accent_7" presStyleCnt="0"/>
      <dgm:spPr/>
    </dgm:pt>
    <dgm:pt modelId="{B712A168-CE47-4A5D-B0D4-BBD46FBAD8BD}" type="pres">
      <dgm:prSet presAssocID="{3B41112A-F078-48BC-BEC7-9B4DDB22CB7B}" presName="accentRepeatNode" presStyleLbl="solidFgAcc1" presStyleIdx="6" presStyleCnt="7"/>
      <dgm:spPr/>
    </dgm:pt>
  </dgm:ptLst>
  <dgm:cxnLst>
    <dgm:cxn modelId="{7F6FCB13-9B7C-4FE1-9E27-12A757CB499F}" type="presOf" srcId="{2FD313C5-DFBB-47F8-9EE2-C78AD5189E8E}" destId="{0AE37A73-278F-491F-AB42-D91A2FEE9D10}" srcOrd="0" destOrd="0" presId="urn:microsoft.com/office/officeart/2008/layout/VerticalCurvedList"/>
    <dgm:cxn modelId="{F23ED715-378F-4008-AEB2-9908C57D2101}" srcId="{E72F30CB-B137-457C-8AFA-5C66401CCB65}" destId="{88199451-2CBE-44F5-9133-C3B5EFE887AB}" srcOrd="0" destOrd="0" parTransId="{953FE49E-90FD-4AC3-B07B-24EAD7F366FB}" sibTransId="{FBA271FC-FB1B-4571-ACB8-842582E83DBD}"/>
    <dgm:cxn modelId="{C88C792C-44F0-4CF0-B9B1-86502BF8ADFE}" srcId="{E72F30CB-B137-457C-8AFA-5C66401CCB65}" destId="{00137737-8A21-4BE8-A9FB-D9CBA5979739}" srcOrd="4" destOrd="0" parTransId="{510A9AE1-274E-4C68-A4A6-4C48F1EFCCB0}" sibTransId="{CA2EEFC6-A070-4B9C-9AD0-F60F70382AAA}"/>
    <dgm:cxn modelId="{54571C2D-0802-45F9-BEEF-08BD79BF9E62}" srcId="{E72F30CB-B137-457C-8AFA-5C66401CCB65}" destId="{3B41112A-F078-48BC-BEC7-9B4DDB22CB7B}" srcOrd="6" destOrd="0" parTransId="{FACD79B4-B2CD-484C-BE71-F10334FEDC33}" sibTransId="{D39FD1F3-0CC7-44E8-94B0-B7099C99D861}"/>
    <dgm:cxn modelId="{AF63DB31-4BA2-4D71-83BC-B45BB4B64B23}" type="presOf" srcId="{E72F30CB-B137-457C-8AFA-5C66401CCB65}" destId="{7FCA297B-68EF-4D96-AC72-FB8F2DA113BE}" srcOrd="0" destOrd="0" presId="urn:microsoft.com/office/officeart/2008/layout/VerticalCurvedList"/>
    <dgm:cxn modelId="{397B0E40-32D8-4353-BB18-FD8857EA4F35}" type="presOf" srcId="{12BF465C-8FEA-4F27-994C-B3A7EB85773C}" destId="{A263A964-C424-4431-9EAB-EE07951045EC}" srcOrd="0" destOrd="0" presId="urn:microsoft.com/office/officeart/2008/layout/VerticalCurvedList"/>
    <dgm:cxn modelId="{8762C55F-0FD5-4ACF-9299-07FF248AB762}" type="presOf" srcId="{88199451-2CBE-44F5-9133-C3B5EFE887AB}" destId="{7E7E0F15-AACC-4B4C-BF2C-EBAB791AEF60}" srcOrd="0" destOrd="0" presId="urn:microsoft.com/office/officeart/2008/layout/VerticalCurvedList"/>
    <dgm:cxn modelId="{82F66470-3094-4CD8-9735-92928C40BFC8}" srcId="{E72F30CB-B137-457C-8AFA-5C66401CCB65}" destId="{2FD313C5-DFBB-47F8-9EE2-C78AD5189E8E}" srcOrd="5" destOrd="0" parTransId="{BCA6A7FD-EBAD-440E-802A-5063B288A92D}" sibTransId="{DA2417BB-78EE-45A4-AD13-4577172BCD74}"/>
    <dgm:cxn modelId="{569E5D52-F317-4E6A-A762-9BF83F5926EB}" type="presOf" srcId="{FBA271FC-FB1B-4571-ACB8-842582E83DBD}" destId="{A798F64B-02DE-4F18-A7F7-C93D2EC140F8}" srcOrd="0" destOrd="0" presId="urn:microsoft.com/office/officeart/2008/layout/VerticalCurvedList"/>
    <dgm:cxn modelId="{0779BB77-9A1A-45EB-BDBD-33D2AE76F111}" type="presOf" srcId="{B9653CE4-FCA0-4A9C-AF35-15B5D2BDFE04}" destId="{10B0DABD-1A60-4467-915D-6D8F9FBFB40D}" srcOrd="0" destOrd="0" presId="urn:microsoft.com/office/officeart/2008/layout/VerticalCurvedList"/>
    <dgm:cxn modelId="{FAA79478-0148-4F55-B05B-D2AF2EB1D503}" type="presOf" srcId="{AB028084-87EB-4F90-86FD-5676B82706E1}" destId="{AEF5A30E-5E60-41CB-8F39-D1E11D9B7A5B}" srcOrd="0" destOrd="0" presId="urn:microsoft.com/office/officeart/2008/layout/VerticalCurvedList"/>
    <dgm:cxn modelId="{650B3894-6A16-4A80-B9DE-0D7CAD8B446C}" srcId="{E72F30CB-B137-457C-8AFA-5C66401CCB65}" destId="{12BF465C-8FEA-4F27-994C-B3A7EB85773C}" srcOrd="1" destOrd="0" parTransId="{9D4F7C67-46E0-49F0-9E14-4B06BB82B104}" sibTransId="{9CD38946-3288-493B-8492-35DC9A415FEF}"/>
    <dgm:cxn modelId="{BF960997-FA50-4FBE-B6D8-21B2D3FD6BF9}" srcId="{E72F30CB-B137-457C-8AFA-5C66401CCB65}" destId="{AB028084-87EB-4F90-86FD-5676B82706E1}" srcOrd="2" destOrd="0" parTransId="{6B0757EA-D970-473E-8903-FE3D6EFCEB7F}" sibTransId="{06D5679F-81EC-49C7-B2D8-A7403E7A2BF4}"/>
    <dgm:cxn modelId="{2C2933B1-35A4-4BDD-A1E8-671066DB5F17}" type="presOf" srcId="{3B41112A-F078-48BC-BEC7-9B4DDB22CB7B}" destId="{6FCB3524-6781-497B-9DA0-E8DD064089D6}" srcOrd="0" destOrd="0" presId="urn:microsoft.com/office/officeart/2008/layout/VerticalCurvedList"/>
    <dgm:cxn modelId="{2308E1B5-2451-45F1-A569-82CDAA062AB2}" type="presOf" srcId="{00137737-8A21-4BE8-A9FB-D9CBA5979739}" destId="{9CDFDA97-DE9A-4CF3-B4DB-6C094E0076A6}" srcOrd="0" destOrd="0" presId="urn:microsoft.com/office/officeart/2008/layout/VerticalCurvedList"/>
    <dgm:cxn modelId="{B88F1CF1-4BEF-4E44-BC2D-BD666511A4C7}" srcId="{E72F30CB-B137-457C-8AFA-5C66401CCB65}" destId="{B9653CE4-FCA0-4A9C-AF35-15B5D2BDFE04}" srcOrd="3" destOrd="0" parTransId="{B8F49CD7-DE93-4F37-998D-B461D10B638A}" sibTransId="{5037C862-A2A1-495B-BE84-10E9AA8AB13A}"/>
    <dgm:cxn modelId="{2C83C0C5-9BE7-43FF-A289-58A1A90D7B69}" type="presParOf" srcId="{7FCA297B-68EF-4D96-AC72-FB8F2DA113BE}" destId="{1FF716AC-CB12-4A6E-A7E4-376644B8451A}" srcOrd="0" destOrd="0" presId="urn:microsoft.com/office/officeart/2008/layout/VerticalCurvedList"/>
    <dgm:cxn modelId="{5AA6376A-8398-4445-9937-938E0961EA01}" type="presParOf" srcId="{1FF716AC-CB12-4A6E-A7E4-376644B8451A}" destId="{ECC522FB-7E50-4627-8086-E4078C18BD3E}" srcOrd="0" destOrd="0" presId="urn:microsoft.com/office/officeart/2008/layout/VerticalCurvedList"/>
    <dgm:cxn modelId="{8D41965D-36EB-4540-903F-62F1E473A903}" type="presParOf" srcId="{ECC522FB-7E50-4627-8086-E4078C18BD3E}" destId="{28DD7D08-3076-4553-8FFF-63220F10B4F4}" srcOrd="0" destOrd="0" presId="urn:microsoft.com/office/officeart/2008/layout/VerticalCurvedList"/>
    <dgm:cxn modelId="{3D133DE5-1412-4FF5-8EE5-F7D89AC0306E}" type="presParOf" srcId="{ECC522FB-7E50-4627-8086-E4078C18BD3E}" destId="{A798F64B-02DE-4F18-A7F7-C93D2EC140F8}" srcOrd="1" destOrd="0" presId="urn:microsoft.com/office/officeart/2008/layout/VerticalCurvedList"/>
    <dgm:cxn modelId="{44791CD9-57FC-401A-96A9-6BA6AEAA3AFF}" type="presParOf" srcId="{ECC522FB-7E50-4627-8086-E4078C18BD3E}" destId="{44B1D112-8BC5-42CB-A6C2-74755B35D061}" srcOrd="2" destOrd="0" presId="urn:microsoft.com/office/officeart/2008/layout/VerticalCurvedList"/>
    <dgm:cxn modelId="{49D115BF-AD29-46F1-ACD7-ADA8ADC588E3}" type="presParOf" srcId="{ECC522FB-7E50-4627-8086-E4078C18BD3E}" destId="{C3FA7FFB-5A98-4782-891A-F62939D2702F}" srcOrd="3" destOrd="0" presId="urn:microsoft.com/office/officeart/2008/layout/VerticalCurvedList"/>
    <dgm:cxn modelId="{9D1B6BFB-F399-47C6-A197-C1E207EAF44C}" type="presParOf" srcId="{1FF716AC-CB12-4A6E-A7E4-376644B8451A}" destId="{7E7E0F15-AACC-4B4C-BF2C-EBAB791AEF60}" srcOrd="1" destOrd="0" presId="urn:microsoft.com/office/officeart/2008/layout/VerticalCurvedList"/>
    <dgm:cxn modelId="{2133175B-08ED-4017-9ACC-54599223D3F8}" type="presParOf" srcId="{1FF716AC-CB12-4A6E-A7E4-376644B8451A}" destId="{72F0812A-8707-4207-97C0-4930F04CCF09}" srcOrd="2" destOrd="0" presId="urn:microsoft.com/office/officeart/2008/layout/VerticalCurvedList"/>
    <dgm:cxn modelId="{7E11595E-7754-4828-943C-4D9465F60089}" type="presParOf" srcId="{72F0812A-8707-4207-97C0-4930F04CCF09}" destId="{9697C030-382B-4010-AF86-CB97E2AEBD17}" srcOrd="0" destOrd="0" presId="urn:microsoft.com/office/officeart/2008/layout/VerticalCurvedList"/>
    <dgm:cxn modelId="{46A4D7A0-7794-41BA-80BB-56CEC884727B}" type="presParOf" srcId="{1FF716AC-CB12-4A6E-A7E4-376644B8451A}" destId="{A263A964-C424-4431-9EAB-EE07951045EC}" srcOrd="3" destOrd="0" presId="urn:microsoft.com/office/officeart/2008/layout/VerticalCurvedList"/>
    <dgm:cxn modelId="{8E76F920-4D6A-49A1-A92C-3A1EBBA79D77}" type="presParOf" srcId="{1FF716AC-CB12-4A6E-A7E4-376644B8451A}" destId="{D68A632A-D4A9-48FB-BE49-D37EAB54904C}" srcOrd="4" destOrd="0" presId="urn:microsoft.com/office/officeart/2008/layout/VerticalCurvedList"/>
    <dgm:cxn modelId="{90B57B73-6253-41BA-8B52-35C44E898C31}" type="presParOf" srcId="{D68A632A-D4A9-48FB-BE49-D37EAB54904C}" destId="{12F5BD05-A28A-4C26-9F39-1D2F4BDF9977}" srcOrd="0" destOrd="0" presId="urn:microsoft.com/office/officeart/2008/layout/VerticalCurvedList"/>
    <dgm:cxn modelId="{C110F8E2-E08F-487E-BA75-F8956B03FCB1}" type="presParOf" srcId="{1FF716AC-CB12-4A6E-A7E4-376644B8451A}" destId="{AEF5A30E-5E60-41CB-8F39-D1E11D9B7A5B}" srcOrd="5" destOrd="0" presId="urn:microsoft.com/office/officeart/2008/layout/VerticalCurvedList"/>
    <dgm:cxn modelId="{17429A24-7FBC-4920-BBA7-F56203AA7201}" type="presParOf" srcId="{1FF716AC-CB12-4A6E-A7E4-376644B8451A}" destId="{47728858-D687-4CF7-81C1-646688A1C6E5}" srcOrd="6" destOrd="0" presId="urn:microsoft.com/office/officeart/2008/layout/VerticalCurvedList"/>
    <dgm:cxn modelId="{20D6B6B5-1A8F-48C0-85DA-FF007AEC8743}" type="presParOf" srcId="{47728858-D687-4CF7-81C1-646688A1C6E5}" destId="{022FD242-5C63-4DD9-944D-CCF90DC0F9BC}" srcOrd="0" destOrd="0" presId="urn:microsoft.com/office/officeart/2008/layout/VerticalCurvedList"/>
    <dgm:cxn modelId="{201AAE38-E7FC-446A-90CD-E3F7AA492113}" type="presParOf" srcId="{1FF716AC-CB12-4A6E-A7E4-376644B8451A}" destId="{10B0DABD-1A60-4467-915D-6D8F9FBFB40D}" srcOrd="7" destOrd="0" presId="urn:microsoft.com/office/officeart/2008/layout/VerticalCurvedList"/>
    <dgm:cxn modelId="{360E3CFD-F34C-4DEA-8140-CF7EAB2E797E}" type="presParOf" srcId="{1FF716AC-CB12-4A6E-A7E4-376644B8451A}" destId="{39CD4DEF-93D9-4E7B-A706-4508338E9B72}" srcOrd="8" destOrd="0" presId="urn:microsoft.com/office/officeart/2008/layout/VerticalCurvedList"/>
    <dgm:cxn modelId="{69C0A4BA-147B-49D9-9783-0A7401703B19}" type="presParOf" srcId="{39CD4DEF-93D9-4E7B-A706-4508338E9B72}" destId="{A8B7CAA2-F3F1-4770-9CCC-619AB41ACD4E}" srcOrd="0" destOrd="0" presId="urn:microsoft.com/office/officeart/2008/layout/VerticalCurvedList"/>
    <dgm:cxn modelId="{9A8528F5-D4C3-4A00-B975-89DE65FC50A8}" type="presParOf" srcId="{1FF716AC-CB12-4A6E-A7E4-376644B8451A}" destId="{9CDFDA97-DE9A-4CF3-B4DB-6C094E0076A6}" srcOrd="9" destOrd="0" presId="urn:microsoft.com/office/officeart/2008/layout/VerticalCurvedList"/>
    <dgm:cxn modelId="{783BCC0A-2096-4A0B-AF19-AA2ADBC8B0F5}" type="presParOf" srcId="{1FF716AC-CB12-4A6E-A7E4-376644B8451A}" destId="{8E097405-629F-4CCB-BC33-5EE2FF907270}" srcOrd="10" destOrd="0" presId="urn:microsoft.com/office/officeart/2008/layout/VerticalCurvedList"/>
    <dgm:cxn modelId="{0EEFF08A-30CA-4ED4-9389-CA6976FF535C}" type="presParOf" srcId="{8E097405-629F-4CCB-BC33-5EE2FF907270}" destId="{3EACC099-DB5F-491D-A9A8-948FC668C3A4}" srcOrd="0" destOrd="0" presId="urn:microsoft.com/office/officeart/2008/layout/VerticalCurvedList"/>
    <dgm:cxn modelId="{2653E3C8-F25A-48BA-861C-57910ED73BAF}" type="presParOf" srcId="{1FF716AC-CB12-4A6E-A7E4-376644B8451A}" destId="{0AE37A73-278F-491F-AB42-D91A2FEE9D10}" srcOrd="11" destOrd="0" presId="urn:microsoft.com/office/officeart/2008/layout/VerticalCurvedList"/>
    <dgm:cxn modelId="{E4751101-0B4A-4302-AB20-A904CEAAE296}" type="presParOf" srcId="{1FF716AC-CB12-4A6E-A7E4-376644B8451A}" destId="{350ACE54-A822-4727-80B2-401FF7DABFA6}" srcOrd="12" destOrd="0" presId="urn:microsoft.com/office/officeart/2008/layout/VerticalCurvedList"/>
    <dgm:cxn modelId="{B4B66970-A411-43D8-870B-48B0985A201F}" type="presParOf" srcId="{350ACE54-A822-4727-80B2-401FF7DABFA6}" destId="{E2508B65-AF02-4021-AF95-4E9CDC23A495}" srcOrd="0" destOrd="0" presId="urn:microsoft.com/office/officeart/2008/layout/VerticalCurvedList"/>
    <dgm:cxn modelId="{D03D8941-5ED6-42FA-8EFB-957DF41A2B5B}" type="presParOf" srcId="{1FF716AC-CB12-4A6E-A7E4-376644B8451A}" destId="{6FCB3524-6781-497B-9DA0-E8DD064089D6}" srcOrd="13" destOrd="0" presId="urn:microsoft.com/office/officeart/2008/layout/VerticalCurvedList"/>
    <dgm:cxn modelId="{27111D85-0C44-4D65-8095-E6631D05DF8A}" type="presParOf" srcId="{1FF716AC-CB12-4A6E-A7E4-376644B8451A}" destId="{08AB5048-E559-44A0-BC43-41EFC0490175}" srcOrd="14" destOrd="0" presId="urn:microsoft.com/office/officeart/2008/layout/VerticalCurvedList"/>
    <dgm:cxn modelId="{029A780E-0E3D-40AF-88AE-3CE972488A31}" type="presParOf" srcId="{08AB5048-E559-44A0-BC43-41EFC0490175}" destId="{B712A168-CE47-4A5D-B0D4-BBD46FBAD8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F16FD7-757D-47BC-A023-D59A0F6D16E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E1B3E-6B2B-492A-BB59-9ABAAFE3C40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0A7C6-7917-4B5C-997C-26FA942252B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4848A-95A6-4F8C-8BDB-F7E6355DCD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1B7ABA-862B-41FE-BABF-A7BCE5481E2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E6FF8-A1BF-4DFF-9BD9-70703D9A61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0117C-132F-4D7D-907B-9B6BE6E65DBE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4A5E7-C500-4FC4-BC0C-8B04DCE2C3E8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896B03-4965-4704-9887-209EEF6BF6A8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414E1092-F403-4F02-B46A-F3C12EE9D909}" type="pres">
      <dgm:prSet presAssocID="{27F16FD7-757D-47BC-A023-D59A0F6D16E8}" presName="rootComposite1" presStyleCnt="0"/>
      <dgm:spPr/>
    </dgm:pt>
    <dgm:pt modelId="{7094833E-2543-43E2-974D-316C5653DF65}" type="pres">
      <dgm:prSet presAssocID="{27F16FD7-757D-47BC-A023-D59A0F6D16E8}" presName="rootText1" presStyleLbl="alignAcc1" presStyleIdx="0" presStyleCnt="0" custLinFactNeighborY="-78045">
        <dgm:presLayoutVars>
          <dgm:chPref val="3"/>
        </dgm:presLayoutVars>
      </dgm:prSet>
      <dgm:spPr/>
    </dgm:pt>
    <dgm:pt modelId="{CD1D0FBF-1B39-49F7-8406-667B7F3C1733}" type="pres">
      <dgm:prSet presAssocID="{27F16FD7-757D-47BC-A023-D59A0F6D16E8}" presName="topArc1" presStyleLbl="parChTrans1D1" presStyleIdx="0" presStyleCnt="14"/>
      <dgm:spPr/>
    </dgm:pt>
    <dgm:pt modelId="{238A1543-AD1F-4BA7-B20A-07582D36D05B}" type="pres">
      <dgm:prSet presAssocID="{27F16FD7-757D-47BC-A023-D59A0F6D16E8}" presName="bottomArc1" presStyleLbl="parChTrans1D1" presStyleIdx="1" presStyleCnt="14"/>
      <dgm:spPr/>
    </dgm:pt>
    <dgm:pt modelId="{31D44078-3F9B-46BA-800C-45943C5BFA13}" type="pres">
      <dgm:prSet presAssocID="{27F16FD7-757D-47BC-A023-D59A0F6D16E8}" presName="topConnNode1" presStyleLbl="node1" presStyleIdx="0" presStyleCnt="0"/>
      <dgm:spPr/>
    </dgm:pt>
    <dgm:pt modelId="{ADB7CBE1-9348-4B12-A80B-3BEA089EBF9D}" type="pres">
      <dgm:prSet presAssocID="{27F16FD7-757D-47BC-A023-D59A0F6D16E8}" presName="hierChild2" presStyleCnt="0"/>
      <dgm:spPr/>
    </dgm:pt>
    <dgm:pt modelId="{DE7CC298-3766-4157-9DFC-ADADCE43D962}" type="pres">
      <dgm:prSet presAssocID="{25F3EA28-E632-403F-8DE0-AA769B7D6472}" presName="Name28" presStyleLbl="parChTrans1D2" presStyleIdx="0" presStyleCnt="3"/>
      <dgm:spPr/>
    </dgm:pt>
    <dgm:pt modelId="{FA2DBA9D-3A32-4B44-8E0B-096B779D6260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83418FE4-314C-4C09-B1C3-B4B6F5EFE7DB}" type="pres">
      <dgm:prSet presAssocID="{C44E1B3E-6B2B-492A-BB59-9ABAAFE3C40C}" presName="rootComposite2" presStyleCnt="0"/>
      <dgm:spPr/>
    </dgm:pt>
    <dgm:pt modelId="{8239634F-7A3E-4893-B24E-13CBEA6788E8}" type="pres">
      <dgm:prSet presAssocID="{C44E1B3E-6B2B-492A-BB59-9ABAAFE3C40C}" presName="rootText2" presStyleLbl="alignAcc1" presStyleIdx="0" presStyleCnt="0" custLinFactNeighborY="18150">
        <dgm:presLayoutVars>
          <dgm:chPref val="3"/>
        </dgm:presLayoutVars>
      </dgm:prSet>
      <dgm:spPr/>
    </dgm:pt>
    <dgm:pt modelId="{CEC108EE-0559-4D40-98CA-E338C918CF99}" type="pres">
      <dgm:prSet presAssocID="{C44E1B3E-6B2B-492A-BB59-9ABAAFE3C40C}" presName="topArc2" presStyleLbl="parChTrans1D1" presStyleIdx="2" presStyleCnt="14"/>
      <dgm:spPr/>
    </dgm:pt>
    <dgm:pt modelId="{5DD664CB-484D-4BC0-B15E-2F0EAE774E96}" type="pres">
      <dgm:prSet presAssocID="{C44E1B3E-6B2B-492A-BB59-9ABAAFE3C40C}" presName="bottomArc2" presStyleLbl="parChTrans1D1" presStyleIdx="3" presStyleCnt="14"/>
      <dgm:spPr/>
    </dgm:pt>
    <dgm:pt modelId="{1BBA577C-5C1C-411E-B00A-0241E19B044B}" type="pres">
      <dgm:prSet presAssocID="{C44E1B3E-6B2B-492A-BB59-9ABAAFE3C40C}" presName="topConnNode2" presStyleLbl="node2" presStyleIdx="0" presStyleCnt="0"/>
      <dgm:spPr/>
    </dgm:pt>
    <dgm:pt modelId="{FDC42D53-DD28-4337-9B19-A3899DB1AB81}" type="pres">
      <dgm:prSet presAssocID="{C44E1B3E-6B2B-492A-BB59-9ABAAFE3C40C}" presName="hierChild4" presStyleCnt="0"/>
      <dgm:spPr/>
    </dgm:pt>
    <dgm:pt modelId="{957DCEB6-431C-49EE-BB2E-710D109015FA}" type="pres">
      <dgm:prSet presAssocID="{34ADD4F7-8406-4EA9-96F1-D78ED815CCFE}" presName="Name28" presStyleLbl="parChTrans1D3" presStyleIdx="0" presStyleCnt="3"/>
      <dgm:spPr/>
    </dgm:pt>
    <dgm:pt modelId="{8A094562-182C-4F12-ADE1-CF4F4F0E1C6F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0901B9E2-E564-4EC1-8CA2-696EC3A64AA6}" type="pres">
      <dgm:prSet presAssocID="{811B7ABA-862B-41FE-BABF-A7BCE5481E22}" presName="rootComposite2" presStyleCnt="0"/>
      <dgm:spPr/>
    </dgm:pt>
    <dgm:pt modelId="{7643D9E6-4BC4-4C18-ACA6-0DEBE1315FB2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65A61D58-7B95-41DA-A17E-3D658D6A961F}" type="pres">
      <dgm:prSet presAssocID="{811B7ABA-862B-41FE-BABF-A7BCE5481E22}" presName="topArc2" presStyleLbl="parChTrans1D1" presStyleIdx="4" presStyleCnt="14"/>
      <dgm:spPr/>
    </dgm:pt>
    <dgm:pt modelId="{C9CE9A5B-21D7-4C25-A8CF-1D0BF57DCC60}" type="pres">
      <dgm:prSet presAssocID="{811B7ABA-862B-41FE-BABF-A7BCE5481E22}" presName="bottomArc2" presStyleLbl="parChTrans1D1" presStyleIdx="5" presStyleCnt="14"/>
      <dgm:spPr/>
    </dgm:pt>
    <dgm:pt modelId="{ACD08FF3-8DE8-4C82-A513-3303DA832886}" type="pres">
      <dgm:prSet presAssocID="{811B7ABA-862B-41FE-BABF-A7BCE5481E22}" presName="topConnNode2" presStyleLbl="node3" presStyleIdx="0" presStyleCnt="0"/>
      <dgm:spPr/>
    </dgm:pt>
    <dgm:pt modelId="{B2B639E1-2040-41FE-AD4B-A935C86C103E}" type="pres">
      <dgm:prSet presAssocID="{811B7ABA-862B-41FE-BABF-A7BCE5481E22}" presName="hierChild4" presStyleCnt="0"/>
      <dgm:spPr/>
    </dgm:pt>
    <dgm:pt modelId="{5322FB5E-4CEB-48C8-954E-67F913AF9615}" type="pres">
      <dgm:prSet presAssocID="{811B7ABA-862B-41FE-BABF-A7BCE5481E22}" presName="hierChild5" presStyleCnt="0"/>
      <dgm:spPr/>
    </dgm:pt>
    <dgm:pt modelId="{F72DF1CE-6FB7-4BA7-8CC1-F63E37452AC0}" type="pres">
      <dgm:prSet presAssocID="{C44E1B3E-6B2B-492A-BB59-9ABAAFE3C40C}" presName="hierChild5" presStyleCnt="0"/>
      <dgm:spPr/>
    </dgm:pt>
    <dgm:pt modelId="{57F27F1C-E76B-4711-9C5D-DF615AC60F73}" type="pres">
      <dgm:prSet presAssocID="{D31F2722-CD9C-4FDF-98F3-2A9683649965}" presName="Name28" presStyleLbl="parChTrans1D2" presStyleIdx="1" presStyleCnt="3"/>
      <dgm:spPr/>
    </dgm:pt>
    <dgm:pt modelId="{52800127-263A-48EA-B534-1F6246CDC1FC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C54D31B4-36F3-41BA-8AA9-346E7F99496A}" type="pres">
      <dgm:prSet presAssocID="{7240A7C6-7917-4B5C-997C-26FA942252B8}" presName="rootComposite2" presStyleCnt="0"/>
      <dgm:spPr/>
    </dgm:pt>
    <dgm:pt modelId="{15057FBD-4D61-47C2-A1D4-90D764A08477}" type="pres">
      <dgm:prSet presAssocID="{7240A7C6-7917-4B5C-997C-26FA942252B8}" presName="rootText2" presStyleLbl="alignAcc1" presStyleIdx="0" presStyleCnt="0" custLinFactNeighborY="18150">
        <dgm:presLayoutVars>
          <dgm:chPref val="3"/>
        </dgm:presLayoutVars>
      </dgm:prSet>
      <dgm:spPr/>
    </dgm:pt>
    <dgm:pt modelId="{E83CBD53-CD71-4488-A193-58558B26FF97}" type="pres">
      <dgm:prSet presAssocID="{7240A7C6-7917-4B5C-997C-26FA942252B8}" presName="topArc2" presStyleLbl="parChTrans1D1" presStyleIdx="6" presStyleCnt="14"/>
      <dgm:spPr/>
    </dgm:pt>
    <dgm:pt modelId="{6C04DD18-F721-4267-A2C7-AD868E3C0827}" type="pres">
      <dgm:prSet presAssocID="{7240A7C6-7917-4B5C-997C-26FA942252B8}" presName="bottomArc2" presStyleLbl="parChTrans1D1" presStyleIdx="7" presStyleCnt="14"/>
      <dgm:spPr/>
    </dgm:pt>
    <dgm:pt modelId="{F3CC15C8-8C8B-498B-A992-53C9CB2AA2D1}" type="pres">
      <dgm:prSet presAssocID="{7240A7C6-7917-4B5C-997C-26FA942252B8}" presName="topConnNode2" presStyleLbl="node2" presStyleIdx="0" presStyleCnt="0"/>
      <dgm:spPr/>
    </dgm:pt>
    <dgm:pt modelId="{9D21E18A-0C53-437F-A74E-7935CBB21675}" type="pres">
      <dgm:prSet presAssocID="{7240A7C6-7917-4B5C-997C-26FA942252B8}" presName="hierChild4" presStyleCnt="0"/>
      <dgm:spPr/>
    </dgm:pt>
    <dgm:pt modelId="{89BD2615-1C3C-4EA6-B0B6-2B37C821D671}" type="pres">
      <dgm:prSet presAssocID="{256BACA0-CDCB-441D-A3D2-A67C14003E03}" presName="Name28" presStyleLbl="parChTrans1D3" presStyleIdx="1" presStyleCnt="3"/>
      <dgm:spPr/>
    </dgm:pt>
    <dgm:pt modelId="{FCB0F265-CAFB-4E34-AC30-ABDD75F5C4B3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A2AF7D52-C150-4406-B12C-0F8CC73C29D8}" type="pres">
      <dgm:prSet presAssocID="{ACBE6FF8-A1BF-4DFF-9BD9-70703D9A610B}" presName="rootComposite2" presStyleCnt="0"/>
      <dgm:spPr/>
    </dgm:pt>
    <dgm:pt modelId="{B2B8A9E0-7810-4483-BBF5-DA0CE5AD64D0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C1A4F654-F90A-46CA-9F33-39D3B797AD7C}" type="pres">
      <dgm:prSet presAssocID="{ACBE6FF8-A1BF-4DFF-9BD9-70703D9A610B}" presName="topArc2" presStyleLbl="parChTrans1D1" presStyleIdx="8" presStyleCnt="14"/>
      <dgm:spPr/>
    </dgm:pt>
    <dgm:pt modelId="{590C5642-2F45-4636-9CC0-93D40EF4D213}" type="pres">
      <dgm:prSet presAssocID="{ACBE6FF8-A1BF-4DFF-9BD9-70703D9A610B}" presName="bottomArc2" presStyleLbl="parChTrans1D1" presStyleIdx="9" presStyleCnt="14"/>
      <dgm:spPr/>
    </dgm:pt>
    <dgm:pt modelId="{38083050-BA25-4A2D-A867-3127698F8B79}" type="pres">
      <dgm:prSet presAssocID="{ACBE6FF8-A1BF-4DFF-9BD9-70703D9A610B}" presName="topConnNode2" presStyleLbl="node3" presStyleIdx="0" presStyleCnt="0"/>
      <dgm:spPr/>
    </dgm:pt>
    <dgm:pt modelId="{32FE4196-1F11-4B51-9CF5-4940F48677FD}" type="pres">
      <dgm:prSet presAssocID="{ACBE6FF8-A1BF-4DFF-9BD9-70703D9A610B}" presName="hierChild4" presStyleCnt="0"/>
      <dgm:spPr/>
    </dgm:pt>
    <dgm:pt modelId="{F7743764-D6AB-4385-9420-51AF7FEC7DAD}" type="pres">
      <dgm:prSet presAssocID="{ACBE6FF8-A1BF-4DFF-9BD9-70703D9A610B}" presName="hierChild5" presStyleCnt="0"/>
      <dgm:spPr/>
    </dgm:pt>
    <dgm:pt modelId="{15DB4A56-8C4E-41DE-A090-7382FA62F90A}" type="pres">
      <dgm:prSet presAssocID="{7240A7C6-7917-4B5C-997C-26FA942252B8}" presName="hierChild5" presStyleCnt="0"/>
      <dgm:spPr/>
    </dgm:pt>
    <dgm:pt modelId="{10C849F5-B7A7-46AA-AA41-9EB0A5B001C2}" type="pres">
      <dgm:prSet presAssocID="{3DA0A9CA-3948-4C52-8DCD-F7D2FAB8D9A5}" presName="Name28" presStyleLbl="parChTrans1D2" presStyleIdx="2" presStyleCnt="3"/>
      <dgm:spPr/>
    </dgm:pt>
    <dgm:pt modelId="{DB45BE85-991E-4CC6-B617-87217D92D347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92A16DB-AD54-4FE7-A54B-F6DC57D7A026}" type="pres">
      <dgm:prSet presAssocID="{1134848A-95A6-4F8C-8BDB-F7E6355DCD09}" presName="rootComposite2" presStyleCnt="0"/>
      <dgm:spPr/>
    </dgm:pt>
    <dgm:pt modelId="{2C6BE0E7-F05B-499F-9400-D1F9610DDA06}" type="pres">
      <dgm:prSet presAssocID="{1134848A-95A6-4F8C-8BDB-F7E6355DCD09}" presName="rootText2" presStyleLbl="alignAcc1" presStyleIdx="0" presStyleCnt="0" custLinFactNeighborY="18150">
        <dgm:presLayoutVars>
          <dgm:chPref val="3"/>
        </dgm:presLayoutVars>
      </dgm:prSet>
      <dgm:spPr/>
    </dgm:pt>
    <dgm:pt modelId="{D825AC19-FBF0-474C-A2C3-47106E12B756}" type="pres">
      <dgm:prSet presAssocID="{1134848A-95A6-4F8C-8BDB-F7E6355DCD09}" presName="topArc2" presStyleLbl="parChTrans1D1" presStyleIdx="10" presStyleCnt="14"/>
      <dgm:spPr/>
    </dgm:pt>
    <dgm:pt modelId="{C7B1DE27-6FC1-4459-B61C-79F014EDE53D}" type="pres">
      <dgm:prSet presAssocID="{1134848A-95A6-4F8C-8BDB-F7E6355DCD09}" presName="bottomArc2" presStyleLbl="parChTrans1D1" presStyleIdx="11" presStyleCnt="14"/>
      <dgm:spPr/>
    </dgm:pt>
    <dgm:pt modelId="{5CD20479-7594-4336-8929-991264EB60EB}" type="pres">
      <dgm:prSet presAssocID="{1134848A-95A6-4F8C-8BDB-F7E6355DCD09}" presName="topConnNode2" presStyleLbl="node2" presStyleIdx="0" presStyleCnt="0"/>
      <dgm:spPr/>
    </dgm:pt>
    <dgm:pt modelId="{F5F74F19-D00D-4B8F-A619-D66F45945A5D}" type="pres">
      <dgm:prSet presAssocID="{1134848A-95A6-4F8C-8BDB-F7E6355DCD09}" presName="hierChild4" presStyleCnt="0"/>
      <dgm:spPr/>
    </dgm:pt>
    <dgm:pt modelId="{5E899322-DAB0-4EA4-A646-0716F7585CE4}" type="pres">
      <dgm:prSet presAssocID="{5580D3C9-B767-4ACA-85C3-3E3871B7762B}" presName="Name28" presStyleLbl="parChTrans1D3" presStyleIdx="2" presStyleCnt="3"/>
      <dgm:spPr/>
    </dgm:pt>
    <dgm:pt modelId="{C59CE1F3-DE53-494F-8DE1-56AD5500CB2B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C5653062-94CC-4F36-8D58-8E67C66BB161}" type="pres">
      <dgm:prSet presAssocID="{60D0117C-132F-4D7D-907B-9B6BE6E65DBE}" presName="rootComposite2" presStyleCnt="0"/>
      <dgm:spPr/>
    </dgm:pt>
    <dgm:pt modelId="{41EF8A21-5D8C-4AF8-A000-1C5F4B18D5E5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E239A008-90F6-4A1C-BAC6-A8E28E9C6A38}" type="pres">
      <dgm:prSet presAssocID="{60D0117C-132F-4D7D-907B-9B6BE6E65DBE}" presName="topArc2" presStyleLbl="parChTrans1D1" presStyleIdx="12" presStyleCnt="14"/>
      <dgm:spPr/>
    </dgm:pt>
    <dgm:pt modelId="{43632687-B176-4A5C-8D74-FC852901EE71}" type="pres">
      <dgm:prSet presAssocID="{60D0117C-132F-4D7D-907B-9B6BE6E65DBE}" presName="bottomArc2" presStyleLbl="parChTrans1D1" presStyleIdx="13" presStyleCnt="14"/>
      <dgm:spPr/>
    </dgm:pt>
    <dgm:pt modelId="{028223A4-FC06-49E9-AF12-E70D1C49ECF8}" type="pres">
      <dgm:prSet presAssocID="{60D0117C-132F-4D7D-907B-9B6BE6E65DBE}" presName="topConnNode2" presStyleLbl="node3" presStyleIdx="0" presStyleCnt="0"/>
      <dgm:spPr/>
    </dgm:pt>
    <dgm:pt modelId="{1DA37C0F-8749-425A-A29B-D1C213B2DC92}" type="pres">
      <dgm:prSet presAssocID="{60D0117C-132F-4D7D-907B-9B6BE6E65DBE}" presName="hierChild4" presStyleCnt="0"/>
      <dgm:spPr/>
    </dgm:pt>
    <dgm:pt modelId="{44726DFB-A044-41F4-9BA4-3F5B1F70B0D1}" type="pres">
      <dgm:prSet presAssocID="{60D0117C-132F-4D7D-907B-9B6BE6E65DBE}" presName="hierChild5" presStyleCnt="0"/>
      <dgm:spPr/>
    </dgm:pt>
    <dgm:pt modelId="{02A49C2E-183F-4F36-B611-02F0C5851B90}" type="pres">
      <dgm:prSet presAssocID="{1134848A-95A6-4F8C-8BDB-F7E6355DCD09}" presName="hierChild5" presStyleCnt="0"/>
      <dgm:spPr/>
    </dgm:pt>
    <dgm:pt modelId="{2AE29FAC-CAA2-4FCA-A0E6-68835CB2A1A2}" type="pres">
      <dgm:prSet presAssocID="{27F16FD7-757D-47BC-A023-D59A0F6D16E8}" presName="hierChild3" presStyleCnt="0"/>
      <dgm:spPr/>
    </dgm:pt>
  </dgm:ptLst>
  <dgm:cxnLst>
    <dgm:cxn modelId="{7967B62A-8015-4E5F-A70B-05BC08B51C1F}" type="presOf" srcId="{ACBE6FF8-A1BF-4DFF-9BD9-70703D9A610B}" destId="{B2B8A9E0-7810-4483-BBF5-DA0CE5AD64D0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4A22EF5D-D513-4764-9902-90697894C5E8}" type="presOf" srcId="{3DA0A9CA-3948-4C52-8DCD-F7D2FAB8D9A5}" destId="{10C849F5-B7A7-46AA-AA41-9EB0A5B001C2}" srcOrd="0" destOrd="0" presId="urn:microsoft.com/office/officeart/2008/layout/HalfCircleOrganizationChart"/>
    <dgm:cxn modelId="{3B77155F-C6DE-448F-B2E7-BFA46B761D42}" type="presOf" srcId="{1134848A-95A6-4F8C-8BDB-F7E6355DCD09}" destId="{2C6BE0E7-F05B-499F-9400-D1F9610DDA06}" srcOrd="0" destOrd="0" presId="urn:microsoft.com/office/officeart/2008/layout/HalfCircleOrganizationChart"/>
    <dgm:cxn modelId="{2A684143-E098-4330-ADD6-B1EF62457AF5}" type="presOf" srcId="{811B7ABA-862B-41FE-BABF-A7BCE5481E22}" destId="{ACD08FF3-8DE8-4C82-A513-3303DA832886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B5DB8C4A-DCC5-4F88-847A-FE65D1167563}" type="presOf" srcId="{34ADD4F7-8406-4EA9-96F1-D78ED815CCFE}" destId="{957DCEB6-431C-49EE-BB2E-710D109015FA}" srcOrd="0" destOrd="0" presId="urn:microsoft.com/office/officeart/2008/layout/HalfCircleOrganizationChart"/>
    <dgm:cxn modelId="{692C3F70-2CD0-42F7-B890-801D49467BBE}" type="presOf" srcId="{1134848A-95A6-4F8C-8BDB-F7E6355DCD09}" destId="{5CD20479-7594-4336-8929-991264EB60EB}" srcOrd="1" destOrd="0" presId="urn:microsoft.com/office/officeart/2008/layout/HalfCircleOrganizationChart"/>
    <dgm:cxn modelId="{FCDAD072-E904-4460-B218-F342EDA63D1F}" type="presOf" srcId="{ACBE6FF8-A1BF-4DFF-9BD9-70703D9A610B}" destId="{38083050-BA25-4A2D-A867-3127698F8B79}" srcOrd="1" destOrd="0" presId="urn:microsoft.com/office/officeart/2008/layout/HalfCircleOrganizationChart"/>
    <dgm:cxn modelId="{5237A977-0A51-4579-8177-BC3C3FC70BD1}" type="presOf" srcId="{5580D3C9-B767-4ACA-85C3-3E3871B7762B}" destId="{5E899322-DAB0-4EA4-A646-0716F7585CE4}" srcOrd="0" destOrd="0" presId="urn:microsoft.com/office/officeart/2008/layout/HalfCircleOrganizationChart"/>
    <dgm:cxn modelId="{02908958-CCD8-4067-8102-454B780B95FC}" type="presOf" srcId="{27F16FD7-757D-47BC-A023-D59A0F6D16E8}" destId="{7094833E-2543-43E2-974D-316C5653DF65}" srcOrd="0" destOrd="0" presId="urn:microsoft.com/office/officeart/2008/layout/HalfCircleOrganizationChart"/>
    <dgm:cxn modelId="{07BBE27F-F849-4EA4-BA75-1F167802BEE2}" type="presOf" srcId="{D31F2722-CD9C-4FDF-98F3-2A9683649965}" destId="{57F27F1C-E76B-4711-9C5D-DF615AC60F73}" srcOrd="0" destOrd="0" presId="urn:microsoft.com/office/officeart/2008/layout/HalfCircleOrganizationChart"/>
    <dgm:cxn modelId="{0E35C980-F148-46A8-B12D-648A07CBF650}" type="presOf" srcId="{C44E1B3E-6B2B-492A-BB59-9ABAAFE3C40C}" destId="{8239634F-7A3E-4893-B24E-13CBEA6788E8}" srcOrd="0" destOrd="0" presId="urn:microsoft.com/office/officeart/2008/layout/HalfCircleOrganizationChart"/>
    <dgm:cxn modelId="{A880A681-8390-4F8E-B337-ECB327353AA4}" type="presOf" srcId="{7240A7C6-7917-4B5C-997C-26FA942252B8}" destId="{F3CC15C8-8C8B-498B-A992-53C9CB2AA2D1}" srcOrd="1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2CFBE787-9692-4BBE-A1F6-FECD2D1F25DA}" type="presOf" srcId="{25F3EA28-E632-403F-8DE0-AA769B7D6472}" destId="{DE7CC298-3766-4157-9DFC-ADADCE43D962}" srcOrd="0" destOrd="0" presId="urn:microsoft.com/office/officeart/2008/layout/HalfCircleOrganizationChart"/>
    <dgm:cxn modelId="{82DF679A-D039-4EC8-B0F1-209C053F43FA}" type="presOf" srcId="{60D0117C-132F-4D7D-907B-9B6BE6E65DBE}" destId="{41EF8A21-5D8C-4AF8-A000-1C5F4B18D5E5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F933E0C3-901D-4DC3-8834-F7BFE9E7BCAA}" type="presOf" srcId="{28DFFDE8-BF09-4FEC-8503-70A0DF1D079A}" destId="{3B64A5E7-C500-4FC4-BC0C-8B04DCE2C3E8}" srcOrd="0" destOrd="0" presId="urn:microsoft.com/office/officeart/2008/layout/HalfCircleOrganizationChart"/>
    <dgm:cxn modelId="{A52C26C7-A5AD-47C1-B1B3-7D20DAE9E65B}" type="presOf" srcId="{811B7ABA-862B-41FE-BABF-A7BCE5481E22}" destId="{7643D9E6-4BC4-4C18-ACA6-0DEBE1315FB2}" srcOrd="0" destOrd="0" presId="urn:microsoft.com/office/officeart/2008/layout/HalfCircleOrganizationChart"/>
    <dgm:cxn modelId="{8CFA89D6-AFDB-4E9D-A35E-F4A53A5DA19D}" type="presOf" srcId="{7240A7C6-7917-4B5C-997C-26FA942252B8}" destId="{15057FBD-4D61-47C2-A1D4-90D764A08477}" srcOrd="0" destOrd="0" presId="urn:microsoft.com/office/officeart/2008/layout/HalfCircleOrganizationChart"/>
    <dgm:cxn modelId="{832BF8DA-77F1-4CF1-8D2D-194378CDEF7C}" type="presOf" srcId="{27F16FD7-757D-47BC-A023-D59A0F6D16E8}" destId="{31D44078-3F9B-46BA-800C-45943C5BFA13}" srcOrd="1" destOrd="0" presId="urn:microsoft.com/office/officeart/2008/layout/HalfCircleOrganizationChart"/>
    <dgm:cxn modelId="{04FF85DD-BF0F-494E-B907-FA3492FA51FA}" type="presOf" srcId="{60D0117C-132F-4D7D-907B-9B6BE6E65DBE}" destId="{028223A4-FC06-49E9-AF12-E70D1C49ECF8}" srcOrd="1" destOrd="0" presId="urn:microsoft.com/office/officeart/2008/layout/HalfCircleOrganizationChart"/>
    <dgm:cxn modelId="{E08926E3-8F64-460D-971D-4206107A2917}" type="presOf" srcId="{256BACA0-CDCB-441D-A3D2-A67C14003E03}" destId="{89BD2615-1C3C-4EA6-B0B6-2B37C821D671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2A0595FA-727B-4D64-ABC2-2B1230FF9182}" type="presOf" srcId="{C44E1B3E-6B2B-492A-BB59-9ABAAFE3C40C}" destId="{1BBA577C-5C1C-411E-B00A-0241E19B044B}" srcOrd="1" destOrd="0" presId="urn:microsoft.com/office/officeart/2008/layout/HalfCircleOrganizationChart"/>
    <dgm:cxn modelId="{E7ABCA3B-6C36-47BB-ACD6-FAD9680FDEA5}" type="presParOf" srcId="{3B64A5E7-C500-4FC4-BC0C-8B04DCE2C3E8}" destId="{F6896B03-4965-4704-9887-209EEF6BF6A8}" srcOrd="0" destOrd="0" presId="urn:microsoft.com/office/officeart/2008/layout/HalfCircleOrganizationChart"/>
    <dgm:cxn modelId="{8D91D3D7-CBE6-44FE-8DAB-E66A88429865}" type="presParOf" srcId="{F6896B03-4965-4704-9887-209EEF6BF6A8}" destId="{414E1092-F403-4F02-B46A-F3C12EE9D909}" srcOrd="0" destOrd="0" presId="urn:microsoft.com/office/officeart/2008/layout/HalfCircleOrganizationChart"/>
    <dgm:cxn modelId="{153A7BE4-4CFC-4531-85C8-346F4810C67D}" type="presParOf" srcId="{414E1092-F403-4F02-B46A-F3C12EE9D909}" destId="{7094833E-2543-43E2-974D-316C5653DF65}" srcOrd="0" destOrd="0" presId="urn:microsoft.com/office/officeart/2008/layout/HalfCircleOrganizationChart"/>
    <dgm:cxn modelId="{8452E60F-CBD3-40DE-8046-7F47A52E3416}" type="presParOf" srcId="{414E1092-F403-4F02-B46A-F3C12EE9D909}" destId="{CD1D0FBF-1B39-49F7-8406-667B7F3C1733}" srcOrd="1" destOrd="0" presId="urn:microsoft.com/office/officeart/2008/layout/HalfCircleOrganizationChart"/>
    <dgm:cxn modelId="{33CD5F00-BB30-4B9B-9282-1C76F87A961E}" type="presParOf" srcId="{414E1092-F403-4F02-B46A-F3C12EE9D909}" destId="{238A1543-AD1F-4BA7-B20A-07582D36D05B}" srcOrd="2" destOrd="0" presId="urn:microsoft.com/office/officeart/2008/layout/HalfCircleOrganizationChart"/>
    <dgm:cxn modelId="{9D5C66EB-1498-4492-83F7-590824045E1C}" type="presParOf" srcId="{414E1092-F403-4F02-B46A-F3C12EE9D909}" destId="{31D44078-3F9B-46BA-800C-45943C5BFA13}" srcOrd="3" destOrd="0" presId="urn:microsoft.com/office/officeart/2008/layout/HalfCircleOrganizationChart"/>
    <dgm:cxn modelId="{9F657F9F-0DDC-4A4C-AFD4-8B3B216B2CE6}" type="presParOf" srcId="{F6896B03-4965-4704-9887-209EEF6BF6A8}" destId="{ADB7CBE1-9348-4B12-A80B-3BEA089EBF9D}" srcOrd="1" destOrd="0" presId="urn:microsoft.com/office/officeart/2008/layout/HalfCircleOrganizationChart"/>
    <dgm:cxn modelId="{02A842F9-34F0-4514-86AC-02B168810D78}" type="presParOf" srcId="{ADB7CBE1-9348-4B12-A80B-3BEA089EBF9D}" destId="{DE7CC298-3766-4157-9DFC-ADADCE43D962}" srcOrd="0" destOrd="0" presId="urn:microsoft.com/office/officeart/2008/layout/HalfCircleOrganizationChart"/>
    <dgm:cxn modelId="{088F3089-5EC4-4690-8024-E4EE11D8855B}" type="presParOf" srcId="{ADB7CBE1-9348-4B12-A80B-3BEA089EBF9D}" destId="{FA2DBA9D-3A32-4B44-8E0B-096B779D6260}" srcOrd="1" destOrd="0" presId="urn:microsoft.com/office/officeart/2008/layout/HalfCircleOrganizationChart"/>
    <dgm:cxn modelId="{F4E28FEA-52E9-4D4D-B560-2687309DE121}" type="presParOf" srcId="{FA2DBA9D-3A32-4B44-8E0B-096B779D6260}" destId="{83418FE4-314C-4C09-B1C3-B4B6F5EFE7DB}" srcOrd="0" destOrd="0" presId="urn:microsoft.com/office/officeart/2008/layout/HalfCircleOrganizationChart"/>
    <dgm:cxn modelId="{09176D73-4FB9-4146-8921-7EA2EE58466C}" type="presParOf" srcId="{83418FE4-314C-4C09-B1C3-B4B6F5EFE7DB}" destId="{8239634F-7A3E-4893-B24E-13CBEA6788E8}" srcOrd="0" destOrd="0" presId="urn:microsoft.com/office/officeart/2008/layout/HalfCircleOrganizationChart"/>
    <dgm:cxn modelId="{7637E0A2-7EAC-4E35-8D1A-E5587F84CEC2}" type="presParOf" srcId="{83418FE4-314C-4C09-B1C3-B4B6F5EFE7DB}" destId="{CEC108EE-0559-4D40-98CA-E338C918CF99}" srcOrd="1" destOrd="0" presId="urn:microsoft.com/office/officeart/2008/layout/HalfCircleOrganizationChart"/>
    <dgm:cxn modelId="{508A66BD-B9BB-4B9A-9040-D4AB6CB7DC7A}" type="presParOf" srcId="{83418FE4-314C-4C09-B1C3-B4B6F5EFE7DB}" destId="{5DD664CB-484D-4BC0-B15E-2F0EAE774E96}" srcOrd="2" destOrd="0" presId="urn:microsoft.com/office/officeart/2008/layout/HalfCircleOrganizationChart"/>
    <dgm:cxn modelId="{853F146D-9CB5-4CAC-AEC6-FC9403D64A4F}" type="presParOf" srcId="{83418FE4-314C-4C09-B1C3-B4B6F5EFE7DB}" destId="{1BBA577C-5C1C-411E-B00A-0241E19B044B}" srcOrd="3" destOrd="0" presId="urn:microsoft.com/office/officeart/2008/layout/HalfCircleOrganizationChart"/>
    <dgm:cxn modelId="{59D0988E-9814-4F9A-927C-D3D3797070B2}" type="presParOf" srcId="{FA2DBA9D-3A32-4B44-8E0B-096B779D6260}" destId="{FDC42D53-DD28-4337-9B19-A3899DB1AB81}" srcOrd="1" destOrd="0" presId="urn:microsoft.com/office/officeart/2008/layout/HalfCircleOrganizationChart"/>
    <dgm:cxn modelId="{E5E21D27-BFA5-43D6-9090-0BA1C8FC71C9}" type="presParOf" srcId="{FDC42D53-DD28-4337-9B19-A3899DB1AB81}" destId="{957DCEB6-431C-49EE-BB2E-710D109015FA}" srcOrd="0" destOrd="0" presId="urn:microsoft.com/office/officeart/2008/layout/HalfCircleOrganizationChart"/>
    <dgm:cxn modelId="{08FB106D-CAEF-43BB-B828-B80F266D049C}" type="presParOf" srcId="{FDC42D53-DD28-4337-9B19-A3899DB1AB81}" destId="{8A094562-182C-4F12-ADE1-CF4F4F0E1C6F}" srcOrd="1" destOrd="0" presId="urn:microsoft.com/office/officeart/2008/layout/HalfCircleOrganizationChart"/>
    <dgm:cxn modelId="{0AA15883-CA2D-49EC-BB56-BFC444BB03B5}" type="presParOf" srcId="{8A094562-182C-4F12-ADE1-CF4F4F0E1C6F}" destId="{0901B9E2-E564-4EC1-8CA2-696EC3A64AA6}" srcOrd="0" destOrd="0" presId="urn:microsoft.com/office/officeart/2008/layout/HalfCircleOrganizationChart"/>
    <dgm:cxn modelId="{615AE3AB-C122-4162-82B6-53CFD6F15A59}" type="presParOf" srcId="{0901B9E2-E564-4EC1-8CA2-696EC3A64AA6}" destId="{7643D9E6-4BC4-4C18-ACA6-0DEBE1315FB2}" srcOrd="0" destOrd="0" presId="urn:microsoft.com/office/officeart/2008/layout/HalfCircleOrganizationChart"/>
    <dgm:cxn modelId="{CB4205B6-91A1-4DA2-A9AE-A4A28B84FC6F}" type="presParOf" srcId="{0901B9E2-E564-4EC1-8CA2-696EC3A64AA6}" destId="{65A61D58-7B95-41DA-A17E-3D658D6A961F}" srcOrd="1" destOrd="0" presId="urn:microsoft.com/office/officeart/2008/layout/HalfCircleOrganizationChart"/>
    <dgm:cxn modelId="{83B1B665-9B2C-4000-B7C2-565BEAE8BFB4}" type="presParOf" srcId="{0901B9E2-E564-4EC1-8CA2-696EC3A64AA6}" destId="{C9CE9A5B-21D7-4C25-A8CF-1D0BF57DCC60}" srcOrd="2" destOrd="0" presId="urn:microsoft.com/office/officeart/2008/layout/HalfCircleOrganizationChart"/>
    <dgm:cxn modelId="{A7CE90F4-4F17-4048-907C-F6BF611DC3BF}" type="presParOf" srcId="{0901B9E2-E564-4EC1-8CA2-696EC3A64AA6}" destId="{ACD08FF3-8DE8-4C82-A513-3303DA832886}" srcOrd="3" destOrd="0" presId="urn:microsoft.com/office/officeart/2008/layout/HalfCircleOrganizationChart"/>
    <dgm:cxn modelId="{94249DBD-EBE5-4262-AC5B-5C92C4643836}" type="presParOf" srcId="{8A094562-182C-4F12-ADE1-CF4F4F0E1C6F}" destId="{B2B639E1-2040-41FE-AD4B-A935C86C103E}" srcOrd="1" destOrd="0" presId="urn:microsoft.com/office/officeart/2008/layout/HalfCircleOrganizationChart"/>
    <dgm:cxn modelId="{B1BC9C74-6045-4845-BA04-6238F6D0308D}" type="presParOf" srcId="{8A094562-182C-4F12-ADE1-CF4F4F0E1C6F}" destId="{5322FB5E-4CEB-48C8-954E-67F913AF9615}" srcOrd="2" destOrd="0" presId="urn:microsoft.com/office/officeart/2008/layout/HalfCircleOrganizationChart"/>
    <dgm:cxn modelId="{5C911D18-3ADD-4E9C-8BE0-2B7E42A28559}" type="presParOf" srcId="{FA2DBA9D-3A32-4B44-8E0B-096B779D6260}" destId="{F72DF1CE-6FB7-4BA7-8CC1-F63E37452AC0}" srcOrd="2" destOrd="0" presId="urn:microsoft.com/office/officeart/2008/layout/HalfCircleOrganizationChart"/>
    <dgm:cxn modelId="{A0F72241-987E-49DD-BFFC-7D83817760A0}" type="presParOf" srcId="{ADB7CBE1-9348-4B12-A80B-3BEA089EBF9D}" destId="{57F27F1C-E76B-4711-9C5D-DF615AC60F73}" srcOrd="2" destOrd="0" presId="urn:microsoft.com/office/officeart/2008/layout/HalfCircleOrganizationChart"/>
    <dgm:cxn modelId="{E4110A12-4F37-461F-949D-3359A95E1203}" type="presParOf" srcId="{ADB7CBE1-9348-4B12-A80B-3BEA089EBF9D}" destId="{52800127-263A-48EA-B534-1F6246CDC1FC}" srcOrd="3" destOrd="0" presId="urn:microsoft.com/office/officeart/2008/layout/HalfCircleOrganizationChart"/>
    <dgm:cxn modelId="{1A61B995-88CF-43DB-A3E5-170B62DB303C}" type="presParOf" srcId="{52800127-263A-48EA-B534-1F6246CDC1FC}" destId="{C54D31B4-36F3-41BA-8AA9-346E7F99496A}" srcOrd="0" destOrd="0" presId="urn:microsoft.com/office/officeart/2008/layout/HalfCircleOrganizationChart"/>
    <dgm:cxn modelId="{6CDD739A-928B-4420-A3DC-7C2A71E8FED1}" type="presParOf" srcId="{C54D31B4-36F3-41BA-8AA9-346E7F99496A}" destId="{15057FBD-4D61-47C2-A1D4-90D764A08477}" srcOrd="0" destOrd="0" presId="urn:microsoft.com/office/officeart/2008/layout/HalfCircleOrganizationChart"/>
    <dgm:cxn modelId="{90D53A56-6FCB-4BEE-A48D-57DC91029E6B}" type="presParOf" srcId="{C54D31B4-36F3-41BA-8AA9-346E7F99496A}" destId="{E83CBD53-CD71-4488-A193-58558B26FF97}" srcOrd="1" destOrd="0" presId="urn:microsoft.com/office/officeart/2008/layout/HalfCircleOrganizationChart"/>
    <dgm:cxn modelId="{974FAB51-9EBE-4E7B-95B6-73BF54B5620E}" type="presParOf" srcId="{C54D31B4-36F3-41BA-8AA9-346E7F99496A}" destId="{6C04DD18-F721-4267-A2C7-AD868E3C0827}" srcOrd="2" destOrd="0" presId="urn:microsoft.com/office/officeart/2008/layout/HalfCircleOrganizationChart"/>
    <dgm:cxn modelId="{9F987AA8-39E1-4D79-B417-A1552D88BAF5}" type="presParOf" srcId="{C54D31B4-36F3-41BA-8AA9-346E7F99496A}" destId="{F3CC15C8-8C8B-498B-A992-53C9CB2AA2D1}" srcOrd="3" destOrd="0" presId="urn:microsoft.com/office/officeart/2008/layout/HalfCircleOrganizationChart"/>
    <dgm:cxn modelId="{7E9B65D8-30E4-4656-A42B-EF780AA4AB46}" type="presParOf" srcId="{52800127-263A-48EA-B534-1F6246CDC1FC}" destId="{9D21E18A-0C53-437F-A74E-7935CBB21675}" srcOrd="1" destOrd="0" presId="urn:microsoft.com/office/officeart/2008/layout/HalfCircleOrganizationChart"/>
    <dgm:cxn modelId="{CA898B9F-7FC0-4942-9607-20E2DDE3C919}" type="presParOf" srcId="{9D21E18A-0C53-437F-A74E-7935CBB21675}" destId="{89BD2615-1C3C-4EA6-B0B6-2B37C821D671}" srcOrd="0" destOrd="0" presId="urn:microsoft.com/office/officeart/2008/layout/HalfCircleOrganizationChart"/>
    <dgm:cxn modelId="{C244BC28-AAE1-42BF-9D87-0A9FBFF67174}" type="presParOf" srcId="{9D21E18A-0C53-437F-A74E-7935CBB21675}" destId="{FCB0F265-CAFB-4E34-AC30-ABDD75F5C4B3}" srcOrd="1" destOrd="0" presId="urn:microsoft.com/office/officeart/2008/layout/HalfCircleOrganizationChart"/>
    <dgm:cxn modelId="{600DA289-71FC-4F1F-9CDC-424D5E716CEB}" type="presParOf" srcId="{FCB0F265-CAFB-4E34-AC30-ABDD75F5C4B3}" destId="{A2AF7D52-C150-4406-B12C-0F8CC73C29D8}" srcOrd="0" destOrd="0" presId="urn:microsoft.com/office/officeart/2008/layout/HalfCircleOrganizationChart"/>
    <dgm:cxn modelId="{EC5B1709-1011-4720-9EDF-3D48B978E820}" type="presParOf" srcId="{A2AF7D52-C150-4406-B12C-0F8CC73C29D8}" destId="{B2B8A9E0-7810-4483-BBF5-DA0CE5AD64D0}" srcOrd="0" destOrd="0" presId="urn:microsoft.com/office/officeart/2008/layout/HalfCircleOrganizationChart"/>
    <dgm:cxn modelId="{1ACE7F60-4C65-4827-BC55-8A2326960B15}" type="presParOf" srcId="{A2AF7D52-C150-4406-B12C-0F8CC73C29D8}" destId="{C1A4F654-F90A-46CA-9F33-39D3B797AD7C}" srcOrd="1" destOrd="0" presId="urn:microsoft.com/office/officeart/2008/layout/HalfCircleOrganizationChart"/>
    <dgm:cxn modelId="{E40BDB97-BA5A-4ADC-ADA8-9464C436FC55}" type="presParOf" srcId="{A2AF7D52-C150-4406-B12C-0F8CC73C29D8}" destId="{590C5642-2F45-4636-9CC0-93D40EF4D213}" srcOrd="2" destOrd="0" presId="urn:microsoft.com/office/officeart/2008/layout/HalfCircleOrganizationChart"/>
    <dgm:cxn modelId="{1B8A17A7-9B9C-463A-9149-A5D359A2CA19}" type="presParOf" srcId="{A2AF7D52-C150-4406-B12C-0F8CC73C29D8}" destId="{38083050-BA25-4A2D-A867-3127698F8B79}" srcOrd="3" destOrd="0" presId="urn:microsoft.com/office/officeart/2008/layout/HalfCircleOrganizationChart"/>
    <dgm:cxn modelId="{EE07BC3A-235B-44AE-B0D2-E0AF9812249C}" type="presParOf" srcId="{FCB0F265-CAFB-4E34-AC30-ABDD75F5C4B3}" destId="{32FE4196-1F11-4B51-9CF5-4940F48677FD}" srcOrd="1" destOrd="0" presId="urn:microsoft.com/office/officeart/2008/layout/HalfCircleOrganizationChart"/>
    <dgm:cxn modelId="{DF69A390-A57A-4E87-A7C0-FBCF549ACD98}" type="presParOf" srcId="{FCB0F265-CAFB-4E34-AC30-ABDD75F5C4B3}" destId="{F7743764-D6AB-4385-9420-51AF7FEC7DAD}" srcOrd="2" destOrd="0" presId="urn:microsoft.com/office/officeart/2008/layout/HalfCircleOrganizationChart"/>
    <dgm:cxn modelId="{3BA33A58-71DF-450B-92CB-3E5BFA122FE8}" type="presParOf" srcId="{52800127-263A-48EA-B534-1F6246CDC1FC}" destId="{15DB4A56-8C4E-41DE-A090-7382FA62F90A}" srcOrd="2" destOrd="0" presId="urn:microsoft.com/office/officeart/2008/layout/HalfCircleOrganizationChart"/>
    <dgm:cxn modelId="{38C90107-4CA7-44CF-94C9-50CED8C6061C}" type="presParOf" srcId="{ADB7CBE1-9348-4B12-A80B-3BEA089EBF9D}" destId="{10C849F5-B7A7-46AA-AA41-9EB0A5B001C2}" srcOrd="4" destOrd="0" presId="urn:microsoft.com/office/officeart/2008/layout/HalfCircleOrganizationChart"/>
    <dgm:cxn modelId="{C87E01BC-E618-4765-A10B-3C67DC522FC6}" type="presParOf" srcId="{ADB7CBE1-9348-4B12-A80B-3BEA089EBF9D}" destId="{DB45BE85-991E-4CC6-B617-87217D92D347}" srcOrd="5" destOrd="0" presId="urn:microsoft.com/office/officeart/2008/layout/HalfCircleOrganizationChart"/>
    <dgm:cxn modelId="{5F3EF3C9-D7ED-404E-8E72-0F07DD17CA27}" type="presParOf" srcId="{DB45BE85-991E-4CC6-B617-87217D92D347}" destId="{092A16DB-AD54-4FE7-A54B-F6DC57D7A026}" srcOrd="0" destOrd="0" presId="urn:microsoft.com/office/officeart/2008/layout/HalfCircleOrganizationChart"/>
    <dgm:cxn modelId="{F47E501F-F126-4F3C-839A-71CEC2CD39FA}" type="presParOf" srcId="{092A16DB-AD54-4FE7-A54B-F6DC57D7A026}" destId="{2C6BE0E7-F05B-499F-9400-D1F9610DDA06}" srcOrd="0" destOrd="0" presId="urn:microsoft.com/office/officeart/2008/layout/HalfCircleOrganizationChart"/>
    <dgm:cxn modelId="{FFAE4B7A-2D38-46F5-ACAA-2EB8A962D906}" type="presParOf" srcId="{092A16DB-AD54-4FE7-A54B-F6DC57D7A026}" destId="{D825AC19-FBF0-474C-A2C3-47106E12B756}" srcOrd="1" destOrd="0" presId="urn:microsoft.com/office/officeart/2008/layout/HalfCircleOrganizationChart"/>
    <dgm:cxn modelId="{2DBF550E-88BE-4CC9-8996-376E042C03B2}" type="presParOf" srcId="{092A16DB-AD54-4FE7-A54B-F6DC57D7A026}" destId="{C7B1DE27-6FC1-4459-B61C-79F014EDE53D}" srcOrd="2" destOrd="0" presId="urn:microsoft.com/office/officeart/2008/layout/HalfCircleOrganizationChart"/>
    <dgm:cxn modelId="{7C8D5611-E632-4846-B537-2119263CCCF6}" type="presParOf" srcId="{092A16DB-AD54-4FE7-A54B-F6DC57D7A026}" destId="{5CD20479-7594-4336-8929-991264EB60EB}" srcOrd="3" destOrd="0" presId="urn:microsoft.com/office/officeart/2008/layout/HalfCircleOrganizationChart"/>
    <dgm:cxn modelId="{894D9EB3-8A90-4D3E-A872-98CBE18AD11F}" type="presParOf" srcId="{DB45BE85-991E-4CC6-B617-87217D92D347}" destId="{F5F74F19-D00D-4B8F-A619-D66F45945A5D}" srcOrd="1" destOrd="0" presId="urn:microsoft.com/office/officeart/2008/layout/HalfCircleOrganizationChart"/>
    <dgm:cxn modelId="{9F8D7CD9-EC3F-48EC-BF8D-4F0860C0C068}" type="presParOf" srcId="{F5F74F19-D00D-4B8F-A619-D66F45945A5D}" destId="{5E899322-DAB0-4EA4-A646-0716F7585CE4}" srcOrd="0" destOrd="0" presId="urn:microsoft.com/office/officeart/2008/layout/HalfCircleOrganizationChart"/>
    <dgm:cxn modelId="{441637A5-5479-47F6-BDBD-4F2E8DBE6DB2}" type="presParOf" srcId="{F5F74F19-D00D-4B8F-A619-D66F45945A5D}" destId="{C59CE1F3-DE53-494F-8DE1-56AD5500CB2B}" srcOrd="1" destOrd="0" presId="urn:microsoft.com/office/officeart/2008/layout/HalfCircleOrganizationChart"/>
    <dgm:cxn modelId="{391569BF-3E18-4D5E-A786-AF6A9C8FBEF7}" type="presParOf" srcId="{C59CE1F3-DE53-494F-8DE1-56AD5500CB2B}" destId="{C5653062-94CC-4F36-8D58-8E67C66BB161}" srcOrd="0" destOrd="0" presId="urn:microsoft.com/office/officeart/2008/layout/HalfCircleOrganizationChart"/>
    <dgm:cxn modelId="{AD709037-8B30-4D8C-AA17-B7FEB5828BD2}" type="presParOf" srcId="{C5653062-94CC-4F36-8D58-8E67C66BB161}" destId="{41EF8A21-5D8C-4AF8-A000-1C5F4B18D5E5}" srcOrd="0" destOrd="0" presId="urn:microsoft.com/office/officeart/2008/layout/HalfCircleOrganizationChart"/>
    <dgm:cxn modelId="{BCA39376-2DC0-4D40-95BB-FCE81A44A10F}" type="presParOf" srcId="{C5653062-94CC-4F36-8D58-8E67C66BB161}" destId="{E239A008-90F6-4A1C-BAC6-A8E28E9C6A38}" srcOrd="1" destOrd="0" presId="urn:microsoft.com/office/officeart/2008/layout/HalfCircleOrganizationChart"/>
    <dgm:cxn modelId="{5727DA11-F4A9-4D59-8899-2483D061D7BA}" type="presParOf" srcId="{C5653062-94CC-4F36-8D58-8E67C66BB161}" destId="{43632687-B176-4A5C-8D74-FC852901EE71}" srcOrd="2" destOrd="0" presId="urn:microsoft.com/office/officeart/2008/layout/HalfCircleOrganizationChart"/>
    <dgm:cxn modelId="{B76C0A91-83F6-49B3-B9DF-E770BC04C90D}" type="presParOf" srcId="{C5653062-94CC-4F36-8D58-8E67C66BB161}" destId="{028223A4-FC06-49E9-AF12-E70D1C49ECF8}" srcOrd="3" destOrd="0" presId="urn:microsoft.com/office/officeart/2008/layout/HalfCircleOrganizationChart"/>
    <dgm:cxn modelId="{D53F401A-AE71-4088-B528-5B0F427DDE72}" type="presParOf" srcId="{C59CE1F3-DE53-494F-8DE1-56AD5500CB2B}" destId="{1DA37C0F-8749-425A-A29B-D1C213B2DC92}" srcOrd="1" destOrd="0" presId="urn:microsoft.com/office/officeart/2008/layout/HalfCircleOrganizationChart"/>
    <dgm:cxn modelId="{77909209-1788-4C0E-A3D8-F406155D7FA5}" type="presParOf" srcId="{C59CE1F3-DE53-494F-8DE1-56AD5500CB2B}" destId="{44726DFB-A044-41F4-9BA4-3F5B1F70B0D1}" srcOrd="2" destOrd="0" presId="urn:microsoft.com/office/officeart/2008/layout/HalfCircleOrganizationChart"/>
    <dgm:cxn modelId="{9F632027-6679-44EA-8BE7-0563BE1D9E66}" type="presParOf" srcId="{DB45BE85-991E-4CC6-B617-87217D92D347}" destId="{02A49C2E-183F-4F36-B611-02F0C5851B90}" srcOrd="2" destOrd="0" presId="urn:microsoft.com/office/officeart/2008/layout/HalfCircleOrganizationChart"/>
    <dgm:cxn modelId="{00C7E547-BFF3-440C-8808-C39B4C86490B}" type="presParOf" srcId="{F6896B03-4965-4704-9887-209EEF6BF6A8}" destId="{2AE29FAC-CAA2-4FCA-A0E6-68835CB2A1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75AACE3-6948-4CE2-A5F7-04D013BBC893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C9AC302-555F-44B8-A2CB-3FA92173C00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3F6CFD-BF9A-418F-9AC5-D2B85DA48152}" type="par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ABBD94-A730-4585-8C90-F491EF2B9006}" type="sib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0CDB17-1DD6-4CD0-90E4-96B4E0B553F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AD5AD0-79B8-4D96-8AEC-9BD98AD77F9D}" type="par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4535C-D4C2-4E41-B92A-F12902E355D9}" type="sib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D25B8-F2B8-4C99-B0E7-F58B45DA97B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30C527-A265-4C50-AFAC-62DACF5D5A89}" type="par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EFDC39-94C8-48FA-AE99-12E127C51AC5}" type="sib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7A74D-E754-4276-A18F-679BF4D536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D4BB57-4F39-4021-97E7-36D031079F56}" type="par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5F167F-B008-4FCB-91DA-A2110BE7C297}" type="sib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DC4A2-345B-4D6C-80FE-37CE93B1B1F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B24263-F882-4F47-B4DD-F825398BD547}" type="par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3F0A70-DB8C-4E43-B5DB-50305352D40E}" type="sib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4A5771-5D9B-4BED-A098-056DA46757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0DF959-42E4-445E-9390-1409D784BF19}" type="par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FB9C88-7398-4AF5-93C3-56DE93DA19D7}" type="sib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843DBB-EFAA-42D0-B7DA-D7A1851F60D0}" type="pres">
      <dgm:prSet presAssocID="{375AACE3-6948-4CE2-A5F7-04D013BBC893}" presName="diagram" presStyleCnt="0">
        <dgm:presLayoutVars>
          <dgm:dir/>
          <dgm:resizeHandles val="exact"/>
        </dgm:presLayoutVars>
      </dgm:prSet>
      <dgm:spPr/>
    </dgm:pt>
    <dgm:pt modelId="{074AEDBE-1CDB-43DB-B92C-9F243189DDEF}" type="pres">
      <dgm:prSet presAssocID="{8C9AC302-555F-44B8-A2CB-3FA92173C001}" presName="node" presStyleLbl="node1" presStyleIdx="0" presStyleCnt="6">
        <dgm:presLayoutVars>
          <dgm:bulletEnabled val="1"/>
        </dgm:presLayoutVars>
      </dgm:prSet>
      <dgm:spPr/>
    </dgm:pt>
    <dgm:pt modelId="{08D7AF06-83EF-499D-A6AE-B0140B80C2D7}" type="pres">
      <dgm:prSet presAssocID="{C6ABBD94-A730-4585-8C90-F491EF2B9006}" presName="sibTrans" presStyleCnt="0"/>
      <dgm:spPr/>
    </dgm:pt>
    <dgm:pt modelId="{6ACE783B-0130-4655-9BFF-035DB055ABF1}" type="pres">
      <dgm:prSet presAssocID="{7E0D25B8-F2B8-4C99-B0E7-F58B45DA97B6}" presName="node" presStyleLbl="node1" presStyleIdx="1" presStyleCnt="6">
        <dgm:presLayoutVars>
          <dgm:bulletEnabled val="1"/>
        </dgm:presLayoutVars>
      </dgm:prSet>
      <dgm:spPr/>
    </dgm:pt>
    <dgm:pt modelId="{D06E582C-0517-43F8-9390-010CB8CEBD3C}" type="pres">
      <dgm:prSet presAssocID="{9DEFDC39-94C8-48FA-AE99-12E127C51AC5}" presName="sibTrans" presStyleCnt="0"/>
      <dgm:spPr/>
    </dgm:pt>
    <dgm:pt modelId="{D2367A82-187E-4AB5-A5B2-500D8F4713D4}" type="pres">
      <dgm:prSet presAssocID="{FA37A74D-E754-4276-A18F-679BF4D536D2}" presName="node" presStyleLbl="node1" presStyleIdx="2" presStyleCnt="6">
        <dgm:presLayoutVars>
          <dgm:bulletEnabled val="1"/>
        </dgm:presLayoutVars>
      </dgm:prSet>
      <dgm:spPr/>
    </dgm:pt>
    <dgm:pt modelId="{84F7D242-C84A-4650-8CF4-AE3D03328260}" type="pres">
      <dgm:prSet presAssocID="{D85F167F-B008-4FCB-91DA-A2110BE7C297}" presName="sibTrans" presStyleCnt="0"/>
      <dgm:spPr/>
    </dgm:pt>
    <dgm:pt modelId="{F0942B25-65EF-4CEF-AC0C-1884DF8D3DA3}" type="pres">
      <dgm:prSet presAssocID="{A78DC4A2-345B-4D6C-80FE-37CE93B1B1F8}" presName="node" presStyleLbl="node1" presStyleIdx="3" presStyleCnt="6">
        <dgm:presLayoutVars>
          <dgm:bulletEnabled val="1"/>
        </dgm:presLayoutVars>
      </dgm:prSet>
      <dgm:spPr/>
    </dgm:pt>
    <dgm:pt modelId="{FB486F0D-9B95-4057-B135-0D5D641E7576}" type="pres">
      <dgm:prSet presAssocID="{903F0A70-DB8C-4E43-B5DB-50305352D40E}" presName="sibTrans" presStyleCnt="0"/>
      <dgm:spPr/>
    </dgm:pt>
    <dgm:pt modelId="{2D7129B7-9684-499A-9280-281AB2AE0760}" type="pres">
      <dgm:prSet presAssocID="{C90CDB17-1DD6-4CD0-90E4-96B4E0B553FC}" presName="node" presStyleLbl="node1" presStyleIdx="4" presStyleCnt="6">
        <dgm:presLayoutVars>
          <dgm:bulletEnabled val="1"/>
        </dgm:presLayoutVars>
      </dgm:prSet>
      <dgm:spPr/>
    </dgm:pt>
    <dgm:pt modelId="{2C7CEF5F-B0FC-4C9E-A262-6A6099666753}" type="pres">
      <dgm:prSet presAssocID="{D7B4535C-D4C2-4E41-B92A-F12902E355D9}" presName="sibTrans" presStyleCnt="0"/>
      <dgm:spPr/>
    </dgm:pt>
    <dgm:pt modelId="{9249324D-82F7-49A7-B97F-32315D202810}" type="pres">
      <dgm:prSet presAssocID="{984A5771-5D9B-4BED-A098-056DA4675749}" presName="node" presStyleLbl="node1" presStyleIdx="5" presStyleCnt="6">
        <dgm:presLayoutVars>
          <dgm:bulletEnabled val="1"/>
        </dgm:presLayoutVars>
      </dgm:prSet>
      <dgm:spPr/>
    </dgm:pt>
  </dgm:ptLst>
  <dgm:cxnLst>
    <dgm:cxn modelId="{FB29C013-AA99-4B18-9C4E-9D7119CBAC17}" type="presOf" srcId="{984A5771-5D9B-4BED-A098-056DA4675749}" destId="{9249324D-82F7-49A7-B97F-32315D202810}" srcOrd="0" destOrd="0" presId="urn:microsoft.com/office/officeart/2005/8/layout/default"/>
    <dgm:cxn modelId="{8A7BB61C-620E-4013-ABD4-4ADB2EDA8E5E}" srcId="{375AACE3-6948-4CE2-A5F7-04D013BBC893}" destId="{FA37A74D-E754-4276-A18F-679BF4D536D2}" srcOrd="2" destOrd="0" parTransId="{BCD4BB57-4F39-4021-97E7-36D031079F56}" sibTransId="{D85F167F-B008-4FCB-91DA-A2110BE7C297}"/>
    <dgm:cxn modelId="{385D2A5B-FA8B-4DDA-B33D-96E0F962D45E}" type="presOf" srcId="{7E0D25B8-F2B8-4C99-B0E7-F58B45DA97B6}" destId="{6ACE783B-0130-4655-9BFF-035DB055ABF1}" srcOrd="0" destOrd="0" presId="urn:microsoft.com/office/officeart/2005/8/layout/default"/>
    <dgm:cxn modelId="{439E0364-E4F1-4E91-94BC-C7C59777C12A}" type="presOf" srcId="{A78DC4A2-345B-4D6C-80FE-37CE93B1B1F8}" destId="{F0942B25-65EF-4CEF-AC0C-1884DF8D3DA3}" srcOrd="0" destOrd="0" presId="urn:microsoft.com/office/officeart/2005/8/layout/default"/>
    <dgm:cxn modelId="{4BFABC47-7284-4B10-88BD-9FA7CC4AEBCB}" srcId="{375AACE3-6948-4CE2-A5F7-04D013BBC893}" destId="{7E0D25B8-F2B8-4C99-B0E7-F58B45DA97B6}" srcOrd="1" destOrd="0" parTransId="{AF30C527-A265-4C50-AFAC-62DACF5D5A89}" sibTransId="{9DEFDC39-94C8-48FA-AE99-12E127C51AC5}"/>
    <dgm:cxn modelId="{0282F368-BA96-4C11-86B9-7CF43487D645}" type="presOf" srcId="{C90CDB17-1DD6-4CD0-90E4-96B4E0B553FC}" destId="{2D7129B7-9684-499A-9280-281AB2AE0760}" srcOrd="0" destOrd="0" presId="urn:microsoft.com/office/officeart/2005/8/layout/default"/>
    <dgm:cxn modelId="{59FDE56E-2BF8-4228-AB5A-8C30B59639B0}" srcId="{375AACE3-6948-4CE2-A5F7-04D013BBC893}" destId="{8C9AC302-555F-44B8-A2CB-3FA92173C001}" srcOrd="0" destOrd="0" parTransId="{3D3F6CFD-BF9A-418F-9AC5-D2B85DA48152}" sibTransId="{C6ABBD94-A730-4585-8C90-F491EF2B9006}"/>
    <dgm:cxn modelId="{BC28577F-1DD9-45FB-BECA-24A5F5526B32}" srcId="{375AACE3-6948-4CE2-A5F7-04D013BBC893}" destId="{984A5771-5D9B-4BED-A098-056DA4675749}" srcOrd="5" destOrd="0" parTransId="{CC0DF959-42E4-445E-9390-1409D784BF19}" sibTransId="{59FB9C88-7398-4AF5-93C3-56DE93DA19D7}"/>
    <dgm:cxn modelId="{D20E5F8C-1D07-4FEB-B6BB-BE62307C96C4}" srcId="{375AACE3-6948-4CE2-A5F7-04D013BBC893}" destId="{A78DC4A2-345B-4D6C-80FE-37CE93B1B1F8}" srcOrd="3" destOrd="0" parTransId="{C3B24263-F882-4F47-B4DD-F825398BD547}" sibTransId="{903F0A70-DB8C-4E43-B5DB-50305352D40E}"/>
    <dgm:cxn modelId="{0D459B9C-C277-412F-9620-A2E8DFDA8A57}" type="presOf" srcId="{FA37A74D-E754-4276-A18F-679BF4D536D2}" destId="{D2367A82-187E-4AB5-A5B2-500D8F4713D4}" srcOrd="0" destOrd="0" presId="urn:microsoft.com/office/officeart/2005/8/layout/default"/>
    <dgm:cxn modelId="{FA4FADD6-B765-4C01-B369-A9FC744B1127}" type="presOf" srcId="{8C9AC302-555F-44B8-A2CB-3FA92173C001}" destId="{074AEDBE-1CDB-43DB-B92C-9F243189DDEF}" srcOrd="0" destOrd="0" presId="urn:microsoft.com/office/officeart/2005/8/layout/default"/>
    <dgm:cxn modelId="{0AC04FE2-71B6-4F80-8AB9-0DB6EACAA389}" srcId="{375AACE3-6948-4CE2-A5F7-04D013BBC893}" destId="{C90CDB17-1DD6-4CD0-90E4-96B4E0B553FC}" srcOrd="4" destOrd="0" parTransId="{DBAD5AD0-79B8-4D96-8AEC-9BD98AD77F9D}" sibTransId="{D7B4535C-D4C2-4E41-B92A-F12902E355D9}"/>
    <dgm:cxn modelId="{0AC502ED-7856-471C-BA70-98A3A77E994F}" type="presOf" srcId="{375AACE3-6948-4CE2-A5F7-04D013BBC893}" destId="{5B843DBB-EFAA-42D0-B7DA-D7A1851F60D0}" srcOrd="0" destOrd="0" presId="urn:microsoft.com/office/officeart/2005/8/layout/default"/>
    <dgm:cxn modelId="{5BA6E136-3AB3-4B3C-95F1-483AF73CBAE4}" type="presParOf" srcId="{5B843DBB-EFAA-42D0-B7DA-D7A1851F60D0}" destId="{074AEDBE-1CDB-43DB-B92C-9F243189DDEF}" srcOrd="0" destOrd="0" presId="urn:microsoft.com/office/officeart/2005/8/layout/default"/>
    <dgm:cxn modelId="{23D50640-8C37-4431-B70C-E0F4AB7B0CFE}" type="presParOf" srcId="{5B843DBB-EFAA-42D0-B7DA-D7A1851F60D0}" destId="{08D7AF06-83EF-499D-A6AE-B0140B80C2D7}" srcOrd="1" destOrd="0" presId="urn:microsoft.com/office/officeart/2005/8/layout/default"/>
    <dgm:cxn modelId="{E9847B19-315D-4DA0-ADC9-3374E662FF42}" type="presParOf" srcId="{5B843DBB-EFAA-42D0-B7DA-D7A1851F60D0}" destId="{6ACE783B-0130-4655-9BFF-035DB055ABF1}" srcOrd="2" destOrd="0" presId="urn:microsoft.com/office/officeart/2005/8/layout/default"/>
    <dgm:cxn modelId="{9AFA434E-0B43-4BFA-9BD4-191383EDC27A}" type="presParOf" srcId="{5B843DBB-EFAA-42D0-B7DA-D7A1851F60D0}" destId="{D06E582C-0517-43F8-9390-010CB8CEBD3C}" srcOrd="3" destOrd="0" presId="urn:microsoft.com/office/officeart/2005/8/layout/default"/>
    <dgm:cxn modelId="{EE630212-D5A1-4015-A8EF-AF4C75C1F90B}" type="presParOf" srcId="{5B843DBB-EFAA-42D0-B7DA-D7A1851F60D0}" destId="{D2367A82-187E-4AB5-A5B2-500D8F4713D4}" srcOrd="4" destOrd="0" presId="urn:microsoft.com/office/officeart/2005/8/layout/default"/>
    <dgm:cxn modelId="{96C1EFFA-ED2D-4E90-A49F-C47552410DBB}" type="presParOf" srcId="{5B843DBB-EFAA-42D0-B7DA-D7A1851F60D0}" destId="{84F7D242-C84A-4650-8CF4-AE3D03328260}" srcOrd="5" destOrd="0" presId="urn:microsoft.com/office/officeart/2005/8/layout/default"/>
    <dgm:cxn modelId="{946289F4-A62B-4388-B664-6A8FD4690096}" type="presParOf" srcId="{5B843DBB-EFAA-42D0-B7DA-D7A1851F60D0}" destId="{F0942B25-65EF-4CEF-AC0C-1884DF8D3DA3}" srcOrd="6" destOrd="0" presId="urn:microsoft.com/office/officeart/2005/8/layout/default"/>
    <dgm:cxn modelId="{6D5BEAE1-93A5-4443-A5AF-09BE9679E2DB}" type="presParOf" srcId="{5B843DBB-EFAA-42D0-B7DA-D7A1851F60D0}" destId="{FB486F0D-9B95-4057-B135-0D5D641E7576}" srcOrd="7" destOrd="0" presId="urn:microsoft.com/office/officeart/2005/8/layout/default"/>
    <dgm:cxn modelId="{52258550-F6FD-4A52-ADE0-41C100E02BA7}" type="presParOf" srcId="{5B843DBB-EFAA-42D0-B7DA-D7A1851F60D0}" destId="{2D7129B7-9684-499A-9280-281AB2AE0760}" srcOrd="8" destOrd="0" presId="urn:microsoft.com/office/officeart/2005/8/layout/default"/>
    <dgm:cxn modelId="{DC05AD9E-BFF8-45D6-9A98-8820EC62DEE9}" type="presParOf" srcId="{5B843DBB-EFAA-42D0-B7DA-D7A1851F60D0}" destId="{2C7CEF5F-B0FC-4C9E-A262-6A6099666753}" srcOrd="9" destOrd="0" presId="urn:microsoft.com/office/officeart/2005/8/layout/default"/>
    <dgm:cxn modelId="{5C696449-A896-4F70-A5F3-DBCBED62CA0E}" type="presParOf" srcId="{5B843DBB-EFAA-42D0-B7DA-D7A1851F60D0}" destId="{9249324D-82F7-49A7-B97F-32315D20281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9878" custLinFactNeighborY="-9214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-790" custLinFactNeighborY="1185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898C145-0CE7-449E-A54F-5335E3E6938B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9AB822-28EE-48C3-8213-924B6CFBFDCF}">
      <dgm:prSet phldrT="[Text]"/>
      <dgm:spPr/>
      <dgm:t>
        <a:bodyPr/>
        <a:lstStyle/>
        <a:p>
          <a:r>
            <a:rPr lang="zh-CN" altLang="en-US" dirty="0"/>
            <a:t>第三方平台</a:t>
          </a:r>
          <a:endParaRPr lang="en-US" dirty="0"/>
        </a:p>
      </dgm:t>
    </dgm:pt>
    <dgm:pt modelId="{0798CA51-971B-4B4F-9A32-D5FEDA78181B}" type="parTrans" cxnId="{77D79FAF-BF6D-410F-8CA0-176535A1F101}">
      <dgm:prSet/>
      <dgm:spPr/>
      <dgm:t>
        <a:bodyPr/>
        <a:lstStyle/>
        <a:p>
          <a:endParaRPr lang="en-US"/>
        </a:p>
      </dgm:t>
    </dgm:pt>
    <dgm:pt modelId="{B518F401-6888-4444-8CC0-99E2238C738D}" type="sibTrans" cxnId="{77D79FAF-BF6D-410F-8CA0-176535A1F101}">
      <dgm:prSet/>
      <dgm:spPr/>
      <dgm:t>
        <a:bodyPr/>
        <a:lstStyle/>
        <a:p>
          <a:endParaRPr lang="en-US"/>
        </a:p>
      </dgm:t>
    </dgm:pt>
    <dgm:pt modelId="{B407BCE8-7586-4875-B041-F8D4697C1D44}">
      <dgm:prSet phldrT="[Text]"/>
      <dgm:spPr/>
      <dgm:t>
        <a:bodyPr/>
        <a:lstStyle/>
        <a:p>
          <a:r>
            <a:rPr lang="zh-CN" altLang="en-US" dirty="0"/>
            <a:t>元宇宙平台</a:t>
          </a:r>
          <a:endParaRPr lang="en-US" dirty="0"/>
        </a:p>
      </dgm:t>
    </dgm:pt>
    <dgm:pt modelId="{4371540C-5D54-4ADD-A48C-BBC0030EAA11}" type="parTrans" cxnId="{9E95500E-6737-458A-916B-F909D4FD9BA6}">
      <dgm:prSet/>
      <dgm:spPr/>
      <dgm:t>
        <a:bodyPr/>
        <a:lstStyle/>
        <a:p>
          <a:endParaRPr lang="en-US"/>
        </a:p>
      </dgm:t>
    </dgm:pt>
    <dgm:pt modelId="{E484CE63-3933-44BD-ABB0-DF6EEED1AAEC}" type="sibTrans" cxnId="{9E95500E-6737-458A-916B-F909D4FD9BA6}">
      <dgm:prSet/>
      <dgm:spPr/>
      <dgm:t>
        <a:bodyPr/>
        <a:lstStyle/>
        <a:p>
          <a:endParaRPr lang="en-US"/>
        </a:p>
      </dgm:t>
    </dgm:pt>
    <dgm:pt modelId="{FD07E6A2-A65B-48B1-9E00-3B3C05A5B979}" type="pres">
      <dgm:prSet presAssocID="{F898C145-0CE7-449E-A54F-5335E3E6938B}" presName="diagram" presStyleCnt="0">
        <dgm:presLayoutVars>
          <dgm:dir/>
          <dgm:animLvl val="lvl"/>
          <dgm:resizeHandles val="exact"/>
        </dgm:presLayoutVars>
      </dgm:prSet>
      <dgm:spPr/>
    </dgm:pt>
    <dgm:pt modelId="{D1A9AD13-24C1-4F3B-B1C2-27B4D9A4036F}" type="pres">
      <dgm:prSet presAssocID="{BE9AB822-28EE-48C3-8213-924B6CFBFDCF}" presName="compNode" presStyleCnt="0"/>
      <dgm:spPr/>
    </dgm:pt>
    <dgm:pt modelId="{5B3662E1-D5BC-49A2-B5EC-1728F65B9174}" type="pres">
      <dgm:prSet presAssocID="{BE9AB822-28EE-48C3-8213-924B6CFBFDCF}" presName="childRect" presStyleLbl="bgAcc1" presStyleIdx="0" presStyleCnt="2">
        <dgm:presLayoutVars>
          <dgm:bulletEnabled val="1"/>
        </dgm:presLayoutVars>
      </dgm:prSet>
      <dgm:spPr/>
    </dgm:pt>
    <dgm:pt modelId="{7793FB17-EB64-4707-BADF-7C271EE5681C}" type="pres">
      <dgm:prSet presAssocID="{BE9AB822-28EE-48C3-8213-924B6CFBFD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55D39D-882E-4277-B04A-52BBECDC31F7}" type="pres">
      <dgm:prSet presAssocID="{BE9AB822-28EE-48C3-8213-924B6CFBFDCF}" presName="parentRect" presStyleLbl="alignNode1" presStyleIdx="0" presStyleCnt="2"/>
      <dgm:spPr/>
    </dgm:pt>
    <dgm:pt modelId="{4EF2E6B3-E3DE-468C-BBBC-893707D24F0F}" type="pres">
      <dgm:prSet presAssocID="{BE9AB822-28EE-48C3-8213-924B6CFBFDCF}" presName="adorn" presStyleLbl="fgAccFollowNode1" presStyleIdx="0" presStyleCnt="2"/>
      <dgm:spPr/>
    </dgm:pt>
    <dgm:pt modelId="{4AF59B96-5374-46DB-B74D-ACA697FA0B22}" type="pres">
      <dgm:prSet presAssocID="{B518F401-6888-4444-8CC0-99E2238C738D}" presName="sibTrans" presStyleLbl="sibTrans2D1" presStyleIdx="0" presStyleCnt="0"/>
      <dgm:spPr/>
    </dgm:pt>
    <dgm:pt modelId="{E1D9E377-AEF6-4AAC-847C-DAB1193D6C42}" type="pres">
      <dgm:prSet presAssocID="{B407BCE8-7586-4875-B041-F8D4697C1D44}" presName="compNode" presStyleCnt="0"/>
      <dgm:spPr/>
    </dgm:pt>
    <dgm:pt modelId="{7B910553-C932-4D6B-A2BA-BF11ECC4122F}" type="pres">
      <dgm:prSet presAssocID="{B407BCE8-7586-4875-B041-F8D4697C1D44}" presName="childRect" presStyleLbl="bgAcc1" presStyleIdx="1" presStyleCnt="2">
        <dgm:presLayoutVars>
          <dgm:bulletEnabled val="1"/>
        </dgm:presLayoutVars>
      </dgm:prSet>
      <dgm:spPr/>
    </dgm:pt>
    <dgm:pt modelId="{B2DDF621-4580-4E8C-8DEC-4850F073CD2E}" type="pres">
      <dgm:prSet presAssocID="{B407BCE8-7586-4875-B041-F8D4697C1D4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5D2DF9-C6D3-4730-921B-A60E947EB144}" type="pres">
      <dgm:prSet presAssocID="{B407BCE8-7586-4875-B041-F8D4697C1D44}" presName="parentRect" presStyleLbl="alignNode1" presStyleIdx="1" presStyleCnt="2"/>
      <dgm:spPr/>
    </dgm:pt>
    <dgm:pt modelId="{CDF41E8F-D0B2-4AD7-90E2-760EA5D89067}" type="pres">
      <dgm:prSet presAssocID="{B407BCE8-7586-4875-B041-F8D4697C1D44}" presName="adorn" presStyleLbl="fgAccFollowNode1" presStyleIdx="1" presStyleCnt="2"/>
      <dgm:spPr/>
    </dgm:pt>
  </dgm:ptLst>
  <dgm:cxnLst>
    <dgm:cxn modelId="{88C9A608-9670-4F68-83D6-1DAA18F6F291}" type="presOf" srcId="{B407BCE8-7586-4875-B041-F8D4697C1D44}" destId="{9E5D2DF9-C6D3-4730-921B-A60E947EB144}" srcOrd="1" destOrd="0" presId="urn:microsoft.com/office/officeart/2005/8/layout/bList2"/>
    <dgm:cxn modelId="{9E95500E-6737-458A-916B-F909D4FD9BA6}" srcId="{F898C145-0CE7-449E-A54F-5335E3E6938B}" destId="{B407BCE8-7586-4875-B041-F8D4697C1D44}" srcOrd="1" destOrd="0" parTransId="{4371540C-5D54-4ADD-A48C-BBC0030EAA11}" sibTransId="{E484CE63-3933-44BD-ABB0-DF6EEED1AAEC}"/>
    <dgm:cxn modelId="{1920900F-0931-43CC-8125-B2D92DD30139}" type="presOf" srcId="{F898C145-0CE7-449E-A54F-5335E3E6938B}" destId="{FD07E6A2-A65B-48B1-9E00-3B3C05A5B979}" srcOrd="0" destOrd="0" presId="urn:microsoft.com/office/officeart/2005/8/layout/bList2"/>
    <dgm:cxn modelId="{F38F1847-DB46-4E18-AB10-575AEF6314DF}" type="presOf" srcId="{BE9AB822-28EE-48C3-8213-924B6CFBFDCF}" destId="{5455D39D-882E-4277-B04A-52BBECDC31F7}" srcOrd="1" destOrd="0" presId="urn:microsoft.com/office/officeart/2005/8/layout/bList2"/>
    <dgm:cxn modelId="{4C61C081-F053-4EF2-B984-2808494D7A3F}" type="presOf" srcId="{BE9AB822-28EE-48C3-8213-924B6CFBFDCF}" destId="{7793FB17-EB64-4707-BADF-7C271EE5681C}" srcOrd="0" destOrd="0" presId="urn:microsoft.com/office/officeart/2005/8/layout/bList2"/>
    <dgm:cxn modelId="{77D79FAF-BF6D-410F-8CA0-176535A1F101}" srcId="{F898C145-0CE7-449E-A54F-5335E3E6938B}" destId="{BE9AB822-28EE-48C3-8213-924B6CFBFDCF}" srcOrd="0" destOrd="0" parTransId="{0798CA51-971B-4B4F-9A32-D5FEDA78181B}" sibTransId="{B518F401-6888-4444-8CC0-99E2238C738D}"/>
    <dgm:cxn modelId="{E25B28C6-F108-4681-914F-4F47854E9DE3}" type="presOf" srcId="{B518F401-6888-4444-8CC0-99E2238C738D}" destId="{4AF59B96-5374-46DB-B74D-ACA697FA0B22}" srcOrd="0" destOrd="0" presId="urn:microsoft.com/office/officeart/2005/8/layout/bList2"/>
    <dgm:cxn modelId="{D11ADED5-A434-48FE-82BD-1364FE6A62A9}" type="presOf" srcId="{B407BCE8-7586-4875-B041-F8D4697C1D44}" destId="{B2DDF621-4580-4E8C-8DEC-4850F073CD2E}" srcOrd="0" destOrd="0" presId="urn:microsoft.com/office/officeart/2005/8/layout/bList2"/>
    <dgm:cxn modelId="{4ABBD440-FAE7-4D3A-86E8-54865A9A986A}" type="presParOf" srcId="{FD07E6A2-A65B-48B1-9E00-3B3C05A5B979}" destId="{D1A9AD13-24C1-4F3B-B1C2-27B4D9A4036F}" srcOrd="0" destOrd="0" presId="urn:microsoft.com/office/officeart/2005/8/layout/bList2"/>
    <dgm:cxn modelId="{0C588BFF-5924-47A8-94E0-0D143AFE97A2}" type="presParOf" srcId="{D1A9AD13-24C1-4F3B-B1C2-27B4D9A4036F}" destId="{5B3662E1-D5BC-49A2-B5EC-1728F65B9174}" srcOrd="0" destOrd="0" presId="urn:microsoft.com/office/officeart/2005/8/layout/bList2"/>
    <dgm:cxn modelId="{A967D0D3-7E24-4E3B-AFA4-622A16A12FE1}" type="presParOf" srcId="{D1A9AD13-24C1-4F3B-B1C2-27B4D9A4036F}" destId="{7793FB17-EB64-4707-BADF-7C271EE5681C}" srcOrd="1" destOrd="0" presId="urn:microsoft.com/office/officeart/2005/8/layout/bList2"/>
    <dgm:cxn modelId="{F8D0046D-A8A5-4C73-A1BA-46204AAE80D2}" type="presParOf" srcId="{D1A9AD13-24C1-4F3B-B1C2-27B4D9A4036F}" destId="{5455D39D-882E-4277-B04A-52BBECDC31F7}" srcOrd="2" destOrd="0" presId="urn:microsoft.com/office/officeart/2005/8/layout/bList2"/>
    <dgm:cxn modelId="{57838DD6-FCD1-492A-8260-D1D867465830}" type="presParOf" srcId="{D1A9AD13-24C1-4F3B-B1C2-27B4D9A4036F}" destId="{4EF2E6B3-E3DE-468C-BBBC-893707D24F0F}" srcOrd="3" destOrd="0" presId="urn:microsoft.com/office/officeart/2005/8/layout/bList2"/>
    <dgm:cxn modelId="{461CB1F9-62FA-49AD-B9E9-778BF11C4C9F}" type="presParOf" srcId="{FD07E6A2-A65B-48B1-9E00-3B3C05A5B979}" destId="{4AF59B96-5374-46DB-B74D-ACA697FA0B22}" srcOrd="1" destOrd="0" presId="urn:microsoft.com/office/officeart/2005/8/layout/bList2"/>
    <dgm:cxn modelId="{E33AFC5E-62FF-4CD2-9BD3-548C9BA974F9}" type="presParOf" srcId="{FD07E6A2-A65B-48B1-9E00-3B3C05A5B979}" destId="{E1D9E377-AEF6-4AAC-847C-DAB1193D6C42}" srcOrd="2" destOrd="0" presId="urn:microsoft.com/office/officeart/2005/8/layout/bList2"/>
    <dgm:cxn modelId="{292472D5-6A8E-4945-8A5D-286AD7BBAA64}" type="presParOf" srcId="{E1D9E377-AEF6-4AAC-847C-DAB1193D6C42}" destId="{7B910553-C932-4D6B-A2BA-BF11ECC4122F}" srcOrd="0" destOrd="0" presId="urn:microsoft.com/office/officeart/2005/8/layout/bList2"/>
    <dgm:cxn modelId="{65DE6B75-B971-402C-8B59-C063AB2F8792}" type="presParOf" srcId="{E1D9E377-AEF6-4AAC-847C-DAB1193D6C42}" destId="{B2DDF621-4580-4E8C-8DEC-4850F073CD2E}" srcOrd="1" destOrd="0" presId="urn:microsoft.com/office/officeart/2005/8/layout/bList2"/>
    <dgm:cxn modelId="{948C39C4-0A84-4CF8-9B03-1CDC4C38E4E9}" type="presParOf" srcId="{E1D9E377-AEF6-4AAC-847C-DAB1193D6C42}" destId="{9E5D2DF9-C6D3-4730-921B-A60E947EB144}" srcOrd="2" destOrd="0" presId="urn:microsoft.com/office/officeart/2005/8/layout/bList2"/>
    <dgm:cxn modelId="{420E46DA-C047-4223-8CDF-832B19861C06}" type="presParOf" srcId="{E1D9E377-AEF6-4AAC-847C-DAB1193D6C42}" destId="{CDF41E8F-D0B2-4AD7-90E2-760EA5D8906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X="145238" custScaleY="73075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X="145238" custScaleY="73075" custLinFactNeighborY="-24049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 custScaleY="45925" custLinFactNeighborY="24048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 custScaleY="45925" custLinFactNeighborY="24048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 custScaleY="45925" custLinFactNeighborY="24048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Y="28933" custLinFactNeighborY="-34070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Y="28933" custLinFactNeighborY="-56114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B4EF354-C536-4C68-9498-2B79ECF925DC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E1F18E-C229-4626-A589-7F6CEAB29C8C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9FC9B-D185-41B1-A5C7-AFD448234278}" type="parTrans" cxnId="{1AFEABD7-5C26-4976-9047-C832860D529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7A65AB-7206-4FE4-9B1D-1952C011249B}" type="sibTrans" cxnId="{1AFEABD7-5C26-4976-9047-C832860D529F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10262-E548-4E19-A12C-15380821F5F0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1776F-81C5-4A9F-82F0-ACB4872E4313}" type="parTrans" cxnId="{5BF6D675-11E9-48B0-9478-9F2738F8B2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2CB4E2-3C17-4B4E-B099-7CC488067A2C}" type="sibTrans" cxnId="{5BF6D675-11E9-48B0-9478-9F2738F8B231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E00982-02AE-4ED3-90D8-F772D6007EF9}" type="pres">
      <dgm:prSet presAssocID="{1B4EF354-C536-4C68-9498-2B79ECF925DC}" presName="cycle" presStyleCnt="0">
        <dgm:presLayoutVars>
          <dgm:dir/>
          <dgm:resizeHandles val="exact"/>
        </dgm:presLayoutVars>
      </dgm:prSet>
      <dgm:spPr/>
    </dgm:pt>
    <dgm:pt modelId="{C643EFE4-C226-467B-90E3-67D04D274838}" type="pres">
      <dgm:prSet presAssocID="{90E1F18E-C229-4626-A589-7F6CEAB29C8C}" presName="node" presStyleLbl="node1" presStyleIdx="0" presStyleCnt="2">
        <dgm:presLayoutVars>
          <dgm:bulletEnabled val="1"/>
        </dgm:presLayoutVars>
      </dgm:prSet>
      <dgm:spPr/>
    </dgm:pt>
    <dgm:pt modelId="{4F09B6CB-FDD5-44A0-99A8-B8752C04AF42}" type="pres">
      <dgm:prSet presAssocID="{90E1F18E-C229-4626-A589-7F6CEAB29C8C}" presName="spNode" presStyleCnt="0"/>
      <dgm:spPr/>
    </dgm:pt>
    <dgm:pt modelId="{47DE6EFD-1C87-47A7-B86B-A7BC75CFF087}" type="pres">
      <dgm:prSet presAssocID="{637A65AB-7206-4FE4-9B1D-1952C011249B}" presName="sibTrans" presStyleLbl="sibTrans1D1" presStyleIdx="0" presStyleCnt="2"/>
      <dgm:spPr/>
    </dgm:pt>
    <dgm:pt modelId="{59D1BD11-74D5-4211-99F9-0E7A1DCA9FC0}" type="pres">
      <dgm:prSet presAssocID="{70B10262-E548-4E19-A12C-15380821F5F0}" presName="node" presStyleLbl="node1" presStyleIdx="1" presStyleCnt="2">
        <dgm:presLayoutVars>
          <dgm:bulletEnabled val="1"/>
        </dgm:presLayoutVars>
      </dgm:prSet>
      <dgm:spPr/>
    </dgm:pt>
    <dgm:pt modelId="{837ACA42-40CA-45C3-9453-DBECE48AAD71}" type="pres">
      <dgm:prSet presAssocID="{70B10262-E548-4E19-A12C-15380821F5F0}" presName="spNode" presStyleCnt="0"/>
      <dgm:spPr/>
    </dgm:pt>
    <dgm:pt modelId="{519D21D0-EC1E-440D-9056-9E277C2CFDCA}" type="pres">
      <dgm:prSet presAssocID="{762CB4E2-3C17-4B4E-B099-7CC488067A2C}" presName="sibTrans" presStyleLbl="sibTrans1D1" presStyleIdx="1" presStyleCnt="2"/>
      <dgm:spPr/>
    </dgm:pt>
  </dgm:ptLst>
  <dgm:cxnLst>
    <dgm:cxn modelId="{94366473-ED05-4497-B18D-F547B3F3D25C}" type="presOf" srcId="{1B4EF354-C536-4C68-9498-2B79ECF925DC}" destId="{82E00982-02AE-4ED3-90D8-F772D6007EF9}" srcOrd="0" destOrd="0" presId="urn:microsoft.com/office/officeart/2005/8/layout/cycle6"/>
    <dgm:cxn modelId="{5BF6D675-11E9-48B0-9478-9F2738F8B231}" srcId="{1B4EF354-C536-4C68-9498-2B79ECF925DC}" destId="{70B10262-E548-4E19-A12C-15380821F5F0}" srcOrd="1" destOrd="0" parTransId="{9091776F-81C5-4A9F-82F0-ACB4872E4313}" sibTransId="{762CB4E2-3C17-4B4E-B099-7CC488067A2C}"/>
    <dgm:cxn modelId="{FDD1DC91-AE93-4662-BE2F-A82F244284A9}" type="presOf" srcId="{762CB4E2-3C17-4B4E-B099-7CC488067A2C}" destId="{519D21D0-EC1E-440D-9056-9E277C2CFDCA}" srcOrd="0" destOrd="0" presId="urn:microsoft.com/office/officeart/2005/8/layout/cycle6"/>
    <dgm:cxn modelId="{8E919D9F-8E38-430D-A586-403469B4BA69}" type="presOf" srcId="{70B10262-E548-4E19-A12C-15380821F5F0}" destId="{59D1BD11-74D5-4211-99F9-0E7A1DCA9FC0}" srcOrd="0" destOrd="0" presId="urn:microsoft.com/office/officeart/2005/8/layout/cycle6"/>
    <dgm:cxn modelId="{1CF90DD0-EFD1-4AB2-ACD2-66CB702BBBD6}" type="presOf" srcId="{637A65AB-7206-4FE4-9B1D-1952C011249B}" destId="{47DE6EFD-1C87-47A7-B86B-A7BC75CFF087}" srcOrd="0" destOrd="0" presId="urn:microsoft.com/office/officeart/2005/8/layout/cycle6"/>
    <dgm:cxn modelId="{1AFEABD7-5C26-4976-9047-C832860D529F}" srcId="{1B4EF354-C536-4C68-9498-2B79ECF925DC}" destId="{90E1F18E-C229-4626-A589-7F6CEAB29C8C}" srcOrd="0" destOrd="0" parTransId="{F2A9FC9B-D185-41B1-A5C7-AFD448234278}" sibTransId="{637A65AB-7206-4FE4-9B1D-1952C011249B}"/>
    <dgm:cxn modelId="{A368DCE5-E05D-4DFB-8110-1988133CDFA2}" type="presOf" srcId="{90E1F18E-C229-4626-A589-7F6CEAB29C8C}" destId="{C643EFE4-C226-467B-90E3-67D04D274838}" srcOrd="0" destOrd="0" presId="urn:microsoft.com/office/officeart/2005/8/layout/cycle6"/>
    <dgm:cxn modelId="{6AC9ACC2-2586-4442-8D66-13156E490D6B}" type="presParOf" srcId="{82E00982-02AE-4ED3-90D8-F772D6007EF9}" destId="{C643EFE4-C226-467B-90E3-67D04D274838}" srcOrd="0" destOrd="0" presId="urn:microsoft.com/office/officeart/2005/8/layout/cycle6"/>
    <dgm:cxn modelId="{667BAB63-B106-49E5-91C3-2DF055E3A8A8}" type="presParOf" srcId="{82E00982-02AE-4ED3-90D8-F772D6007EF9}" destId="{4F09B6CB-FDD5-44A0-99A8-B8752C04AF42}" srcOrd="1" destOrd="0" presId="urn:microsoft.com/office/officeart/2005/8/layout/cycle6"/>
    <dgm:cxn modelId="{151DA77F-6316-4734-9EF0-3CF091CA7250}" type="presParOf" srcId="{82E00982-02AE-4ED3-90D8-F772D6007EF9}" destId="{47DE6EFD-1C87-47A7-B86B-A7BC75CFF087}" srcOrd="2" destOrd="0" presId="urn:microsoft.com/office/officeart/2005/8/layout/cycle6"/>
    <dgm:cxn modelId="{C8937EAF-5500-4D66-A2CD-7CAE7E65FDC3}" type="presParOf" srcId="{82E00982-02AE-4ED3-90D8-F772D6007EF9}" destId="{59D1BD11-74D5-4211-99F9-0E7A1DCA9FC0}" srcOrd="3" destOrd="0" presId="urn:microsoft.com/office/officeart/2005/8/layout/cycle6"/>
    <dgm:cxn modelId="{013A605A-9472-40CD-835F-6AB7B54AC587}" type="presParOf" srcId="{82E00982-02AE-4ED3-90D8-F772D6007EF9}" destId="{837ACA42-40CA-45C3-9453-DBECE48AAD71}" srcOrd="4" destOrd="0" presId="urn:microsoft.com/office/officeart/2005/8/layout/cycle6"/>
    <dgm:cxn modelId="{12A6F8A2-721B-48DF-AD76-0EB7656FE0CD}" type="presParOf" srcId="{82E00982-02AE-4ED3-90D8-F772D6007EF9}" destId="{519D21D0-EC1E-440D-9056-9E277C2CFDC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85A25B-8888-4C08-8EA7-01F61B60547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BD82B-C627-4CFE-AF05-77ADE192D8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EB05B1-6B59-4A82-B837-6A61ED7D50CE}" type="parTrans" cxnId="{0D2FF2DD-3732-4976-A6FD-B2D1453781A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9CC09-AF23-4627-A226-E63C7FD918E1}" type="sibTrans" cxnId="{0D2FF2DD-3732-4976-A6FD-B2D1453781A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2D4F6-9078-4FA1-934F-D5338FEF12D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A09E76-AA6D-4907-9D7C-1AD47BAC96CB}" type="parTrans" cxnId="{881C9D18-FFEF-4101-8EE9-393FE659794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1E762-7EA2-4611-A0CA-AB3B07AA3E19}" type="sibTrans" cxnId="{881C9D18-FFEF-4101-8EE9-393FE659794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8170AE-DD98-4931-AEFC-FD4CB2C7D7B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运行环境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CE7978-EA0F-4151-A1E0-65C24F48ACD2}" type="parTrans" cxnId="{A5DFB1F5-DE6D-44EF-9444-C0232F9C57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038219-0B73-41C7-8AC3-48F5BBC1A041}" type="sibTrans" cxnId="{A5DFB1F5-DE6D-44EF-9444-C0232F9C57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31D73-2588-4A67-BF80-C597249F906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定制化业务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3A3941-164E-418B-8D26-81E79CC2165B}" type="parTrans" cxnId="{C6005DEF-611E-47AB-B3F4-8EA41237A85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FE57C-E189-4784-A893-F55704BB8E9A}" type="sibTrans" cxnId="{C6005DEF-611E-47AB-B3F4-8EA41237A85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05C48C-16D3-4466-8616-7C830DFA213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150303-2627-4FDA-ABA4-F6B1497F6190}" type="parTrans" cxnId="{A5A4EE2D-C373-45C0-8FBF-8498590DFE1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913809-4B59-4485-9182-EE31BFA3582E}" type="sibTrans" cxnId="{A5A4EE2D-C373-45C0-8FBF-8498590DFE1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3A937F-9CBB-4FC2-BD2E-A5C030AB306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5138B8-BCF9-4641-B1CE-41831883142B}" type="parTrans" cxnId="{EB8A2F16-1B00-4FFF-B7D2-F4968CFB01D4}">
      <dgm:prSet/>
      <dgm:spPr/>
      <dgm:t>
        <a:bodyPr/>
        <a:lstStyle/>
        <a:p>
          <a:endParaRPr lang="en-US"/>
        </a:p>
      </dgm:t>
    </dgm:pt>
    <dgm:pt modelId="{93805707-CD38-4CC9-BBB3-2E92A01ADDE5}" type="sibTrans" cxnId="{EB8A2F16-1B00-4FFF-B7D2-F4968CFB01D4}">
      <dgm:prSet/>
      <dgm:spPr/>
      <dgm:t>
        <a:bodyPr/>
        <a:lstStyle/>
        <a:p>
          <a:endParaRPr lang="en-US"/>
        </a:p>
      </dgm:t>
    </dgm:pt>
    <dgm:pt modelId="{2E311186-60A4-482F-A557-3A48A7BC5051}" type="pres">
      <dgm:prSet presAssocID="{4785A25B-8888-4C08-8EA7-01F61B60547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E8D9C5-BF9D-40A2-8D70-BE9767A366DF}" type="pres">
      <dgm:prSet presAssocID="{4785A25B-8888-4C08-8EA7-01F61B605475}" presName="hierFlow" presStyleCnt="0"/>
      <dgm:spPr/>
    </dgm:pt>
    <dgm:pt modelId="{C145BED8-74FB-40BB-8A4A-1EA580651B6D}" type="pres">
      <dgm:prSet presAssocID="{4785A25B-8888-4C08-8EA7-01F61B605475}" presName="firstBuf" presStyleCnt="0"/>
      <dgm:spPr/>
    </dgm:pt>
    <dgm:pt modelId="{E598D2CE-9B8D-4CD1-B4A7-5F1D362701D8}" type="pres">
      <dgm:prSet presAssocID="{4785A25B-8888-4C08-8EA7-01F61B60547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C1F8BB-A4F2-4767-93D6-7DEF3B65D06D}" type="pres">
      <dgm:prSet presAssocID="{092BD82B-C627-4CFE-AF05-77ADE192D836}" presName="Name14" presStyleCnt="0"/>
      <dgm:spPr/>
    </dgm:pt>
    <dgm:pt modelId="{D8783579-8610-4945-AD53-75F9F3C43F24}" type="pres">
      <dgm:prSet presAssocID="{092BD82B-C627-4CFE-AF05-77ADE192D836}" presName="level1Shape" presStyleLbl="node0" presStyleIdx="0" presStyleCnt="1">
        <dgm:presLayoutVars>
          <dgm:chPref val="3"/>
        </dgm:presLayoutVars>
      </dgm:prSet>
      <dgm:spPr/>
    </dgm:pt>
    <dgm:pt modelId="{90E11E18-1AC3-4B0D-BA8B-F0FBC491D598}" type="pres">
      <dgm:prSet presAssocID="{092BD82B-C627-4CFE-AF05-77ADE192D836}" presName="hierChild2" presStyleCnt="0"/>
      <dgm:spPr/>
    </dgm:pt>
    <dgm:pt modelId="{5EA93659-8446-4F50-A9CB-E0DACBE8D29F}" type="pres">
      <dgm:prSet presAssocID="{5CA09E76-AA6D-4907-9D7C-1AD47BAC96CB}" presName="Name19" presStyleLbl="parChTrans1D2" presStyleIdx="0" presStyleCnt="3"/>
      <dgm:spPr/>
    </dgm:pt>
    <dgm:pt modelId="{5936E8D0-47B8-4BFA-A6B0-DE2875786895}" type="pres">
      <dgm:prSet presAssocID="{4E42D4F6-9078-4FA1-934F-D5338FEF12D6}" presName="Name21" presStyleCnt="0"/>
      <dgm:spPr/>
    </dgm:pt>
    <dgm:pt modelId="{86F6C72F-BB3A-40AF-B077-F0EB7275CCEC}" type="pres">
      <dgm:prSet presAssocID="{4E42D4F6-9078-4FA1-934F-D5338FEF12D6}" presName="level2Shape" presStyleLbl="node2" presStyleIdx="0" presStyleCnt="3"/>
      <dgm:spPr/>
    </dgm:pt>
    <dgm:pt modelId="{81C8855C-BF8A-4743-A359-35FBF0219CE8}" type="pres">
      <dgm:prSet presAssocID="{4E42D4F6-9078-4FA1-934F-D5338FEF12D6}" presName="hierChild3" presStyleCnt="0"/>
      <dgm:spPr/>
    </dgm:pt>
    <dgm:pt modelId="{03D49A04-1758-49E4-BACA-A2A4E7218245}" type="pres">
      <dgm:prSet presAssocID="{725138B8-BCF9-4641-B1CE-41831883142B}" presName="Name19" presStyleLbl="parChTrans1D2" presStyleIdx="1" presStyleCnt="3"/>
      <dgm:spPr/>
    </dgm:pt>
    <dgm:pt modelId="{EF6BABF9-E65A-42DD-BC7F-D70B2E3FE007}" type="pres">
      <dgm:prSet presAssocID="{B23A937F-9CBB-4FC2-BD2E-A5C030AB306F}" presName="Name21" presStyleCnt="0"/>
      <dgm:spPr/>
    </dgm:pt>
    <dgm:pt modelId="{800A0DFA-74CA-47AB-A71E-252DEC920FBB}" type="pres">
      <dgm:prSet presAssocID="{B23A937F-9CBB-4FC2-BD2E-A5C030AB306F}" presName="level2Shape" presStyleLbl="node2" presStyleIdx="1" presStyleCnt="3"/>
      <dgm:spPr/>
    </dgm:pt>
    <dgm:pt modelId="{69EC0C2F-C31F-4494-A6E3-A19486C0B160}" type="pres">
      <dgm:prSet presAssocID="{B23A937F-9CBB-4FC2-BD2E-A5C030AB306F}" presName="hierChild3" presStyleCnt="0"/>
      <dgm:spPr/>
    </dgm:pt>
    <dgm:pt modelId="{7576BE69-C9EC-4A8B-A79B-E88004E6E93D}" type="pres">
      <dgm:prSet presAssocID="{64150303-2627-4FDA-ABA4-F6B1497F6190}" presName="Name19" presStyleLbl="parChTrans1D2" presStyleIdx="2" presStyleCnt="3"/>
      <dgm:spPr/>
    </dgm:pt>
    <dgm:pt modelId="{58697807-D56E-4EEA-BD9A-848068899D14}" type="pres">
      <dgm:prSet presAssocID="{FC05C48C-16D3-4466-8616-7C830DFA213A}" presName="Name21" presStyleCnt="0"/>
      <dgm:spPr/>
    </dgm:pt>
    <dgm:pt modelId="{87BFD9FF-2951-4577-B18F-23579CAE9670}" type="pres">
      <dgm:prSet presAssocID="{FC05C48C-16D3-4466-8616-7C830DFA213A}" presName="level2Shape" presStyleLbl="node2" presStyleIdx="2" presStyleCnt="3"/>
      <dgm:spPr/>
    </dgm:pt>
    <dgm:pt modelId="{398A6AD9-7173-4D01-9169-994C05B400E0}" type="pres">
      <dgm:prSet presAssocID="{FC05C48C-16D3-4466-8616-7C830DFA213A}" presName="hierChild3" presStyleCnt="0"/>
      <dgm:spPr/>
    </dgm:pt>
    <dgm:pt modelId="{E2DEA26C-129F-4488-974A-77F86D1D9B0B}" type="pres">
      <dgm:prSet presAssocID="{4785A25B-8888-4C08-8EA7-01F61B605475}" presName="bgShapesFlow" presStyleCnt="0"/>
      <dgm:spPr/>
    </dgm:pt>
    <dgm:pt modelId="{A4EC31BA-FC00-4CE2-93A7-FF4FE9958907}" type="pres">
      <dgm:prSet presAssocID="{C58170AE-DD98-4931-AEFC-FD4CB2C7D7B3}" presName="rectComp" presStyleCnt="0"/>
      <dgm:spPr/>
    </dgm:pt>
    <dgm:pt modelId="{D8FEB816-FD1F-4F8B-98CC-AC7AA9A667BB}" type="pres">
      <dgm:prSet presAssocID="{C58170AE-DD98-4931-AEFC-FD4CB2C7D7B3}" presName="bgRect" presStyleLbl="bgShp" presStyleIdx="0" presStyleCnt="2"/>
      <dgm:spPr/>
    </dgm:pt>
    <dgm:pt modelId="{C7ED3C19-B0D2-4B9C-A2DF-5A420A0A944E}" type="pres">
      <dgm:prSet presAssocID="{C58170AE-DD98-4931-AEFC-FD4CB2C7D7B3}" presName="bgRectTx" presStyleLbl="bgShp" presStyleIdx="0" presStyleCnt="2">
        <dgm:presLayoutVars>
          <dgm:bulletEnabled val="1"/>
        </dgm:presLayoutVars>
      </dgm:prSet>
      <dgm:spPr/>
    </dgm:pt>
    <dgm:pt modelId="{33E46158-F78A-4BE3-9ACB-5C8596391F56}" type="pres">
      <dgm:prSet presAssocID="{C58170AE-DD98-4931-AEFC-FD4CB2C7D7B3}" presName="spComp" presStyleCnt="0"/>
      <dgm:spPr/>
    </dgm:pt>
    <dgm:pt modelId="{D4603CEC-7F70-40C7-A183-2C89733513F7}" type="pres">
      <dgm:prSet presAssocID="{C58170AE-DD98-4931-AEFC-FD4CB2C7D7B3}" presName="vSp" presStyleCnt="0"/>
      <dgm:spPr/>
    </dgm:pt>
    <dgm:pt modelId="{4A26B6C5-FCC5-47F9-8845-114B64862AC7}" type="pres">
      <dgm:prSet presAssocID="{BFC31D73-2588-4A67-BF80-C597249F9069}" presName="rectComp" presStyleCnt="0"/>
      <dgm:spPr/>
    </dgm:pt>
    <dgm:pt modelId="{4DADA686-29BB-41D3-B4B0-9FB8415A3987}" type="pres">
      <dgm:prSet presAssocID="{BFC31D73-2588-4A67-BF80-C597249F9069}" presName="bgRect" presStyleLbl="bgShp" presStyleIdx="1" presStyleCnt="2"/>
      <dgm:spPr/>
    </dgm:pt>
    <dgm:pt modelId="{BEB62912-78B9-4A15-997A-B4A8F4ACD9A4}" type="pres">
      <dgm:prSet presAssocID="{BFC31D73-2588-4A67-BF80-C597249F9069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2AEEAF0C-60DC-4C49-B61A-A10A48C6549B}" type="presOf" srcId="{092BD82B-C627-4CFE-AF05-77ADE192D836}" destId="{D8783579-8610-4945-AD53-75F9F3C43F24}" srcOrd="0" destOrd="0" presId="urn:microsoft.com/office/officeart/2005/8/layout/hierarchy6"/>
    <dgm:cxn modelId="{EB8A2F16-1B00-4FFF-B7D2-F4968CFB01D4}" srcId="{092BD82B-C627-4CFE-AF05-77ADE192D836}" destId="{B23A937F-9CBB-4FC2-BD2E-A5C030AB306F}" srcOrd="1" destOrd="0" parTransId="{725138B8-BCF9-4641-B1CE-41831883142B}" sibTransId="{93805707-CD38-4CC9-BBB3-2E92A01ADDE5}"/>
    <dgm:cxn modelId="{881C9D18-FFEF-4101-8EE9-393FE6597943}" srcId="{092BD82B-C627-4CFE-AF05-77ADE192D836}" destId="{4E42D4F6-9078-4FA1-934F-D5338FEF12D6}" srcOrd="0" destOrd="0" parTransId="{5CA09E76-AA6D-4907-9D7C-1AD47BAC96CB}" sibTransId="{AB01E762-7EA2-4611-A0CA-AB3B07AA3E19}"/>
    <dgm:cxn modelId="{A5A4EE2D-C373-45C0-8FBF-8498590DFE19}" srcId="{092BD82B-C627-4CFE-AF05-77ADE192D836}" destId="{FC05C48C-16D3-4466-8616-7C830DFA213A}" srcOrd="2" destOrd="0" parTransId="{64150303-2627-4FDA-ABA4-F6B1497F6190}" sibTransId="{29913809-4B59-4485-9182-EE31BFA3582E}"/>
    <dgm:cxn modelId="{01141A34-5E92-4346-A3A5-7627A1A1D20E}" type="presOf" srcId="{725138B8-BCF9-4641-B1CE-41831883142B}" destId="{03D49A04-1758-49E4-BACA-A2A4E7218245}" srcOrd="0" destOrd="0" presId="urn:microsoft.com/office/officeart/2005/8/layout/hierarchy6"/>
    <dgm:cxn modelId="{C3F54460-D392-47BE-A919-21EF5EF0AF91}" type="presOf" srcId="{4E42D4F6-9078-4FA1-934F-D5338FEF12D6}" destId="{86F6C72F-BB3A-40AF-B077-F0EB7275CCEC}" srcOrd="0" destOrd="0" presId="urn:microsoft.com/office/officeart/2005/8/layout/hierarchy6"/>
    <dgm:cxn modelId="{CEE70250-D8E6-4C99-B113-3AAFC614A612}" type="presOf" srcId="{5CA09E76-AA6D-4907-9D7C-1AD47BAC96CB}" destId="{5EA93659-8446-4F50-A9CB-E0DACBE8D29F}" srcOrd="0" destOrd="0" presId="urn:microsoft.com/office/officeart/2005/8/layout/hierarchy6"/>
    <dgm:cxn modelId="{715F1252-C528-4093-9AC6-CCFA42F18B82}" type="presOf" srcId="{64150303-2627-4FDA-ABA4-F6B1497F6190}" destId="{7576BE69-C9EC-4A8B-A79B-E88004E6E93D}" srcOrd="0" destOrd="0" presId="urn:microsoft.com/office/officeart/2005/8/layout/hierarchy6"/>
    <dgm:cxn modelId="{75704676-925C-4026-846A-A358551A895A}" type="presOf" srcId="{4785A25B-8888-4C08-8EA7-01F61B605475}" destId="{2E311186-60A4-482F-A557-3A48A7BC5051}" srcOrd="0" destOrd="0" presId="urn:microsoft.com/office/officeart/2005/8/layout/hierarchy6"/>
    <dgm:cxn modelId="{10F9DB7F-D105-408C-BF03-D17B0676EDC3}" type="presOf" srcId="{BFC31D73-2588-4A67-BF80-C597249F9069}" destId="{4DADA686-29BB-41D3-B4B0-9FB8415A3987}" srcOrd="0" destOrd="0" presId="urn:microsoft.com/office/officeart/2005/8/layout/hierarchy6"/>
    <dgm:cxn modelId="{C8BAED8C-BD89-40B1-AF61-8E740342392E}" type="presOf" srcId="{BFC31D73-2588-4A67-BF80-C597249F9069}" destId="{BEB62912-78B9-4A15-997A-B4A8F4ACD9A4}" srcOrd="1" destOrd="0" presId="urn:microsoft.com/office/officeart/2005/8/layout/hierarchy6"/>
    <dgm:cxn modelId="{52114EA4-2BC2-43AA-9191-AC0B972640FA}" type="presOf" srcId="{C58170AE-DD98-4931-AEFC-FD4CB2C7D7B3}" destId="{C7ED3C19-B0D2-4B9C-A2DF-5A420A0A944E}" srcOrd="1" destOrd="0" presId="urn:microsoft.com/office/officeart/2005/8/layout/hierarchy6"/>
    <dgm:cxn modelId="{CF3060BC-9676-4088-B303-2ED0FBF94513}" type="presOf" srcId="{B23A937F-9CBB-4FC2-BD2E-A5C030AB306F}" destId="{800A0DFA-74CA-47AB-A71E-252DEC920FBB}" srcOrd="0" destOrd="0" presId="urn:microsoft.com/office/officeart/2005/8/layout/hierarchy6"/>
    <dgm:cxn modelId="{EC66B9CC-CD5A-417B-BA4C-E8DEE235BCB0}" type="presOf" srcId="{FC05C48C-16D3-4466-8616-7C830DFA213A}" destId="{87BFD9FF-2951-4577-B18F-23579CAE9670}" srcOrd="0" destOrd="0" presId="urn:microsoft.com/office/officeart/2005/8/layout/hierarchy6"/>
    <dgm:cxn modelId="{0D2FF2DD-3732-4976-A6FD-B2D1453781AC}" srcId="{4785A25B-8888-4C08-8EA7-01F61B605475}" destId="{092BD82B-C627-4CFE-AF05-77ADE192D836}" srcOrd="0" destOrd="0" parTransId="{6FEB05B1-6B59-4A82-B837-6A61ED7D50CE}" sibTransId="{1969CC09-AF23-4627-A226-E63C7FD918E1}"/>
    <dgm:cxn modelId="{76D89DE9-964A-4993-AB64-9A96B88D9670}" type="presOf" srcId="{C58170AE-DD98-4931-AEFC-FD4CB2C7D7B3}" destId="{D8FEB816-FD1F-4F8B-98CC-AC7AA9A667BB}" srcOrd="0" destOrd="0" presId="urn:microsoft.com/office/officeart/2005/8/layout/hierarchy6"/>
    <dgm:cxn modelId="{C6005DEF-611E-47AB-B3F4-8EA41237A852}" srcId="{4785A25B-8888-4C08-8EA7-01F61B605475}" destId="{BFC31D73-2588-4A67-BF80-C597249F9069}" srcOrd="2" destOrd="0" parTransId="{7D3A3941-164E-418B-8D26-81E79CC2165B}" sibTransId="{D4DFE57C-E189-4784-A893-F55704BB8E9A}"/>
    <dgm:cxn modelId="{A5DFB1F5-DE6D-44EF-9444-C0232F9C5766}" srcId="{4785A25B-8888-4C08-8EA7-01F61B605475}" destId="{C58170AE-DD98-4931-AEFC-FD4CB2C7D7B3}" srcOrd="1" destOrd="0" parTransId="{02CE7978-EA0F-4151-A1E0-65C24F48ACD2}" sibTransId="{F6038219-0B73-41C7-8AC3-48F5BBC1A041}"/>
    <dgm:cxn modelId="{62258655-B70E-4D41-83BE-5401C6DE23F8}" type="presParOf" srcId="{2E311186-60A4-482F-A557-3A48A7BC5051}" destId="{D9E8D9C5-BF9D-40A2-8D70-BE9767A366DF}" srcOrd="0" destOrd="0" presId="urn:microsoft.com/office/officeart/2005/8/layout/hierarchy6"/>
    <dgm:cxn modelId="{1456A73C-138A-4773-BA59-A4FFF1E748FB}" type="presParOf" srcId="{D9E8D9C5-BF9D-40A2-8D70-BE9767A366DF}" destId="{C145BED8-74FB-40BB-8A4A-1EA580651B6D}" srcOrd="0" destOrd="0" presId="urn:microsoft.com/office/officeart/2005/8/layout/hierarchy6"/>
    <dgm:cxn modelId="{843200A0-9091-4977-9B63-C2E3E1872D80}" type="presParOf" srcId="{D9E8D9C5-BF9D-40A2-8D70-BE9767A366DF}" destId="{E598D2CE-9B8D-4CD1-B4A7-5F1D362701D8}" srcOrd="1" destOrd="0" presId="urn:microsoft.com/office/officeart/2005/8/layout/hierarchy6"/>
    <dgm:cxn modelId="{A41BA33B-80F4-42B2-B9B7-1F72C8317319}" type="presParOf" srcId="{E598D2CE-9B8D-4CD1-B4A7-5F1D362701D8}" destId="{84C1F8BB-A4F2-4767-93D6-7DEF3B65D06D}" srcOrd="0" destOrd="0" presId="urn:microsoft.com/office/officeart/2005/8/layout/hierarchy6"/>
    <dgm:cxn modelId="{60F9F5B2-A7A2-48D7-864E-2931C09CB1AB}" type="presParOf" srcId="{84C1F8BB-A4F2-4767-93D6-7DEF3B65D06D}" destId="{D8783579-8610-4945-AD53-75F9F3C43F24}" srcOrd="0" destOrd="0" presId="urn:microsoft.com/office/officeart/2005/8/layout/hierarchy6"/>
    <dgm:cxn modelId="{104CF214-CA5F-4080-B134-8AB58FE8F77F}" type="presParOf" srcId="{84C1F8BB-A4F2-4767-93D6-7DEF3B65D06D}" destId="{90E11E18-1AC3-4B0D-BA8B-F0FBC491D598}" srcOrd="1" destOrd="0" presId="urn:microsoft.com/office/officeart/2005/8/layout/hierarchy6"/>
    <dgm:cxn modelId="{3E4A3EEC-9BD4-4DB3-8740-07B96E315353}" type="presParOf" srcId="{90E11E18-1AC3-4B0D-BA8B-F0FBC491D598}" destId="{5EA93659-8446-4F50-A9CB-E0DACBE8D29F}" srcOrd="0" destOrd="0" presId="urn:microsoft.com/office/officeart/2005/8/layout/hierarchy6"/>
    <dgm:cxn modelId="{DCCB6EE5-50B3-42B2-9D97-960C0629EE07}" type="presParOf" srcId="{90E11E18-1AC3-4B0D-BA8B-F0FBC491D598}" destId="{5936E8D0-47B8-4BFA-A6B0-DE2875786895}" srcOrd="1" destOrd="0" presId="urn:microsoft.com/office/officeart/2005/8/layout/hierarchy6"/>
    <dgm:cxn modelId="{48CE381D-532B-4F03-BAF9-5044C277606C}" type="presParOf" srcId="{5936E8D0-47B8-4BFA-A6B0-DE2875786895}" destId="{86F6C72F-BB3A-40AF-B077-F0EB7275CCEC}" srcOrd="0" destOrd="0" presId="urn:microsoft.com/office/officeart/2005/8/layout/hierarchy6"/>
    <dgm:cxn modelId="{0F1CF42E-DBA4-40E8-88CF-E71ED2318D95}" type="presParOf" srcId="{5936E8D0-47B8-4BFA-A6B0-DE2875786895}" destId="{81C8855C-BF8A-4743-A359-35FBF0219CE8}" srcOrd="1" destOrd="0" presId="urn:microsoft.com/office/officeart/2005/8/layout/hierarchy6"/>
    <dgm:cxn modelId="{5695753B-F20B-4197-B3DF-FD9A007D176A}" type="presParOf" srcId="{90E11E18-1AC3-4B0D-BA8B-F0FBC491D598}" destId="{03D49A04-1758-49E4-BACA-A2A4E7218245}" srcOrd="2" destOrd="0" presId="urn:microsoft.com/office/officeart/2005/8/layout/hierarchy6"/>
    <dgm:cxn modelId="{4477D7BF-C2E3-431A-8C7D-4DEBB83D764F}" type="presParOf" srcId="{90E11E18-1AC3-4B0D-BA8B-F0FBC491D598}" destId="{EF6BABF9-E65A-42DD-BC7F-D70B2E3FE007}" srcOrd="3" destOrd="0" presId="urn:microsoft.com/office/officeart/2005/8/layout/hierarchy6"/>
    <dgm:cxn modelId="{D1619A72-81F4-40A2-AFDF-EF58E9B340CA}" type="presParOf" srcId="{EF6BABF9-E65A-42DD-BC7F-D70B2E3FE007}" destId="{800A0DFA-74CA-47AB-A71E-252DEC920FBB}" srcOrd="0" destOrd="0" presId="urn:microsoft.com/office/officeart/2005/8/layout/hierarchy6"/>
    <dgm:cxn modelId="{552EA96E-CE54-4CC4-983B-CE9F15C9A10C}" type="presParOf" srcId="{EF6BABF9-E65A-42DD-BC7F-D70B2E3FE007}" destId="{69EC0C2F-C31F-4494-A6E3-A19486C0B160}" srcOrd="1" destOrd="0" presId="urn:microsoft.com/office/officeart/2005/8/layout/hierarchy6"/>
    <dgm:cxn modelId="{202377D9-7736-44E8-A469-A7FFD63F39CC}" type="presParOf" srcId="{90E11E18-1AC3-4B0D-BA8B-F0FBC491D598}" destId="{7576BE69-C9EC-4A8B-A79B-E88004E6E93D}" srcOrd="4" destOrd="0" presId="urn:microsoft.com/office/officeart/2005/8/layout/hierarchy6"/>
    <dgm:cxn modelId="{512871AA-2B4A-4FE1-B6FB-DC4CD23FAAF9}" type="presParOf" srcId="{90E11E18-1AC3-4B0D-BA8B-F0FBC491D598}" destId="{58697807-D56E-4EEA-BD9A-848068899D14}" srcOrd="5" destOrd="0" presId="urn:microsoft.com/office/officeart/2005/8/layout/hierarchy6"/>
    <dgm:cxn modelId="{E25772FF-0817-431E-8D52-009C2B7E6B65}" type="presParOf" srcId="{58697807-D56E-4EEA-BD9A-848068899D14}" destId="{87BFD9FF-2951-4577-B18F-23579CAE9670}" srcOrd="0" destOrd="0" presId="urn:microsoft.com/office/officeart/2005/8/layout/hierarchy6"/>
    <dgm:cxn modelId="{AE325BD0-AA8B-42EA-8278-8993A7612FC9}" type="presParOf" srcId="{58697807-D56E-4EEA-BD9A-848068899D14}" destId="{398A6AD9-7173-4D01-9169-994C05B400E0}" srcOrd="1" destOrd="0" presId="urn:microsoft.com/office/officeart/2005/8/layout/hierarchy6"/>
    <dgm:cxn modelId="{0EFA001A-A3C9-42E7-8977-AFC92DD97D47}" type="presParOf" srcId="{2E311186-60A4-482F-A557-3A48A7BC5051}" destId="{E2DEA26C-129F-4488-974A-77F86D1D9B0B}" srcOrd="1" destOrd="0" presId="urn:microsoft.com/office/officeart/2005/8/layout/hierarchy6"/>
    <dgm:cxn modelId="{AF8A5266-6E6D-4AD2-8162-3DDD619B4520}" type="presParOf" srcId="{E2DEA26C-129F-4488-974A-77F86D1D9B0B}" destId="{A4EC31BA-FC00-4CE2-93A7-FF4FE9958907}" srcOrd="0" destOrd="0" presId="urn:microsoft.com/office/officeart/2005/8/layout/hierarchy6"/>
    <dgm:cxn modelId="{738793C9-DBD1-460F-8F7E-14059441B4C5}" type="presParOf" srcId="{A4EC31BA-FC00-4CE2-93A7-FF4FE9958907}" destId="{D8FEB816-FD1F-4F8B-98CC-AC7AA9A667BB}" srcOrd="0" destOrd="0" presId="urn:microsoft.com/office/officeart/2005/8/layout/hierarchy6"/>
    <dgm:cxn modelId="{4BAC0828-4B08-4AC0-B1FA-B0D8E1A19735}" type="presParOf" srcId="{A4EC31BA-FC00-4CE2-93A7-FF4FE9958907}" destId="{C7ED3C19-B0D2-4B9C-A2DF-5A420A0A944E}" srcOrd="1" destOrd="0" presId="urn:microsoft.com/office/officeart/2005/8/layout/hierarchy6"/>
    <dgm:cxn modelId="{97F22A7D-F854-4665-B0B1-62BA7259949D}" type="presParOf" srcId="{E2DEA26C-129F-4488-974A-77F86D1D9B0B}" destId="{33E46158-F78A-4BE3-9ACB-5C8596391F56}" srcOrd="1" destOrd="0" presId="urn:microsoft.com/office/officeart/2005/8/layout/hierarchy6"/>
    <dgm:cxn modelId="{4D5F3842-3E0D-4B1E-8BE4-427E8E024DCF}" type="presParOf" srcId="{33E46158-F78A-4BE3-9ACB-5C8596391F56}" destId="{D4603CEC-7F70-40C7-A183-2C89733513F7}" srcOrd="0" destOrd="0" presId="urn:microsoft.com/office/officeart/2005/8/layout/hierarchy6"/>
    <dgm:cxn modelId="{6AEB9DA1-B2E9-4420-B17F-E59D0BAFA158}" type="presParOf" srcId="{E2DEA26C-129F-4488-974A-77F86D1D9B0B}" destId="{4A26B6C5-FCC5-47F9-8845-114B64862AC7}" srcOrd="2" destOrd="0" presId="urn:microsoft.com/office/officeart/2005/8/layout/hierarchy6"/>
    <dgm:cxn modelId="{9CBCD702-1333-4AD6-9F04-115936AA4484}" type="presParOf" srcId="{4A26B6C5-FCC5-47F9-8845-114B64862AC7}" destId="{4DADA686-29BB-41D3-B4B0-9FB8415A3987}" srcOrd="0" destOrd="0" presId="urn:microsoft.com/office/officeart/2005/8/layout/hierarchy6"/>
    <dgm:cxn modelId="{AA0D889F-2EFD-4359-A1EA-70F837654492}" type="presParOf" srcId="{4A26B6C5-FCC5-47F9-8845-114B64862AC7}" destId="{BEB62912-78B9-4A15-997A-B4A8F4ACD9A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8DC4D9D-C39F-4C39-AB16-09BF58452935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BC48D-C280-45B2-9D26-3063ABB6E1D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2E2E73-C104-4484-9995-207F892C5590}" type="parTrans" cxnId="{EB1DE8AF-AD39-4137-9F33-1EB0DBFAFEB5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ED948-DA90-453A-A26E-F2B8F5E51681}" type="sibTrans" cxnId="{EB1DE8AF-AD39-4137-9F33-1EB0DBFAFEB5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71DE7-2D89-4506-9D99-0F933D94339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DCF2D-D051-4F99-85EA-CFEE9DAD41F1}" type="parTrans" cxnId="{B68F6D89-DB26-4CE5-AB90-22D2CD03F376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C4871-329D-4F9E-BDA8-AE26C651A873}" type="sibTrans" cxnId="{B68F6D89-DB26-4CE5-AB90-22D2CD03F37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0B4EB-65AC-46E8-8E0C-01D23EEE065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84B54-E6F0-401E-978E-3CE2CF680BF9}" type="parTrans" cxnId="{864D8F21-0B3C-4C88-B989-3785A5B037B6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2A0881-EE85-4C87-A365-AFD9CF4B202A}" type="sibTrans" cxnId="{864D8F21-0B3C-4C88-B989-3785A5B037B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684E9-A09E-4822-A8A4-9E6041FA6692}" type="pres">
      <dgm:prSet presAssocID="{38DC4D9D-C39F-4C39-AB16-09BF584529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DA1912-A949-471A-AA44-DC4841162829}" type="pres">
      <dgm:prSet presAssocID="{D8CBC48D-C280-45B2-9D26-3063ABB6E1D3}" presName="centerShape" presStyleLbl="node0" presStyleIdx="0" presStyleCnt="1"/>
      <dgm:spPr/>
    </dgm:pt>
    <dgm:pt modelId="{CAFAAF3B-303D-4F0F-8156-654FA00EB603}" type="pres">
      <dgm:prSet presAssocID="{AA2DCF2D-D051-4F99-85EA-CFEE9DAD41F1}" presName="Name9" presStyleLbl="parChTrans1D2" presStyleIdx="0" presStyleCnt="2"/>
      <dgm:spPr/>
    </dgm:pt>
    <dgm:pt modelId="{0D4A6BA0-8D38-4020-8EDA-6A21A9FA050C}" type="pres">
      <dgm:prSet presAssocID="{AA2DCF2D-D051-4F99-85EA-CFEE9DAD41F1}" presName="connTx" presStyleLbl="parChTrans1D2" presStyleIdx="0" presStyleCnt="2"/>
      <dgm:spPr/>
    </dgm:pt>
    <dgm:pt modelId="{92F6B9A1-45BA-4BA0-828D-82474BACF03B}" type="pres">
      <dgm:prSet presAssocID="{18971DE7-2D89-4506-9D99-0F933D943390}" presName="node" presStyleLbl="node1" presStyleIdx="0" presStyleCnt="2">
        <dgm:presLayoutVars>
          <dgm:bulletEnabled val="1"/>
        </dgm:presLayoutVars>
      </dgm:prSet>
      <dgm:spPr/>
    </dgm:pt>
    <dgm:pt modelId="{105A9F11-6635-429D-9284-408306532A4C}" type="pres">
      <dgm:prSet presAssocID="{C3C84B54-E6F0-401E-978E-3CE2CF680BF9}" presName="Name9" presStyleLbl="parChTrans1D2" presStyleIdx="1" presStyleCnt="2"/>
      <dgm:spPr/>
    </dgm:pt>
    <dgm:pt modelId="{8CA9994C-CC75-4E20-B97E-8F960159620F}" type="pres">
      <dgm:prSet presAssocID="{C3C84B54-E6F0-401E-978E-3CE2CF680BF9}" presName="connTx" presStyleLbl="parChTrans1D2" presStyleIdx="1" presStyleCnt="2"/>
      <dgm:spPr/>
    </dgm:pt>
    <dgm:pt modelId="{121342F2-B17E-4A11-95E7-6D8CB8F293FF}" type="pres">
      <dgm:prSet presAssocID="{B7C0B4EB-65AC-46E8-8E0C-01D23EEE065F}" presName="node" presStyleLbl="node1" presStyleIdx="1" presStyleCnt="2">
        <dgm:presLayoutVars>
          <dgm:bulletEnabled val="1"/>
        </dgm:presLayoutVars>
      </dgm:prSet>
      <dgm:spPr/>
    </dgm:pt>
  </dgm:ptLst>
  <dgm:cxnLst>
    <dgm:cxn modelId="{864D8F21-0B3C-4C88-B989-3785A5B037B6}" srcId="{D8CBC48D-C280-45B2-9D26-3063ABB6E1D3}" destId="{B7C0B4EB-65AC-46E8-8E0C-01D23EEE065F}" srcOrd="1" destOrd="0" parTransId="{C3C84B54-E6F0-401E-978E-3CE2CF680BF9}" sibTransId="{6B2A0881-EE85-4C87-A365-AFD9CF4B202A}"/>
    <dgm:cxn modelId="{F75E2923-D145-4C1B-880A-612D7FE6D9DD}" type="presOf" srcId="{B7C0B4EB-65AC-46E8-8E0C-01D23EEE065F}" destId="{121342F2-B17E-4A11-95E7-6D8CB8F293FF}" srcOrd="0" destOrd="0" presId="urn:microsoft.com/office/officeart/2005/8/layout/radial1"/>
    <dgm:cxn modelId="{7683C830-D82A-4F62-AF88-862F050E99B0}" type="presOf" srcId="{AA2DCF2D-D051-4F99-85EA-CFEE9DAD41F1}" destId="{0D4A6BA0-8D38-4020-8EDA-6A21A9FA050C}" srcOrd="1" destOrd="0" presId="urn:microsoft.com/office/officeart/2005/8/layout/radial1"/>
    <dgm:cxn modelId="{37BD3331-887B-45B8-8FDE-BB5FC8D64104}" type="presOf" srcId="{38DC4D9D-C39F-4C39-AB16-09BF58452935}" destId="{625684E9-A09E-4822-A8A4-9E6041FA6692}" srcOrd="0" destOrd="0" presId="urn:microsoft.com/office/officeart/2005/8/layout/radial1"/>
    <dgm:cxn modelId="{48441847-98C3-43E1-9B1D-D99C9734D7B4}" type="presOf" srcId="{C3C84B54-E6F0-401E-978E-3CE2CF680BF9}" destId="{8CA9994C-CC75-4E20-B97E-8F960159620F}" srcOrd="1" destOrd="0" presId="urn:microsoft.com/office/officeart/2005/8/layout/radial1"/>
    <dgm:cxn modelId="{B68F6D89-DB26-4CE5-AB90-22D2CD03F376}" srcId="{D8CBC48D-C280-45B2-9D26-3063ABB6E1D3}" destId="{18971DE7-2D89-4506-9D99-0F933D943390}" srcOrd="0" destOrd="0" parTransId="{AA2DCF2D-D051-4F99-85EA-CFEE9DAD41F1}" sibTransId="{3B8C4871-329D-4F9E-BDA8-AE26C651A873}"/>
    <dgm:cxn modelId="{30C9009B-5AAA-4636-A9DB-CEA337500365}" type="presOf" srcId="{C3C84B54-E6F0-401E-978E-3CE2CF680BF9}" destId="{105A9F11-6635-429D-9284-408306532A4C}" srcOrd="0" destOrd="0" presId="urn:microsoft.com/office/officeart/2005/8/layout/radial1"/>
    <dgm:cxn modelId="{EB1DE8AF-AD39-4137-9F33-1EB0DBFAFEB5}" srcId="{38DC4D9D-C39F-4C39-AB16-09BF58452935}" destId="{D8CBC48D-C280-45B2-9D26-3063ABB6E1D3}" srcOrd="0" destOrd="0" parTransId="{1B2E2E73-C104-4484-9995-207F892C5590}" sibTransId="{731ED948-DA90-453A-A26E-F2B8F5E51681}"/>
    <dgm:cxn modelId="{4F93EAD0-4E9B-4ACC-8C18-3A283FFF33E8}" type="presOf" srcId="{AA2DCF2D-D051-4F99-85EA-CFEE9DAD41F1}" destId="{CAFAAF3B-303D-4F0F-8156-654FA00EB603}" srcOrd="0" destOrd="0" presId="urn:microsoft.com/office/officeart/2005/8/layout/radial1"/>
    <dgm:cxn modelId="{3E2836D2-18DC-45CF-90F7-BA007F4BE6CE}" type="presOf" srcId="{D8CBC48D-C280-45B2-9D26-3063ABB6E1D3}" destId="{35DA1912-A949-471A-AA44-DC4841162829}" srcOrd="0" destOrd="0" presId="urn:microsoft.com/office/officeart/2005/8/layout/radial1"/>
    <dgm:cxn modelId="{4A9225EC-F513-4739-A6C7-13AE6A23897C}" type="presOf" srcId="{18971DE7-2D89-4506-9D99-0F933D943390}" destId="{92F6B9A1-45BA-4BA0-828D-82474BACF03B}" srcOrd="0" destOrd="0" presId="urn:microsoft.com/office/officeart/2005/8/layout/radial1"/>
    <dgm:cxn modelId="{6E847884-1A25-41F0-A44F-87979559BA56}" type="presParOf" srcId="{625684E9-A09E-4822-A8A4-9E6041FA6692}" destId="{35DA1912-A949-471A-AA44-DC4841162829}" srcOrd="0" destOrd="0" presId="urn:microsoft.com/office/officeart/2005/8/layout/radial1"/>
    <dgm:cxn modelId="{74AB0206-F882-4ACB-A15F-81620551A4AA}" type="presParOf" srcId="{625684E9-A09E-4822-A8A4-9E6041FA6692}" destId="{CAFAAF3B-303D-4F0F-8156-654FA00EB603}" srcOrd="1" destOrd="0" presId="urn:microsoft.com/office/officeart/2005/8/layout/radial1"/>
    <dgm:cxn modelId="{603F0E0F-ADBB-44A5-BEAC-182CC1AB4C71}" type="presParOf" srcId="{CAFAAF3B-303D-4F0F-8156-654FA00EB603}" destId="{0D4A6BA0-8D38-4020-8EDA-6A21A9FA050C}" srcOrd="0" destOrd="0" presId="urn:microsoft.com/office/officeart/2005/8/layout/radial1"/>
    <dgm:cxn modelId="{84249083-7DAC-4173-A208-079BDCA298AC}" type="presParOf" srcId="{625684E9-A09E-4822-A8A4-9E6041FA6692}" destId="{92F6B9A1-45BA-4BA0-828D-82474BACF03B}" srcOrd="2" destOrd="0" presId="urn:microsoft.com/office/officeart/2005/8/layout/radial1"/>
    <dgm:cxn modelId="{9196567E-D2A8-474A-9522-4B22162DDF32}" type="presParOf" srcId="{625684E9-A09E-4822-A8A4-9E6041FA6692}" destId="{105A9F11-6635-429D-9284-408306532A4C}" srcOrd="3" destOrd="0" presId="urn:microsoft.com/office/officeart/2005/8/layout/radial1"/>
    <dgm:cxn modelId="{B1C9D93C-9C84-4795-B568-FED12464F9ED}" type="presParOf" srcId="{105A9F11-6635-429D-9284-408306532A4C}" destId="{8CA9994C-CC75-4E20-B97E-8F960159620F}" srcOrd="0" destOrd="0" presId="urn:microsoft.com/office/officeart/2005/8/layout/radial1"/>
    <dgm:cxn modelId="{CF97E363-16D0-4FD9-AA17-1F15B1C1CA39}" type="presParOf" srcId="{625684E9-A09E-4822-A8A4-9E6041FA6692}" destId="{121342F2-B17E-4A11-95E7-6D8CB8F293F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8DC4D9D-C39F-4C39-AB16-09BF58452935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BC48D-C280-45B2-9D26-3063ABB6E1D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2E2E73-C104-4484-9995-207F892C5590}" type="parTrans" cxnId="{EB1DE8AF-AD39-4137-9F33-1EB0DBFAFEB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ED948-DA90-453A-A26E-F2B8F5E51681}" type="sibTrans" cxnId="{EB1DE8AF-AD39-4137-9F33-1EB0DBFAFEB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71DE7-2D89-4506-9D99-0F933D943390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DCF2D-D051-4F99-85EA-CFEE9DAD41F1}" type="parTrans" cxnId="{B68F6D89-DB26-4CE5-AB90-22D2CD03F3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C4871-329D-4F9E-BDA8-AE26C651A873}" type="sibTrans" cxnId="{B68F6D89-DB26-4CE5-AB90-22D2CD03F3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0B4EB-65AC-46E8-8E0C-01D23EEE065F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84B54-E6F0-401E-978E-3CE2CF680BF9}" type="parTrans" cxnId="{864D8F21-0B3C-4C88-B989-3785A5B037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2A0881-EE85-4C87-A365-AFD9CF4B202A}" type="sibTrans" cxnId="{864D8F21-0B3C-4C88-B989-3785A5B037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684E9-A09E-4822-A8A4-9E6041FA6692}" type="pres">
      <dgm:prSet presAssocID="{38DC4D9D-C39F-4C39-AB16-09BF584529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DA1912-A949-471A-AA44-DC4841162829}" type="pres">
      <dgm:prSet presAssocID="{D8CBC48D-C280-45B2-9D26-3063ABB6E1D3}" presName="centerShape" presStyleLbl="node0" presStyleIdx="0" presStyleCnt="1"/>
      <dgm:spPr/>
    </dgm:pt>
    <dgm:pt modelId="{CAFAAF3B-303D-4F0F-8156-654FA00EB603}" type="pres">
      <dgm:prSet presAssocID="{AA2DCF2D-D051-4F99-85EA-CFEE9DAD41F1}" presName="Name9" presStyleLbl="parChTrans1D2" presStyleIdx="0" presStyleCnt="2"/>
      <dgm:spPr/>
    </dgm:pt>
    <dgm:pt modelId="{0D4A6BA0-8D38-4020-8EDA-6A21A9FA050C}" type="pres">
      <dgm:prSet presAssocID="{AA2DCF2D-D051-4F99-85EA-CFEE9DAD41F1}" presName="connTx" presStyleLbl="parChTrans1D2" presStyleIdx="0" presStyleCnt="2"/>
      <dgm:spPr/>
    </dgm:pt>
    <dgm:pt modelId="{92F6B9A1-45BA-4BA0-828D-82474BACF03B}" type="pres">
      <dgm:prSet presAssocID="{18971DE7-2D89-4506-9D99-0F933D943390}" presName="node" presStyleLbl="node1" presStyleIdx="0" presStyleCnt="2">
        <dgm:presLayoutVars>
          <dgm:bulletEnabled val="1"/>
        </dgm:presLayoutVars>
      </dgm:prSet>
      <dgm:spPr/>
    </dgm:pt>
    <dgm:pt modelId="{105A9F11-6635-429D-9284-408306532A4C}" type="pres">
      <dgm:prSet presAssocID="{C3C84B54-E6F0-401E-978E-3CE2CF680BF9}" presName="Name9" presStyleLbl="parChTrans1D2" presStyleIdx="1" presStyleCnt="2"/>
      <dgm:spPr/>
    </dgm:pt>
    <dgm:pt modelId="{8CA9994C-CC75-4E20-B97E-8F960159620F}" type="pres">
      <dgm:prSet presAssocID="{C3C84B54-E6F0-401E-978E-3CE2CF680BF9}" presName="connTx" presStyleLbl="parChTrans1D2" presStyleIdx="1" presStyleCnt="2"/>
      <dgm:spPr/>
    </dgm:pt>
    <dgm:pt modelId="{121342F2-B17E-4A11-95E7-6D8CB8F293FF}" type="pres">
      <dgm:prSet presAssocID="{B7C0B4EB-65AC-46E8-8E0C-01D23EEE065F}" presName="node" presStyleLbl="node1" presStyleIdx="1" presStyleCnt="2">
        <dgm:presLayoutVars>
          <dgm:bulletEnabled val="1"/>
        </dgm:presLayoutVars>
      </dgm:prSet>
      <dgm:spPr/>
    </dgm:pt>
  </dgm:ptLst>
  <dgm:cxnLst>
    <dgm:cxn modelId="{864D8F21-0B3C-4C88-B989-3785A5B037B6}" srcId="{D8CBC48D-C280-45B2-9D26-3063ABB6E1D3}" destId="{B7C0B4EB-65AC-46E8-8E0C-01D23EEE065F}" srcOrd="1" destOrd="0" parTransId="{C3C84B54-E6F0-401E-978E-3CE2CF680BF9}" sibTransId="{6B2A0881-EE85-4C87-A365-AFD9CF4B202A}"/>
    <dgm:cxn modelId="{F75E2923-D145-4C1B-880A-612D7FE6D9DD}" type="presOf" srcId="{B7C0B4EB-65AC-46E8-8E0C-01D23EEE065F}" destId="{121342F2-B17E-4A11-95E7-6D8CB8F293FF}" srcOrd="0" destOrd="0" presId="urn:microsoft.com/office/officeart/2005/8/layout/radial1"/>
    <dgm:cxn modelId="{7683C830-D82A-4F62-AF88-862F050E99B0}" type="presOf" srcId="{AA2DCF2D-D051-4F99-85EA-CFEE9DAD41F1}" destId="{0D4A6BA0-8D38-4020-8EDA-6A21A9FA050C}" srcOrd="1" destOrd="0" presId="urn:microsoft.com/office/officeart/2005/8/layout/radial1"/>
    <dgm:cxn modelId="{37BD3331-887B-45B8-8FDE-BB5FC8D64104}" type="presOf" srcId="{38DC4D9D-C39F-4C39-AB16-09BF58452935}" destId="{625684E9-A09E-4822-A8A4-9E6041FA6692}" srcOrd="0" destOrd="0" presId="urn:microsoft.com/office/officeart/2005/8/layout/radial1"/>
    <dgm:cxn modelId="{48441847-98C3-43E1-9B1D-D99C9734D7B4}" type="presOf" srcId="{C3C84B54-E6F0-401E-978E-3CE2CF680BF9}" destId="{8CA9994C-CC75-4E20-B97E-8F960159620F}" srcOrd="1" destOrd="0" presId="urn:microsoft.com/office/officeart/2005/8/layout/radial1"/>
    <dgm:cxn modelId="{B68F6D89-DB26-4CE5-AB90-22D2CD03F376}" srcId="{D8CBC48D-C280-45B2-9D26-3063ABB6E1D3}" destId="{18971DE7-2D89-4506-9D99-0F933D943390}" srcOrd="0" destOrd="0" parTransId="{AA2DCF2D-D051-4F99-85EA-CFEE9DAD41F1}" sibTransId="{3B8C4871-329D-4F9E-BDA8-AE26C651A873}"/>
    <dgm:cxn modelId="{30C9009B-5AAA-4636-A9DB-CEA337500365}" type="presOf" srcId="{C3C84B54-E6F0-401E-978E-3CE2CF680BF9}" destId="{105A9F11-6635-429D-9284-408306532A4C}" srcOrd="0" destOrd="0" presId="urn:microsoft.com/office/officeart/2005/8/layout/radial1"/>
    <dgm:cxn modelId="{EB1DE8AF-AD39-4137-9F33-1EB0DBFAFEB5}" srcId="{38DC4D9D-C39F-4C39-AB16-09BF58452935}" destId="{D8CBC48D-C280-45B2-9D26-3063ABB6E1D3}" srcOrd="0" destOrd="0" parTransId="{1B2E2E73-C104-4484-9995-207F892C5590}" sibTransId="{731ED948-DA90-453A-A26E-F2B8F5E51681}"/>
    <dgm:cxn modelId="{4F93EAD0-4E9B-4ACC-8C18-3A283FFF33E8}" type="presOf" srcId="{AA2DCF2D-D051-4F99-85EA-CFEE9DAD41F1}" destId="{CAFAAF3B-303D-4F0F-8156-654FA00EB603}" srcOrd="0" destOrd="0" presId="urn:microsoft.com/office/officeart/2005/8/layout/radial1"/>
    <dgm:cxn modelId="{3E2836D2-18DC-45CF-90F7-BA007F4BE6CE}" type="presOf" srcId="{D8CBC48D-C280-45B2-9D26-3063ABB6E1D3}" destId="{35DA1912-A949-471A-AA44-DC4841162829}" srcOrd="0" destOrd="0" presId="urn:microsoft.com/office/officeart/2005/8/layout/radial1"/>
    <dgm:cxn modelId="{4A9225EC-F513-4739-A6C7-13AE6A23897C}" type="presOf" srcId="{18971DE7-2D89-4506-9D99-0F933D943390}" destId="{92F6B9A1-45BA-4BA0-828D-82474BACF03B}" srcOrd="0" destOrd="0" presId="urn:microsoft.com/office/officeart/2005/8/layout/radial1"/>
    <dgm:cxn modelId="{6E847884-1A25-41F0-A44F-87979559BA56}" type="presParOf" srcId="{625684E9-A09E-4822-A8A4-9E6041FA6692}" destId="{35DA1912-A949-471A-AA44-DC4841162829}" srcOrd="0" destOrd="0" presId="urn:microsoft.com/office/officeart/2005/8/layout/radial1"/>
    <dgm:cxn modelId="{74AB0206-F882-4ACB-A15F-81620551A4AA}" type="presParOf" srcId="{625684E9-A09E-4822-A8A4-9E6041FA6692}" destId="{CAFAAF3B-303D-4F0F-8156-654FA00EB603}" srcOrd="1" destOrd="0" presId="urn:microsoft.com/office/officeart/2005/8/layout/radial1"/>
    <dgm:cxn modelId="{603F0E0F-ADBB-44A5-BEAC-182CC1AB4C71}" type="presParOf" srcId="{CAFAAF3B-303D-4F0F-8156-654FA00EB603}" destId="{0D4A6BA0-8D38-4020-8EDA-6A21A9FA050C}" srcOrd="0" destOrd="0" presId="urn:microsoft.com/office/officeart/2005/8/layout/radial1"/>
    <dgm:cxn modelId="{84249083-7DAC-4173-A208-079BDCA298AC}" type="presParOf" srcId="{625684E9-A09E-4822-A8A4-9E6041FA6692}" destId="{92F6B9A1-45BA-4BA0-828D-82474BACF03B}" srcOrd="2" destOrd="0" presId="urn:microsoft.com/office/officeart/2005/8/layout/radial1"/>
    <dgm:cxn modelId="{9196567E-D2A8-474A-9522-4B22162DDF32}" type="presParOf" srcId="{625684E9-A09E-4822-A8A4-9E6041FA6692}" destId="{105A9F11-6635-429D-9284-408306532A4C}" srcOrd="3" destOrd="0" presId="urn:microsoft.com/office/officeart/2005/8/layout/radial1"/>
    <dgm:cxn modelId="{B1C9D93C-9C84-4795-B568-FED12464F9ED}" type="presParOf" srcId="{105A9F11-6635-429D-9284-408306532A4C}" destId="{8CA9994C-CC75-4E20-B97E-8F960159620F}" srcOrd="0" destOrd="0" presId="urn:microsoft.com/office/officeart/2005/8/layout/radial1"/>
    <dgm:cxn modelId="{CF97E363-16D0-4FD9-AA17-1F15B1C1CA39}" type="presParOf" srcId="{625684E9-A09E-4822-A8A4-9E6041FA6692}" destId="{121342F2-B17E-4A11-95E7-6D8CB8F293F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13F712-360F-4457-A333-95E33CCAEBE6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434F9-94E2-4FD5-ADAF-C0E658A132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FA981-CEC0-419C-8724-85AC0CFE692B}" type="par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DA3243-3EBB-4586-97F0-5CC8213F52BA}" type="sib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BC7F5-DFA4-4719-92FF-9B99E366F67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61C119-E1F6-49E7-8A56-38B8529131EE}" type="parTrans" cxnId="{1C68B9AA-3238-4487-811B-1CD44AC0692C}">
      <dgm:prSet/>
      <dgm:spPr/>
      <dgm:t>
        <a:bodyPr/>
        <a:lstStyle/>
        <a:p>
          <a:endParaRPr lang="en-US"/>
        </a:p>
      </dgm:t>
    </dgm:pt>
    <dgm:pt modelId="{21ED0CE6-F670-4427-B3AF-E503C767F3A6}" type="sibTrans" cxnId="{1C68B9AA-3238-4487-811B-1CD44AC0692C}">
      <dgm:prSet/>
      <dgm:spPr/>
      <dgm:t>
        <a:bodyPr/>
        <a:lstStyle/>
        <a:p>
          <a:endParaRPr lang="en-US"/>
        </a:p>
      </dgm:t>
    </dgm:pt>
    <dgm:pt modelId="{83E9DEC8-C568-4F44-91DB-EEB12AD6E03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37E63-2893-4CCE-A702-53268557A9C2}" type="parTrans" cxnId="{9B815AC8-AD80-4DCE-AE9E-F1AC860D4426}">
      <dgm:prSet/>
      <dgm:spPr/>
      <dgm:t>
        <a:bodyPr/>
        <a:lstStyle/>
        <a:p>
          <a:endParaRPr lang="en-US"/>
        </a:p>
      </dgm:t>
    </dgm:pt>
    <dgm:pt modelId="{ACAC796C-A778-45D9-A533-9825E6BA273C}" type="sibTrans" cxnId="{9B815AC8-AD80-4DCE-AE9E-F1AC860D4426}">
      <dgm:prSet/>
      <dgm:spPr/>
      <dgm:t>
        <a:bodyPr/>
        <a:lstStyle/>
        <a:p>
          <a:endParaRPr lang="en-US"/>
        </a:p>
      </dgm:t>
    </dgm:pt>
    <dgm:pt modelId="{A4513636-1E36-40DA-BF1A-053C8A4200A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85C54-AB1F-4ECF-A621-67DDFD4DD788}" type="sib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F4E57-E35A-427A-918C-74FAD736DCC8}" type="par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3BF6D-FB9F-4333-A364-E87B63E7D30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C4049-C2D6-46BE-89E1-2BEAE663B52B}" type="parTrans" cxnId="{EF483A5B-FFC0-42C2-8FDB-901B247009BC}">
      <dgm:prSet/>
      <dgm:spPr/>
      <dgm:t>
        <a:bodyPr/>
        <a:lstStyle/>
        <a:p>
          <a:endParaRPr lang="en-US"/>
        </a:p>
      </dgm:t>
    </dgm:pt>
    <dgm:pt modelId="{F8E7F026-9A67-44E5-A914-31EF17EBC84A}" type="sibTrans" cxnId="{EF483A5B-FFC0-42C2-8FDB-901B247009BC}">
      <dgm:prSet/>
      <dgm:spPr/>
      <dgm:t>
        <a:bodyPr/>
        <a:lstStyle/>
        <a:p>
          <a:endParaRPr lang="en-US"/>
        </a:p>
      </dgm:t>
    </dgm:pt>
    <dgm:pt modelId="{2958AB9D-F674-46DF-B462-DAA48F8B3B30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CC925D-5158-4C27-A814-18C9CB5FFF8F}" type="parTrans" cxnId="{70750329-095F-4421-85B3-2F1C93DDA8E6}">
      <dgm:prSet/>
      <dgm:spPr/>
      <dgm:t>
        <a:bodyPr/>
        <a:lstStyle/>
        <a:p>
          <a:endParaRPr lang="en-US"/>
        </a:p>
      </dgm:t>
    </dgm:pt>
    <dgm:pt modelId="{9D7C2761-C8BA-4110-A315-AB661CFB23C5}" type="sibTrans" cxnId="{70750329-095F-4421-85B3-2F1C93DDA8E6}">
      <dgm:prSet/>
      <dgm:spPr/>
      <dgm:t>
        <a:bodyPr/>
        <a:lstStyle/>
        <a:p>
          <a:endParaRPr lang="en-US"/>
        </a:p>
      </dgm:t>
    </dgm:pt>
    <dgm:pt modelId="{C06BC689-B6DB-4BB5-8B21-34DE969317BB}" type="pres">
      <dgm:prSet presAssocID="{5F13F712-360F-4457-A333-95E33CCAEBE6}" presName="cycle" presStyleCnt="0">
        <dgm:presLayoutVars>
          <dgm:dir/>
          <dgm:resizeHandles val="exact"/>
        </dgm:presLayoutVars>
      </dgm:prSet>
      <dgm:spPr/>
    </dgm:pt>
    <dgm:pt modelId="{F176E923-2AF3-425E-89DA-C20AEB6C00B9}" type="pres">
      <dgm:prSet presAssocID="{A4513636-1E36-40DA-BF1A-053C8A4200AB}" presName="node" presStyleLbl="node1" presStyleIdx="0" presStyleCnt="6">
        <dgm:presLayoutVars>
          <dgm:bulletEnabled val="1"/>
        </dgm:presLayoutVars>
      </dgm:prSet>
      <dgm:spPr/>
    </dgm:pt>
    <dgm:pt modelId="{FD33DE5E-E22B-4719-9A12-CD7A91FFDA89}" type="pres">
      <dgm:prSet presAssocID="{A4513636-1E36-40DA-BF1A-053C8A4200AB}" presName="spNode" presStyleCnt="0"/>
      <dgm:spPr/>
    </dgm:pt>
    <dgm:pt modelId="{0DFB03C9-EFF5-4AC9-8C11-96D53362894B}" type="pres">
      <dgm:prSet presAssocID="{CC485C54-AB1F-4ECF-A621-67DDFD4DD788}" presName="sibTrans" presStyleLbl="sibTrans1D1" presStyleIdx="0" presStyleCnt="6"/>
      <dgm:spPr/>
    </dgm:pt>
    <dgm:pt modelId="{337A2721-FFDC-4255-A89D-534229E118BC}" type="pres">
      <dgm:prSet presAssocID="{83E9DEC8-C568-4F44-91DB-EEB12AD6E038}" presName="node" presStyleLbl="node1" presStyleIdx="1" presStyleCnt="6">
        <dgm:presLayoutVars>
          <dgm:bulletEnabled val="1"/>
        </dgm:presLayoutVars>
      </dgm:prSet>
      <dgm:spPr/>
    </dgm:pt>
    <dgm:pt modelId="{E94C93F6-2BA3-4545-83C2-23B5295D6F53}" type="pres">
      <dgm:prSet presAssocID="{83E9DEC8-C568-4F44-91DB-EEB12AD6E038}" presName="spNode" presStyleCnt="0"/>
      <dgm:spPr/>
    </dgm:pt>
    <dgm:pt modelId="{1A4441C1-D563-46EB-BD55-5D938881FF7A}" type="pres">
      <dgm:prSet presAssocID="{ACAC796C-A778-45D9-A533-9825E6BA273C}" presName="sibTrans" presStyleLbl="sibTrans1D1" presStyleIdx="1" presStyleCnt="6"/>
      <dgm:spPr/>
    </dgm:pt>
    <dgm:pt modelId="{47C8FE0D-DF31-4960-97E2-2C7487CFE974}" type="pres">
      <dgm:prSet presAssocID="{A20BC7F5-DFA4-4719-92FF-9B99E366F677}" presName="node" presStyleLbl="node1" presStyleIdx="2" presStyleCnt="6">
        <dgm:presLayoutVars>
          <dgm:bulletEnabled val="1"/>
        </dgm:presLayoutVars>
      </dgm:prSet>
      <dgm:spPr/>
    </dgm:pt>
    <dgm:pt modelId="{6EA3F832-5584-422F-9E7B-EF2B84E5DD31}" type="pres">
      <dgm:prSet presAssocID="{A20BC7F5-DFA4-4719-92FF-9B99E366F677}" presName="spNode" presStyleCnt="0"/>
      <dgm:spPr/>
    </dgm:pt>
    <dgm:pt modelId="{4596EAE3-9869-41DB-91BF-7304B9B61B23}" type="pres">
      <dgm:prSet presAssocID="{21ED0CE6-F670-4427-B3AF-E503C767F3A6}" presName="sibTrans" presStyleLbl="sibTrans1D1" presStyleIdx="2" presStyleCnt="6"/>
      <dgm:spPr/>
    </dgm:pt>
    <dgm:pt modelId="{9C0CF099-27EC-4F5E-B479-76B4FD238C2D}" type="pres">
      <dgm:prSet presAssocID="{E783BF6D-FB9F-4333-A364-E87B63E7D304}" presName="node" presStyleLbl="node1" presStyleIdx="3" presStyleCnt="6">
        <dgm:presLayoutVars>
          <dgm:bulletEnabled val="1"/>
        </dgm:presLayoutVars>
      </dgm:prSet>
      <dgm:spPr/>
    </dgm:pt>
    <dgm:pt modelId="{5F6B5CBB-BECB-470C-A3DF-1A75F5387CAA}" type="pres">
      <dgm:prSet presAssocID="{E783BF6D-FB9F-4333-A364-E87B63E7D304}" presName="spNode" presStyleCnt="0"/>
      <dgm:spPr/>
    </dgm:pt>
    <dgm:pt modelId="{3AB23EAB-267A-45B7-B44E-E1C26B7927A6}" type="pres">
      <dgm:prSet presAssocID="{F8E7F026-9A67-44E5-A914-31EF17EBC84A}" presName="sibTrans" presStyleLbl="sibTrans1D1" presStyleIdx="3" presStyleCnt="6"/>
      <dgm:spPr/>
    </dgm:pt>
    <dgm:pt modelId="{4C5D6D42-8F49-44FA-90E5-2103CF9B6B38}" type="pres">
      <dgm:prSet presAssocID="{2958AB9D-F674-46DF-B462-DAA48F8B3B30}" presName="node" presStyleLbl="node1" presStyleIdx="4" presStyleCnt="6">
        <dgm:presLayoutVars>
          <dgm:bulletEnabled val="1"/>
        </dgm:presLayoutVars>
      </dgm:prSet>
      <dgm:spPr/>
    </dgm:pt>
    <dgm:pt modelId="{538F0227-E77E-499F-834A-5BDF4C5B3371}" type="pres">
      <dgm:prSet presAssocID="{2958AB9D-F674-46DF-B462-DAA48F8B3B30}" presName="spNode" presStyleCnt="0"/>
      <dgm:spPr/>
    </dgm:pt>
    <dgm:pt modelId="{F1C40A89-384C-444A-8963-C21E9221E744}" type="pres">
      <dgm:prSet presAssocID="{9D7C2761-C8BA-4110-A315-AB661CFB23C5}" presName="sibTrans" presStyleLbl="sibTrans1D1" presStyleIdx="4" presStyleCnt="6"/>
      <dgm:spPr/>
    </dgm:pt>
    <dgm:pt modelId="{F6CFC7F4-3132-48A7-A80C-2828B31785A6}" type="pres">
      <dgm:prSet presAssocID="{7A3434F9-94E2-4FD5-ADAF-C0E658A13293}" presName="node" presStyleLbl="node1" presStyleIdx="5" presStyleCnt="6">
        <dgm:presLayoutVars>
          <dgm:bulletEnabled val="1"/>
        </dgm:presLayoutVars>
      </dgm:prSet>
      <dgm:spPr/>
    </dgm:pt>
    <dgm:pt modelId="{3104953A-FEA9-4051-9BA0-F1859936DBEB}" type="pres">
      <dgm:prSet presAssocID="{7A3434F9-94E2-4FD5-ADAF-C0E658A13293}" presName="spNode" presStyleCnt="0"/>
      <dgm:spPr/>
    </dgm:pt>
    <dgm:pt modelId="{FE99B061-67FA-4797-A39A-4368F3B5A3B9}" type="pres">
      <dgm:prSet presAssocID="{EDDA3243-3EBB-4586-97F0-5CC8213F52BA}" presName="sibTrans" presStyleLbl="sibTrans1D1" presStyleIdx="5" presStyleCnt="6"/>
      <dgm:spPr/>
    </dgm:pt>
  </dgm:ptLst>
  <dgm:cxnLst>
    <dgm:cxn modelId="{D7FFE402-0C9C-4C58-852D-02A512E20F33}" type="presOf" srcId="{EDDA3243-3EBB-4586-97F0-5CC8213F52BA}" destId="{FE99B061-67FA-4797-A39A-4368F3B5A3B9}" srcOrd="0" destOrd="0" presId="urn:microsoft.com/office/officeart/2005/8/layout/cycle6"/>
    <dgm:cxn modelId="{E3A86417-72B6-4F58-838D-AA364484AA00}" type="presOf" srcId="{E783BF6D-FB9F-4333-A364-E87B63E7D304}" destId="{9C0CF099-27EC-4F5E-B479-76B4FD238C2D}" srcOrd="0" destOrd="0" presId="urn:microsoft.com/office/officeart/2005/8/layout/cycle6"/>
    <dgm:cxn modelId="{892F8B21-A9B3-48CF-A544-99611756A787}" type="presOf" srcId="{83E9DEC8-C568-4F44-91DB-EEB12AD6E038}" destId="{337A2721-FFDC-4255-A89D-534229E118BC}" srcOrd="0" destOrd="0" presId="urn:microsoft.com/office/officeart/2005/8/layout/cycle6"/>
    <dgm:cxn modelId="{70750329-095F-4421-85B3-2F1C93DDA8E6}" srcId="{5F13F712-360F-4457-A333-95E33CCAEBE6}" destId="{2958AB9D-F674-46DF-B462-DAA48F8B3B30}" srcOrd="4" destOrd="0" parTransId="{16CC925D-5158-4C27-A814-18C9CB5FFF8F}" sibTransId="{9D7C2761-C8BA-4110-A315-AB661CFB23C5}"/>
    <dgm:cxn modelId="{EF483A5B-FFC0-42C2-8FDB-901B247009BC}" srcId="{5F13F712-360F-4457-A333-95E33CCAEBE6}" destId="{E783BF6D-FB9F-4333-A364-E87B63E7D304}" srcOrd="3" destOrd="0" parTransId="{35AC4049-C2D6-46BE-89E1-2BEAE663B52B}" sibTransId="{F8E7F026-9A67-44E5-A914-31EF17EBC84A}"/>
    <dgm:cxn modelId="{3D722066-7639-4F4C-8928-A2D664E48144}" srcId="{5F13F712-360F-4457-A333-95E33CCAEBE6}" destId="{A4513636-1E36-40DA-BF1A-053C8A4200AB}" srcOrd="0" destOrd="0" parTransId="{52FF4E57-E35A-427A-918C-74FAD736DCC8}" sibTransId="{CC485C54-AB1F-4ECF-A621-67DDFD4DD788}"/>
    <dgm:cxn modelId="{6D837177-F1AE-4481-B8D6-EE79F6AE2F4A}" type="presOf" srcId="{A20BC7F5-DFA4-4719-92FF-9B99E366F677}" destId="{47C8FE0D-DF31-4960-97E2-2C7487CFE974}" srcOrd="0" destOrd="0" presId="urn:microsoft.com/office/officeart/2005/8/layout/cycle6"/>
    <dgm:cxn modelId="{44738679-B6F9-46B5-8DBE-83BE62F6FEC6}" type="presOf" srcId="{A4513636-1E36-40DA-BF1A-053C8A4200AB}" destId="{F176E923-2AF3-425E-89DA-C20AEB6C00B9}" srcOrd="0" destOrd="0" presId="urn:microsoft.com/office/officeart/2005/8/layout/cycle6"/>
    <dgm:cxn modelId="{2B4F4D81-8B46-44AF-A6AF-44CE5D0FB999}" type="presOf" srcId="{ACAC796C-A778-45D9-A533-9825E6BA273C}" destId="{1A4441C1-D563-46EB-BD55-5D938881FF7A}" srcOrd="0" destOrd="0" presId="urn:microsoft.com/office/officeart/2005/8/layout/cycle6"/>
    <dgm:cxn modelId="{849E528D-FDFF-4F9D-9086-23D37EB0D020}" type="presOf" srcId="{7A3434F9-94E2-4FD5-ADAF-C0E658A13293}" destId="{F6CFC7F4-3132-48A7-A80C-2828B31785A6}" srcOrd="0" destOrd="0" presId="urn:microsoft.com/office/officeart/2005/8/layout/cycle6"/>
    <dgm:cxn modelId="{0E392BA6-99B2-4EB1-8331-41D876DB74C3}" type="presOf" srcId="{CC485C54-AB1F-4ECF-A621-67DDFD4DD788}" destId="{0DFB03C9-EFF5-4AC9-8C11-96D53362894B}" srcOrd="0" destOrd="0" presId="urn:microsoft.com/office/officeart/2005/8/layout/cycle6"/>
    <dgm:cxn modelId="{289090A6-164A-4D2C-A333-60D6C601C1D2}" type="presOf" srcId="{5F13F712-360F-4457-A333-95E33CCAEBE6}" destId="{C06BC689-B6DB-4BB5-8B21-34DE969317BB}" srcOrd="0" destOrd="0" presId="urn:microsoft.com/office/officeart/2005/8/layout/cycle6"/>
    <dgm:cxn modelId="{1C68B9AA-3238-4487-811B-1CD44AC0692C}" srcId="{5F13F712-360F-4457-A333-95E33CCAEBE6}" destId="{A20BC7F5-DFA4-4719-92FF-9B99E366F677}" srcOrd="2" destOrd="0" parTransId="{5961C119-E1F6-49E7-8A56-38B8529131EE}" sibTransId="{21ED0CE6-F670-4427-B3AF-E503C767F3A6}"/>
    <dgm:cxn modelId="{90F153BC-E2BF-43F5-8139-56BCD7001181}" type="presOf" srcId="{21ED0CE6-F670-4427-B3AF-E503C767F3A6}" destId="{4596EAE3-9869-41DB-91BF-7304B9B61B23}" srcOrd="0" destOrd="0" presId="urn:microsoft.com/office/officeart/2005/8/layout/cycle6"/>
    <dgm:cxn modelId="{9B815AC8-AD80-4DCE-AE9E-F1AC860D4426}" srcId="{5F13F712-360F-4457-A333-95E33CCAEBE6}" destId="{83E9DEC8-C568-4F44-91DB-EEB12AD6E038}" srcOrd="1" destOrd="0" parTransId="{DBF37E63-2893-4CCE-A702-53268557A9C2}" sibTransId="{ACAC796C-A778-45D9-A533-9825E6BA273C}"/>
    <dgm:cxn modelId="{0872EFCD-C4AC-4DAC-9356-6B44E876CFF3}" type="presOf" srcId="{2958AB9D-F674-46DF-B462-DAA48F8B3B30}" destId="{4C5D6D42-8F49-44FA-90E5-2103CF9B6B38}" srcOrd="0" destOrd="0" presId="urn:microsoft.com/office/officeart/2005/8/layout/cycle6"/>
    <dgm:cxn modelId="{AA9E4EDB-EDC6-4B2C-8130-0DB41C3351F7}" srcId="{5F13F712-360F-4457-A333-95E33CCAEBE6}" destId="{7A3434F9-94E2-4FD5-ADAF-C0E658A13293}" srcOrd="5" destOrd="0" parTransId="{979FA981-CEC0-419C-8724-85AC0CFE692B}" sibTransId="{EDDA3243-3EBB-4586-97F0-5CC8213F52BA}"/>
    <dgm:cxn modelId="{A1D6D6DC-A862-448B-B76F-72E0F7531A97}" type="presOf" srcId="{9D7C2761-C8BA-4110-A315-AB661CFB23C5}" destId="{F1C40A89-384C-444A-8963-C21E9221E744}" srcOrd="0" destOrd="0" presId="urn:microsoft.com/office/officeart/2005/8/layout/cycle6"/>
    <dgm:cxn modelId="{032B1EF2-7DBF-4102-802A-48D9B3043689}" type="presOf" srcId="{F8E7F026-9A67-44E5-A914-31EF17EBC84A}" destId="{3AB23EAB-267A-45B7-B44E-E1C26B7927A6}" srcOrd="0" destOrd="0" presId="urn:microsoft.com/office/officeart/2005/8/layout/cycle6"/>
    <dgm:cxn modelId="{9739E892-2779-4222-9A4E-B99555E5EDC0}" type="presParOf" srcId="{C06BC689-B6DB-4BB5-8B21-34DE969317BB}" destId="{F176E923-2AF3-425E-89DA-C20AEB6C00B9}" srcOrd="0" destOrd="0" presId="urn:microsoft.com/office/officeart/2005/8/layout/cycle6"/>
    <dgm:cxn modelId="{B1FA7E39-D133-46C0-89EF-F5B1F2754CB7}" type="presParOf" srcId="{C06BC689-B6DB-4BB5-8B21-34DE969317BB}" destId="{FD33DE5E-E22B-4719-9A12-CD7A91FFDA89}" srcOrd="1" destOrd="0" presId="urn:microsoft.com/office/officeart/2005/8/layout/cycle6"/>
    <dgm:cxn modelId="{046B01B2-0DCC-411E-89C5-C54BA39740D7}" type="presParOf" srcId="{C06BC689-B6DB-4BB5-8B21-34DE969317BB}" destId="{0DFB03C9-EFF5-4AC9-8C11-96D53362894B}" srcOrd="2" destOrd="0" presId="urn:microsoft.com/office/officeart/2005/8/layout/cycle6"/>
    <dgm:cxn modelId="{BDA8D029-A63E-4754-B8A6-305E909D2E05}" type="presParOf" srcId="{C06BC689-B6DB-4BB5-8B21-34DE969317BB}" destId="{337A2721-FFDC-4255-A89D-534229E118BC}" srcOrd="3" destOrd="0" presId="urn:microsoft.com/office/officeart/2005/8/layout/cycle6"/>
    <dgm:cxn modelId="{C8C35395-D588-463E-853C-D9E6003A2867}" type="presParOf" srcId="{C06BC689-B6DB-4BB5-8B21-34DE969317BB}" destId="{E94C93F6-2BA3-4545-83C2-23B5295D6F53}" srcOrd="4" destOrd="0" presId="urn:microsoft.com/office/officeart/2005/8/layout/cycle6"/>
    <dgm:cxn modelId="{DC4AD789-F3BC-40FE-9F96-37E0ECB649B4}" type="presParOf" srcId="{C06BC689-B6DB-4BB5-8B21-34DE969317BB}" destId="{1A4441C1-D563-46EB-BD55-5D938881FF7A}" srcOrd="5" destOrd="0" presId="urn:microsoft.com/office/officeart/2005/8/layout/cycle6"/>
    <dgm:cxn modelId="{267E9F64-5121-478C-A348-58C160C4935C}" type="presParOf" srcId="{C06BC689-B6DB-4BB5-8B21-34DE969317BB}" destId="{47C8FE0D-DF31-4960-97E2-2C7487CFE974}" srcOrd="6" destOrd="0" presId="urn:microsoft.com/office/officeart/2005/8/layout/cycle6"/>
    <dgm:cxn modelId="{3142E7D0-C70A-4AE6-92F0-259090C7ED09}" type="presParOf" srcId="{C06BC689-B6DB-4BB5-8B21-34DE969317BB}" destId="{6EA3F832-5584-422F-9E7B-EF2B84E5DD31}" srcOrd="7" destOrd="0" presId="urn:microsoft.com/office/officeart/2005/8/layout/cycle6"/>
    <dgm:cxn modelId="{87225182-32AD-4566-96FD-BB67398DB9A8}" type="presParOf" srcId="{C06BC689-B6DB-4BB5-8B21-34DE969317BB}" destId="{4596EAE3-9869-41DB-91BF-7304B9B61B23}" srcOrd="8" destOrd="0" presId="urn:microsoft.com/office/officeart/2005/8/layout/cycle6"/>
    <dgm:cxn modelId="{773B5824-F224-4D4C-AD67-DE28F2E3A9EC}" type="presParOf" srcId="{C06BC689-B6DB-4BB5-8B21-34DE969317BB}" destId="{9C0CF099-27EC-4F5E-B479-76B4FD238C2D}" srcOrd="9" destOrd="0" presId="urn:microsoft.com/office/officeart/2005/8/layout/cycle6"/>
    <dgm:cxn modelId="{9C9A8E52-D1E8-4E02-8EE3-1198D9B8D07B}" type="presParOf" srcId="{C06BC689-B6DB-4BB5-8B21-34DE969317BB}" destId="{5F6B5CBB-BECB-470C-A3DF-1A75F5387CAA}" srcOrd="10" destOrd="0" presId="urn:microsoft.com/office/officeart/2005/8/layout/cycle6"/>
    <dgm:cxn modelId="{9BFBD54E-09D4-40DA-8B7E-68EB93F17F90}" type="presParOf" srcId="{C06BC689-B6DB-4BB5-8B21-34DE969317BB}" destId="{3AB23EAB-267A-45B7-B44E-E1C26B7927A6}" srcOrd="11" destOrd="0" presId="urn:microsoft.com/office/officeart/2005/8/layout/cycle6"/>
    <dgm:cxn modelId="{412E2D9B-0C07-4B61-9E1E-113CBB445B4E}" type="presParOf" srcId="{C06BC689-B6DB-4BB5-8B21-34DE969317BB}" destId="{4C5D6D42-8F49-44FA-90E5-2103CF9B6B38}" srcOrd="12" destOrd="0" presId="urn:microsoft.com/office/officeart/2005/8/layout/cycle6"/>
    <dgm:cxn modelId="{4B4FE778-B247-4D2C-9017-5895075F881B}" type="presParOf" srcId="{C06BC689-B6DB-4BB5-8B21-34DE969317BB}" destId="{538F0227-E77E-499F-834A-5BDF4C5B3371}" srcOrd="13" destOrd="0" presId="urn:microsoft.com/office/officeart/2005/8/layout/cycle6"/>
    <dgm:cxn modelId="{AD53FB7B-8383-4340-84E2-26358EB63384}" type="presParOf" srcId="{C06BC689-B6DB-4BB5-8B21-34DE969317BB}" destId="{F1C40A89-384C-444A-8963-C21E9221E744}" srcOrd="14" destOrd="0" presId="urn:microsoft.com/office/officeart/2005/8/layout/cycle6"/>
    <dgm:cxn modelId="{BD8BC25C-153B-4F02-A318-6D15774E8F31}" type="presParOf" srcId="{C06BC689-B6DB-4BB5-8B21-34DE969317BB}" destId="{F6CFC7F4-3132-48A7-A80C-2828B31785A6}" srcOrd="15" destOrd="0" presId="urn:microsoft.com/office/officeart/2005/8/layout/cycle6"/>
    <dgm:cxn modelId="{1B8E2849-0261-493D-8052-39073B17F431}" type="presParOf" srcId="{C06BC689-B6DB-4BB5-8B21-34DE969317BB}" destId="{3104953A-FEA9-4051-9BA0-F1859936DBEB}" srcOrd="16" destOrd="0" presId="urn:microsoft.com/office/officeart/2005/8/layout/cycle6"/>
    <dgm:cxn modelId="{5C3D0BDC-0434-4A97-8F86-99FC6DEFDC10}" type="presParOf" srcId="{C06BC689-B6DB-4BB5-8B21-34DE969317BB}" destId="{FE99B061-67FA-4797-A39A-4368F3B5A3B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76A4-06DD-421F-B9B0-1F4A28652A6A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766F16BA-7BDE-4EB9-867A-0F741522918C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4FC89BA1-E5B6-41FB-B39E-E5E92C60CB93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B43A3DF1-2AAD-4E5C-A774-78B11B8AD163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B5B0-6A7E-4275-801A-D5AFC61DDF08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8D8107A0-AC58-4DDD-9A8C-52E3508E19AF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DB0-7D5E-4CBA-A0D0-F732ED9EAEE6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26DFED72-1232-4A2A-BC00-3A8A14EEDA4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AEDD-E82E-4662-87FD-E296522CF5EF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9E467-D6FC-4BDC-A83D-B29C6D918F52}">
      <dsp:nvSpPr>
        <dsp:cNvPr id="0" name=""/>
        <dsp:cNvSpPr/>
      </dsp:nvSpPr>
      <dsp:spPr>
        <a:xfrm>
          <a:off x="310497" y="723951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736217"/>
        <a:ext cx="813050" cy="394259"/>
      </dsp:txXfrm>
    </dsp:sp>
    <dsp:sp modelId="{1CEFDE23-0892-4143-89FD-35D27F6D4120}">
      <dsp:nvSpPr>
        <dsp:cNvPr id="0" name=""/>
        <dsp:cNvSpPr/>
      </dsp:nvSpPr>
      <dsp:spPr>
        <a:xfrm rot="19410026">
          <a:off x="1028973" y="560757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541776"/>
        <a:ext cx="60725" cy="60725"/>
      </dsp:txXfrm>
    </dsp:sp>
    <dsp:sp modelId="{BE71B251-340A-4F25-946A-401906BDEC1C}">
      <dsp:nvSpPr>
        <dsp:cNvPr id="0" name=""/>
        <dsp:cNvSpPr/>
      </dsp:nvSpPr>
      <dsp:spPr>
        <a:xfrm>
          <a:off x="2124383" y="153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3802"/>
        <a:ext cx="813050" cy="394259"/>
      </dsp:txXfrm>
    </dsp:sp>
    <dsp:sp modelId="{6D60A836-F640-4681-9AEE-185F8592F8D0}">
      <dsp:nvSpPr>
        <dsp:cNvPr id="0" name=""/>
        <dsp:cNvSpPr/>
      </dsp:nvSpPr>
      <dsp:spPr>
        <a:xfrm rot="20768673">
          <a:off x="1133450" y="801562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787805"/>
        <a:ext cx="50278" cy="50278"/>
      </dsp:txXfrm>
    </dsp:sp>
    <dsp:sp modelId="{82ABE6DE-5AF7-4EC6-9659-73DAC003CF72}">
      <dsp:nvSpPr>
        <dsp:cNvPr id="0" name=""/>
        <dsp:cNvSpPr/>
      </dsp:nvSpPr>
      <dsp:spPr>
        <a:xfrm>
          <a:off x="2124383" y="48314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495412"/>
        <a:ext cx="813050" cy="394259"/>
      </dsp:txXfrm>
    </dsp:sp>
    <dsp:sp modelId="{AD606A26-B83B-4178-BDD7-5E6BED66B357}">
      <dsp:nvSpPr>
        <dsp:cNvPr id="0" name=""/>
        <dsp:cNvSpPr/>
      </dsp:nvSpPr>
      <dsp:spPr>
        <a:xfrm rot="831327">
          <a:off x="1133450" y="1042367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1028610"/>
        <a:ext cx="50278" cy="50278"/>
      </dsp:txXfrm>
    </dsp:sp>
    <dsp:sp modelId="{100132DA-5E67-4232-9334-DB8238CFBB9E}">
      <dsp:nvSpPr>
        <dsp:cNvPr id="0" name=""/>
        <dsp:cNvSpPr/>
      </dsp:nvSpPr>
      <dsp:spPr>
        <a:xfrm>
          <a:off x="2124383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977022"/>
        <a:ext cx="813050" cy="394259"/>
      </dsp:txXfrm>
    </dsp:sp>
    <dsp:sp modelId="{C5EDFDFD-0E0D-4276-89EC-197D0AD1F78D}">
      <dsp:nvSpPr>
        <dsp:cNvPr id="0" name=""/>
        <dsp:cNvSpPr/>
      </dsp:nvSpPr>
      <dsp:spPr>
        <a:xfrm>
          <a:off x="2961966" y="1162770"/>
          <a:ext cx="10133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133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3291" y="1148819"/>
        <a:ext cx="50665" cy="50665"/>
      </dsp:txXfrm>
    </dsp:sp>
    <dsp:sp modelId="{56E4ADCF-A532-4694-94C9-81196A3D3CBE}">
      <dsp:nvSpPr>
        <dsp:cNvPr id="0" name=""/>
        <dsp:cNvSpPr/>
      </dsp:nvSpPr>
      <dsp:spPr>
        <a:xfrm>
          <a:off x="3975282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7548" y="977022"/>
        <a:ext cx="813050" cy="394259"/>
      </dsp:txXfrm>
    </dsp:sp>
    <dsp:sp modelId="{F957FF8D-53EC-498F-92F0-EBC0D620EB89}">
      <dsp:nvSpPr>
        <dsp:cNvPr id="0" name=""/>
        <dsp:cNvSpPr/>
      </dsp:nvSpPr>
      <dsp:spPr>
        <a:xfrm rot="2189974">
          <a:off x="1028973" y="1283173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1264191"/>
        <a:ext cx="60725" cy="60725"/>
      </dsp:txXfrm>
    </dsp:sp>
    <dsp:sp modelId="{554AF096-C2E6-4F2A-91CD-6C5CA8A54476}">
      <dsp:nvSpPr>
        <dsp:cNvPr id="0" name=""/>
        <dsp:cNvSpPr/>
      </dsp:nvSpPr>
      <dsp:spPr>
        <a:xfrm>
          <a:off x="2124383" y="144636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458632"/>
        <a:ext cx="813050" cy="394259"/>
      </dsp:txXfrm>
    </dsp:sp>
    <dsp:sp modelId="{45716114-A806-483B-9804-447403304B58}">
      <dsp:nvSpPr>
        <dsp:cNvPr id="0" name=""/>
        <dsp:cNvSpPr/>
      </dsp:nvSpPr>
      <dsp:spPr>
        <a:xfrm>
          <a:off x="310497" y="240958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2421853"/>
        <a:ext cx="813050" cy="394259"/>
      </dsp:txXfrm>
    </dsp:sp>
    <dsp:sp modelId="{DF7FBDC9-1CD8-41A8-A1E9-C19B7DD96F53}">
      <dsp:nvSpPr>
        <dsp:cNvPr id="0" name=""/>
        <dsp:cNvSpPr/>
      </dsp:nvSpPr>
      <dsp:spPr>
        <a:xfrm rot="20024573">
          <a:off x="1091916" y="2366795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350962"/>
        <a:ext cx="54431" cy="54431"/>
      </dsp:txXfrm>
    </dsp:sp>
    <dsp:sp modelId="{3873FC39-64CF-41ED-92D5-3EC0D72A177D}">
      <dsp:nvSpPr>
        <dsp:cNvPr id="0" name=""/>
        <dsp:cNvSpPr/>
      </dsp:nvSpPr>
      <dsp:spPr>
        <a:xfrm>
          <a:off x="2124383" y="192797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940242"/>
        <a:ext cx="813050" cy="394259"/>
      </dsp:txXfrm>
    </dsp:sp>
    <dsp:sp modelId="{AF1FB0F9-439B-4A16-BBE0-0011AA53A7DA}">
      <dsp:nvSpPr>
        <dsp:cNvPr id="0" name=""/>
        <dsp:cNvSpPr/>
      </dsp:nvSpPr>
      <dsp:spPr>
        <a:xfrm>
          <a:off x="1148080" y="2607601"/>
          <a:ext cx="9763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6303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824" y="2594575"/>
        <a:ext cx="48815" cy="48815"/>
      </dsp:txXfrm>
    </dsp:sp>
    <dsp:sp modelId="{DB9F997D-8013-4FD0-8A80-7B9D1D75E8B4}">
      <dsp:nvSpPr>
        <dsp:cNvPr id="0" name=""/>
        <dsp:cNvSpPr/>
      </dsp:nvSpPr>
      <dsp:spPr>
        <a:xfrm>
          <a:off x="2124383" y="2409587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421853"/>
        <a:ext cx="813050" cy="394259"/>
      </dsp:txXfrm>
    </dsp:sp>
    <dsp:sp modelId="{E6296D74-88FB-499F-884B-0E1C63DC65F9}">
      <dsp:nvSpPr>
        <dsp:cNvPr id="0" name=""/>
        <dsp:cNvSpPr/>
      </dsp:nvSpPr>
      <dsp:spPr>
        <a:xfrm rot="1575427">
          <a:off x="1091916" y="2848406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832572"/>
        <a:ext cx="54431" cy="54431"/>
      </dsp:txXfrm>
    </dsp:sp>
    <dsp:sp modelId="{9E13E8F3-8849-4E13-8F6E-C7EA211310EB}">
      <dsp:nvSpPr>
        <dsp:cNvPr id="0" name=""/>
        <dsp:cNvSpPr/>
      </dsp:nvSpPr>
      <dsp:spPr>
        <a:xfrm>
          <a:off x="2124383" y="289119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903463"/>
        <a:ext cx="813050" cy="3942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8F64B-02DE-4F18-A7F7-C93D2EC140F8}">
      <dsp:nvSpPr>
        <dsp:cNvPr id="0" name=""/>
        <dsp:cNvSpPr/>
      </dsp:nvSpPr>
      <dsp:spPr>
        <a:xfrm>
          <a:off x="-4258263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E0F15-AACC-4B4C-BF2C-EBAB791AEF60}">
      <dsp:nvSpPr>
        <dsp:cNvPr id="0" name=""/>
        <dsp:cNvSpPr/>
      </dsp:nvSpPr>
      <dsp:spPr>
        <a:xfrm>
          <a:off x="264264" y="171254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171254"/>
        <a:ext cx="4347931" cy="342357"/>
      </dsp:txXfrm>
    </dsp:sp>
    <dsp:sp modelId="{9697C030-382B-4010-AF86-CB97E2AEBD17}">
      <dsp:nvSpPr>
        <dsp:cNvPr id="0" name=""/>
        <dsp:cNvSpPr/>
      </dsp:nvSpPr>
      <dsp:spPr>
        <a:xfrm>
          <a:off x="50291" y="128459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3A964-C424-4431-9EAB-EE07951045EC}">
      <dsp:nvSpPr>
        <dsp:cNvPr id="0" name=""/>
        <dsp:cNvSpPr/>
      </dsp:nvSpPr>
      <dsp:spPr>
        <a:xfrm>
          <a:off x="574300" y="685091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685091"/>
        <a:ext cx="4037895" cy="342357"/>
      </dsp:txXfrm>
    </dsp:sp>
    <dsp:sp modelId="{12F5BD05-A28A-4C26-9F39-1D2F4BDF9977}">
      <dsp:nvSpPr>
        <dsp:cNvPr id="0" name=""/>
        <dsp:cNvSpPr/>
      </dsp:nvSpPr>
      <dsp:spPr>
        <a:xfrm>
          <a:off x="360326" y="642296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5A30E-5E60-41CB-8F39-D1E11D9B7A5B}">
      <dsp:nvSpPr>
        <dsp:cNvPr id="0" name=""/>
        <dsp:cNvSpPr/>
      </dsp:nvSpPr>
      <dsp:spPr>
        <a:xfrm>
          <a:off x="744197" y="1198552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1198552"/>
        <a:ext cx="3867997" cy="342357"/>
      </dsp:txXfrm>
    </dsp:sp>
    <dsp:sp modelId="{022FD242-5C63-4DD9-944D-CCF90DC0F9BC}">
      <dsp:nvSpPr>
        <dsp:cNvPr id="0" name=""/>
        <dsp:cNvSpPr/>
      </dsp:nvSpPr>
      <dsp:spPr>
        <a:xfrm>
          <a:off x="530224" y="1155757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DABD-1A60-4467-915D-6D8F9FBFB40D}">
      <dsp:nvSpPr>
        <dsp:cNvPr id="0" name=""/>
        <dsp:cNvSpPr/>
      </dsp:nvSpPr>
      <dsp:spPr>
        <a:xfrm>
          <a:off x="798444" y="1712389"/>
          <a:ext cx="381375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444" y="1712389"/>
        <a:ext cx="3813751" cy="342357"/>
      </dsp:txXfrm>
    </dsp:sp>
    <dsp:sp modelId="{A8B7CAA2-F3F1-4770-9CCC-619AB41ACD4E}">
      <dsp:nvSpPr>
        <dsp:cNvPr id="0" name=""/>
        <dsp:cNvSpPr/>
      </dsp:nvSpPr>
      <dsp:spPr>
        <a:xfrm>
          <a:off x="584471" y="1669595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FDA97-DE9A-4CF3-B4DB-6C094E0076A6}">
      <dsp:nvSpPr>
        <dsp:cNvPr id="0" name=""/>
        <dsp:cNvSpPr/>
      </dsp:nvSpPr>
      <dsp:spPr>
        <a:xfrm>
          <a:off x="744197" y="2226227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2226227"/>
        <a:ext cx="3867997" cy="342357"/>
      </dsp:txXfrm>
    </dsp:sp>
    <dsp:sp modelId="{3EACC099-DB5F-491D-A9A8-948FC668C3A4}">
      <dsp:nvSpPr>
        <dsp:cNvPr id="0" name=""/>
        <dsp:cNvSpPr/>
      </dsp:nvSpPr>
      <dsp:spPr>
        <a:xfrm>
          <a:off x="530224" y="2183432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37A73-278F-491F-AB42-D91A2FEE9D10}">
      <dsp:nvSpPr>
        <dsp:cNvPr id="0" name=""/>
        <dsp:cNvSpPr/>
      </dsp:nvSpPr>
      <dsp:spPr>
        <a:xfrm>
          <a:off x="574300" y="2739688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2739688"/>
        <a:ext cx="4037895" cy="342357"/>
      </dsp:txXfrm>
    </dsp:sp>
    <dsp:sp modelId="{E2508B65-AF02-4021-AF95-4E9CDC23A495}">
      <dsp:nvSpPr>
        <dsp:cNvPr id="0" name=""/>
        <dsp:cNvSpPr/>
      </dsp:nvSpPr>
      <dsp:spPr>
        <a:xfrm>
          <a:off x="360326" y="2696893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B3524-6781-497B-9DA0-E8DD064089D6}">
      <dsp:nvSpPr>
        <dsp:cNvPr id="0" name=""/>
        <dsp:cNvSpPr/>
      </dsp:nvSpPr>
      <dsp:spPr>
        <a:xfrm>
          <a:off x="264264" y="3253525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3253525"/>
        <a:ext cx="4347931" cy="342357"/>
      </dsp:txXfrm>
    </dsp:sp>
    <dsp:sp modelId="{B712A168-CE47-4A5D-B0D4-BBD46FBAD8BD}">
      <dsp:nvSpPr>
        <dsp:cNvPr id="0" name=""/>
        <dsp:cNvSpPr/>
      </dsp:nvSpPr>
      <dsp:spPr>
        <a:xfrm>
          <a:off x="50291" y="3210730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9322-DAB0-4EA4-A646-0716F7585CE4}">
      <dsp:nvSpPr>
        <dsp:cNvPr id="0" name=""/>
        <dsp:cNvSpPr/>
      </dsp:nvSpPr>
      <dsp:spPr>
        <a:xfrm>
          <a:off x="3649023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849F5-B7A7-46AA-AA41-9EB0A5B001C2}">
      <dsp:nvSpPr>
        <dsp:cNvPr id="0" name=""/>
        <dsp:cNvSpPr/>
      </dsp:nvSpPr>
      <dsp:spPr>
        <a:xfrm>
          <a:off x="213707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842"/>
              </a:lnTo>
              <a:lnTo>
                <a:pt x="1511950" y="515842"/>
              </a:lnTo>
              <a:lnTo>
                <a:pt x="151195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D2615-1C3C-4EA6-B0B6-2B37C821D671}">
      <dsp:nvSpPr>
        <dsp:cNvPr id="0" name=""/>
        <dsp:cNvSpPr/>
      </dsp:nvSpPr>
      <dsp:spPr>
        <a:xfrm>
          <a:off x="213707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27F1C-E76B-4711-9C5D-DF615AC60F73}">
      <dsp:nvSpPr>
        <dsp:cNvPr id="0" name=""/>
        <dsp:cNvSpPr/>
      </dsp:nvSpPr>
      <dsp:spPr>
        <a:xfrm>
          <a:off x="2091352" y="768904"/>
          <a:ext cx="91440" cy="647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CEB6-431C-49EE-BB2E-710D109015FA}">
      <dsp:nvSpPr>
        <dsp:cNvPr id="0" name=""/>
        <dsp:cNvSpPr/>
      </dsp:nvSpPr>
      <dsp:spPr>
        <a:xfrm>
          <a:off x="62512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CC298-3766-4157-9DFC-ADADCE43D962}">
      <dsp:nvSpPr>
        <dsp:cNvPr id="0" name=""/>
        <dsp:cNvSpPr/>
      </dsp:nvSpPr>
      <dsp:spPr>
        <a:xfrm>
          <a:off x="62512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1511950" y="0"/>
              </a:moveTo>
              <a:lnTo>
                <a:pt x="1511950" y="515842"/>
              </a:lnTo>
              <a:lnTo>
                <a:pt x="0" y="515842"/>
              </a:lnTo>
              <a:lnTo>
                <a:pt x="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0FBF-1B39-49F7-8406-667B7F3C1733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A1543-AD1F-4BA7-B20A-07582D36D05B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4833E-2543-43E2-974D-316C5653DF65}">
      <dsp:nvSpPr>
        <dsp:cNvPr id="0" name=""/>
        <dsp:cNvSpPr/>
      </dsp:nvSpPr>
      <dsp:spPr>
        <a:xfrm>
          <a:off x="1512299" y="256591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256591"/>
        <a:ext cx="1249545" cy="399854"/>
      </dsp:txXfrm>
    </dsp:sp>
    <dsp:sp modelId="{CEC108EE-0559-4D40-98CA-E338C918CF99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4CB-484D-4BC0-B15E-2F0EAE774E96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9634F-7A3E-4893-B24E-13CBEA6788E8}">
      <dsp:nvSpPr>
        <dsp:cNvPr id="0" name=""/>
        <dsp:cNvSpPr/>
      </dsp:nvSpPr>
      <dsp:spPr>
        <a:xfrm>
          <a:off x="34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" y="1528408"/>
        <a:ext cx="1249545" cy="399854"/>
      </dsp:txXfrm>
    </dsp:sp>
    <dsp:sp modelId="{65A61D58-7B95-41DA-A17E-3D658D6A961F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E9A5B-21D7-4C25-A8CF-1D0BF57DCC60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D9E6-4BC4-4C18-ACA6-0DEBE1315FB2}">
      <dsp:nvSpPr>
        <dsp:cNvPr id="0" name=""/>
        <dsp:cNvSpPr/>
      </dsp:nvSpPr>
      <dsp:spPr>
        <a:xfrm>
          <a:off x="8125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554" y="2343012"/>
        <a:ext cx="1249545" cy="399854"/>
      </dsp:txXfrm>
    </dsp:sp>
    <dsp:sp modelId="{E83CBD53-CD71-4488-A193-58558B26FF9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4DD18-F721-4267-A2C7-AD868E3C082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7FBD-4D61-47C2-A1D4-90D764A08477}">
      <dsp:nvSpPr>
        <dsp:cNvPr id="0" name=""/>
        <dsp:cNvSpPr/>
      </dsp:nvSpPr>
      <dsp:spPr>
        <a:xfrm>
          <a:off x="151229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1528408"/>
        <a:ext cx="1249545" cy="399854"/>
      </dsp:txXfrm>
    </dsp:sp>
    <dsp:sp modelId="{C1A4F654-F90A-46CA-9F33-39D3B797AD7C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5642-2F45-4636-9CC0-93D40EF4D213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A9E0-7810-4483-BBF5-DA0CE5AD64D0}">
      <dsp:nvSpPr>
        <dsp:cNvPr id="0" name=""/>
        <dsp:cNvSpPr/>
      </dsp:nvSpPr>
      <dsp:spPr>
        <a:xfrm>
          <a:off x="232450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504" y="2343012"/>
        <a:ext cx="1249545" cy="399854"/>
      </dsp:txXfrm>
    </dsp:sp>
    <dsp:sp modelId="{D825AC19-FBF0-474C-A2C3-47106E12B756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DE27-6FC1-4459-B61C-79F014EDE53D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BE0E7-F05B-499F-9400-D1F9610DDA06}">
      <dsp:nvSpPr>
        <dsp:cNvPr id="0" name=""/>
        <dsp:cNvSpPr/>
      </dsp:nvSpPr>
      <dsp:spPr>
        <a:xfrm>
          <a:off x="3024250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50" y="1528408"/>
        <a:ext cx="1249545" cy="399854"/>
      </dsp:txXfrm>
    </dsp:sp>
    <dsp:sp modelId="{E239A008-90F6-4A1C-BAC6-A8E28E9C6A38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687-B176-4A5C-8D74-FC852901EE71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F8A21-5D8C-4AF8-A000-1C5F4B18D5E5}">
      <dsp:nvSpPr>
        <dsp:cNvPr id="0" name=""/>
        <dsp:cNvSpPr/>
      </dsp:nvSpPr>
      <dsp:spPr>
        <a:xfrm>
          <a:off x="38364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6454" y="2343012"/>
        <a:ext cx="1249545" cy="3998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AEDBE-1CDB-43DB-B92C-9F243189DDEF}">
      <dsp:nvSpPr>
        <dsp:cNvPr id="0" name=""/>
        <dsp:cNvSpPr/>
      </dsp:nvSpPr>
      <dsp:spPr>
        <a:xfrm>
          <a:off x="806666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88"/>
        <a:ext cx="1654573" cy="992744"/>
      </dsp:txXfrm>
    </dsp:sp>
    <dsp:sp modelId="{6ACE783B-0130-4655-9BFF-035DB055ABF1}">
      <dsp:nvSpPr>
        <dsp:cNvPr id="0" name=""/>
        <dsp:cNvSpPr/>
      </dsp:nvSpPr>
      <dsp:spPr>
        <a:xfrm>
          <a:off x="2626697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88"/>
        <a:ext cx="1654573" cy="992744"/>
      </dsp:txXfrm>
    </dsp:sp>
    <dsp:sp modelId="{D2367A82-187E-4AB5-A5B2-500D8F4713D4}">
      <dsp:nvSpPr>
        <dsp:cNvPr id="0" name=""/>
        <dsp:cNvSpPr/>
      </dsp:nvSpPr>
      <dsp:spPr>
        <a:xfrm>
          <a:off x="806666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59390"/>
        <a:ext cx="1654573" cy="992744"/>
      </dsp:txXfrm>
    </dsp:sp>
    <dsp:sp modelId="{F0942B25-65EF-4CEF-AC0C-1884DF8D3DA3}">
      <dsp:nvSpPr>
        <dsp:cNvPr id="0" name=""/>
        <dsp:cNvSpPr/>
      </dsp:nvSpPr>
      <dsp:spPr>
        <a:xfrm>
          <a:off x="2626697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59390"/>
        <a:ext cx="1654573" cy="992744"/>
      </dsp:txXfrm>
    </dsp:sp>
    <dsp:sp modelId="{2D7129B7-9684-499A-9280-281AB2AE0760}">
      <dsp:nvSpPr>
        <dsp:cNvPr id="0" name=""/>
        <dsp:cNvSpPr/>
      </dsp:nvSpPr>
      <dsp:spPr>
        <a:xfrm>
          <a:off x="806666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2317591"/>
        <a:ext cx="1654573" cy="992744"/>
      </dsp:txXfrm>
    </dsp:sp>
    <dsp:sp modelId="{9249324D-82F7-49A7-B97F-32315D202810}">
      <dsp:nvSpPr>
        <dsp:cNvPr id="0" name=""/>
        <dsp:cNvSpPr/>
      </dsp:nvSpPr>
      <dsp:spPr>
        <a:xfrm>
          <a:off x="2626697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2317591"/>
        <a:ext cx="1654573" cy="9927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27302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6373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0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9070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608959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93" y="753426"/>
        <a:ext cx="2544033" cy="2260283"/>
      </dsp:txXfrm>
    </dsp:sp>
    <dsp:sp modelId="{EA6AB6B5-A614-410B-94EB-74442ABD7EB8}">
      <dsp:nvSpPr>
        <dsp:cNvPr id="0" name=""/>
        <dsp:cNvSpPr/>
      </dsp:nvSpPr>
      <dsp:spPr>
        <a:xfrm rot="16200000">
          <a:off x="2125876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37428" y="753426"/>
        <a:ext cx="2544033" cy="2260283"/>
      </dsp:txXfrm>
    </dsp:sp>
    <dsp:sp modelId="{A0E7942B-E085-49E3-8F5B-F09501C906C2}">
      <dsp:nvSpPr>
        <dsp:cNvPr id="0" name=""/>
        <dsp:cNvSpPr/>
      </dsp:nvSpPr>
      <dsp:spPr>
        <a:xfrm rot="16200000">
          <a:off x="4860711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472263" y="753426"/>
        <a:ext cx="2544033" cy="2260283"/>
      </dsp:txXfrm>
    </dsp:sp>
    <dsp:sp modelId="{51C4F050-58C4-4DE3-AD6F-FE25D804BF73}">
      <dsp:nvSpPr>
        <dsp:cNvPr id="0" name=""/>
        <dsp:cNvSpPr/>
      </dsp:nvSpPr>
      <dsp:spPr>
        <a:xfrm rot="16200000">
          <a:off x="7595547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207099" y="753426"/>
        <a:ext cx="2544033" cy="226028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62E1-D5BC-49A2-B5EC-1728F65B9174}">
      <dsp:nvSpPr>
        <dsp:cNvPr id="0" name=""/>
        <dsp:cNvSpPr/>
      </dsp:nvSpPr>
      <dsp:spPr>
        <a:xfrm>
          <a:off x="1913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D39D-882E-4277-B04A-52BBECDC31F7}">
      <dsp:nvSpPr>
        <dsp:cNvPr id="0" name=""/>
        <dsp:cNvSpPr/>
      </dsp:nvSpPr>
      <dsp:spPr>
        <a:xfrm>
          <a:off x="1913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第三方平台</a:t>
          </a:r>
          <a:endParaRPr lang="en-US" sz="2200" kern="1200" dirty="0"/>
        </a:p>
      </dsp:txBody>
      <dsp:txXfrm>
        <a:off x="1913" y="2240966"/>
        <a:ext cx="1456984" cy="664093"/>
      </dsp:txXfrm>
    </dsp:sp>
    <dsp:sp modelId="{4EF2E6B3-E3DE-468C-BBBC-893707D24F0F}">
      <dsp:nvSpPr>
        <dsp:cNvPr id="0" name=""/>
        <dsp:cNvSpPr/>
      </dsp:nvSpPr>
      <dsp:spPr>
        <a:xfrm>
          <a:off x="1517424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0553-C932-4D6B-A2BA-BF11ECC4122F}">
      <dsp:nvSpPr>
        <dsp:cNvPr id="0" name=""/>
        <dsp:cNvSpPr/>
      </dsp:nvSpPr>
      <dsp:spPr>
        <a:xfrm>
          <a:off x="2420941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2DF9-C6D3-4730-921B-A60E947EB144}">
      <dsp:nvSpPr>
        <dsp:cNvPr id="0" name=""/>
        <dsp:cNvSpPr/>
      </dsp:nvSpPr>
      <dsp:spPr>
        <a:xfrm>
          <a:off x="2420941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元宇宙平台</a:t>
          </a:r>
          <a:endParaRPr lang="en-US" sz="2200" kern="1200" dirty="0"/>
        </a:p>
      </dsp:txBody>
      <dsp:txXfrm>
        <a:off x="2420941" y="2240966"/>
        <a:ext cx="1456984" cy="664093"/>
      </dsp:txXfrm>
    </dsp:sp>
    <dsp:sp modelId="{CDF41E8F-D0B2-4AD7-90E2-760EA5D89067}">
      <dsp:nvSpPr>
        <dsp:cNvPr id="0" name=""/>
        <dsp:cNvSpPr/>
      </dsp:nvSpPr>
      <dsp:spPr>
        <a:xfrm>
          <a:off x="3936452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518762" y="376404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396532"/>
        <a:ext cx="2008569" cy="646974"/>
      </dsp:txXfrm>
    </dsp:sp>
    <dsp:sp modelId="{B28B7E9F-E3B5-4ACA-8F9C-3B0D105E4FAB}">
      <dsp:nvSpPr>
        <dsp:cNvPr id="0" name=""/>
        <dsp:cNvSpPr/>
      </dsp:nvSpPr>
      <dsp:spPr>
        <a:xfrm>
          <a:off x="2497454" y="1063634"/>
          <a:ext cx="91440" cy="150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518762" y="1213645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1233773"/>
        <a:ext cx="2008569" cy="646974"/>
      </dsp:txXfrm>
    </dsp:sp>
    <dsp:sp modelId="{6DF34806-522B-40E6-B53E-059B6F62125D}">
      <dsp:nvSpPr>
        <dsp:cNvPr id="0" name=""/>
        <dsp:cNvSpPr/>
      </dsp:nvSpPr>
      <dsp:spPr>
        <a:xfrm>
          <a:off x="709307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14251"/>
              </a:lnTo>
              <a:lnTo>
                <a:pt x="0" y="414251"/>
              </a:lnTo>
              <a:lnTo>
                <a:pt x="0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23" y="2742029"/>
        <a:ext cx="1385367" cy="406599"/>
      </dsp:txXfrm>
    </dsp:sp>
    <dsp:sp modelId="{89B0B617-FF98-48DF-A617-7269892499EA}">
      <dsp:nvSpPr>
        <dsp:cNvPr id="0" name=""/>
        <dsp:cNvSpPr/>
      </dsp:nvSpPr>
      <dsp:spPr>
        <a:xfrm>
          <a:off x="2497455" y="1900875"/>
          <a:ext cx="91440" cy="828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0491" y="2742029"/>
        <a:ext cx="1385367" cy="406599"/>
      </dsp:txXfrm>
    </dsp:sp>
    <dsp:sp modelId="{B1811306-799A-4C4B-BAF7-5478AD995C19}">
      <dsp:nvSpPr>
        <dsp:cNvPr id="0" name=""/>
        <dsp:cNvSpPr/>
      </dsp:nvSpPr>
      <dsp:spPr>
        <a:xfrm>
          <a:off x="2543175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251"/>
              </a:lnTo>
              <a:lnTo>
                <a:pt x="1833867" y="414251"/>
              </a:lnTo>
              <a:lnTo>
                <a:pt x="1833867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4358" y="2742029"/>
        <a:ext cx="1385367" cy="40659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837841" y="216853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224822"/>
        <a:ext cx="1394729" cy="256160"/>
      </dsp:txXfrm>
    </dsp:sp>
    <dsp:sp modelId="{B28B7E9F-E3B5-4ACA-8F9C-3B0D105E4FAB}">
      <dsp:nvSpPr>
        <dsp:cNvPr id="0" name=""/>
        <dsp:cNvSpPr/>
      </dsp:nvSpPr>
      <dsp:spPr>
        <a:xfrm>
          <a:off x="2497454" y="488952"/>
          <a:ext cx="91440" cy="168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837841" y="657818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665787"/>
        <a:ext cx="1394729" cy="256160"/>
      </dsp:txXfrm>
    </dsp:sp>
    <dsp:sp modelId="{6DF34806-522B-40E6-B53E-059B6F62125D}">
      <dsp:nvSpPr>
        <dsp:cNvPr id="0" name=""/>
        <dsp:cNvSpPr/>
      </dsp:nvSpPr>
      <dsp:spPr>
        <a:xfrm>
          <a:off x="709307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51949"/>
              </a:lnTo>
              <a:lnTo>
                <a:pt x="0" y="451949"/>
              </a:lnTo>
              <a:lnTo>
                <a:pt x="0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18" y="1861361"/>
        <a:ext cx="1355577" cy="885354"/>
      </dsp:txXfrm>
    </dsp:sp>
    <dsp:sp modelId="{89B0B617-FF98-48DF-A617-7269892499EA}">
      <dsp:nvSpPr>
        <dsp:cNvPr id="0" name=""/>
        <dsp:cNvSpPr/>
      </dsp:nvSpPr>
      <dsp:spPr>
        <a:xfrm>
          <a:off x="2497455" y="929917"/>
          <a:ext cx="91440" cy="90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5386" y="1861361"/>
        <a:ext cx="1355577" cy="885354"/>
      </dsp:txXfrm>
    </dsp:sp>
    <dsp:sp modelId="{B1811306-799A-4C4B-BAF7-5478AD995C19}">
      <dsp:nvSpPr>
        <dsp:cNvPr id="0" name=""/>
        <dsp:cNvSpPr/>
      </dsp:nvSpPr>
      <dsp:spPr>
        <a:xfrm>
          <a:off x="2543175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49"/>
              </a:lnTo>
              <a:lnTo>
                <a:pt x="1833867" y="451949"/>
              </a:lnTo>
              <a:lnTo>
                <a:pt x="1833867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9253" y="1861361"/>
        <a:ext cx="1355577" cy="88535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3EFE4-C226-467B-90E3-67D04D274838}">
      <dsp:nvSpPr>
        <dsp:cNvPr id="0" name=""/>
        <dsp:cNvSpPr/>
      </dsp:nvSpPr>
      <dsp:spPr>
        <a:xfrm>
          <a:off x="441" y="869588"/>
          <a:ext cx="2418996" cy="15723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197" y="946344"/>
        <a:ext cx="2265484" cy="1418835"/>
      </dsp:txXfrm>
    </dsp:sp>
    <dsp:sp modelId="{47DE6EFD-1C87-47A7-B86B-A7BC75CFF087}">
      <dsp:nvSpPr>
        <dsp:cNvPr id="0" name=""/>
        <dsp:cNvSpPr/>
      </dsp:nvSpPr>
      <dsp:spPr>
        <a:xfrm>
          <a:off x="1209939" y="322527"/>
          <a:ext cx="2666470" cy="2666470"/>
        </a:xfrm>
        <a:custGeom>
          <a:avLst/>
          <a:gdLst/>
          <a:ahLst/>
          <a:cxnLst/>
          <a:rect l="0" t="0" r="0" b="0"/>
          <a:pathLst>
            <a:path>
              <a:moveTo>
                <a:pt x="269297" y="529771"/>
              </a:moveTo>
              <a:arcTo wR="1333235" hR="1333235" stAng="13023561" swAng="63528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1BD11-74D5-4211-99F9-0E7A1DCA9FC0}">
      <dsp:nvSpPr>
        <dsp:cNvPr id="0" name=""/>
        <dsp:cNvSpPr/>
      </dsp:nvSpPr>
      <dsp:spPr>
        <a:xfrm>
          <a:off x="2666912" y="869588"/>
          <a:ext cx="2418996" cy="15723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3668" y="946344"/>
        <a:ext cx="2265484" cy="1418835"/>
      </dsp:txXfrm>
    </dsp:sp>
    <dsp:sp modelId="{519D21D0-EC1E-440D-9056-9E277C2CFDCA}">
      <dsp:nvSpPr>
        <dsp:cNvPr id="0" name=""/>
        <dsp:cNvSpPr/>
      </dsp:nvSpPr>
      <dsp:spPr>
        <a:xfrm>
          <a:off x="1209939" y="322527"/>
          <a:ext cx="2666470" cy="2666470"/>
        </a:xfrm>
        <a:custGeom>
          <a:avLst/>
          <a:gdLst/>
          <a:ahLst/>
          <a:cxnLst/>
          <a:rect l="0" t="0" r="0" b="0"/>
          <a:pathLst>
            <a:path>
              <a:moveTo>
                <a:pt x="2397172" y="2136698"/>
              </a:moveTo>
              <a:arcTo wR="1333235" hR="1333235" stAng="2223561" swAng="63528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DA686-29BB-41D3-B4B0-9FB8415A3987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定制化业务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D8FEB816-FD1F-4F8B-98CC-AC7AA9A667BB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运行环境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D8783579-8610-4945-AD53-75F9F3C43F24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5EA93659-8446-4F50-A9CB-E0DACBE8D29F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6C72F-BB3A-40AF-B077-F0EB7275CCEC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03D49A04-1758-49E4-BACA-A2A4E7218245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A0DFA-74CA-47AB-A71E-252DEC920FBB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7576BE69-C9EC-4A8B-A79B-E88004E6E93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FD9FF-2951-4577-B18F-23579CAE9670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1912-A949-471A-AA44-DC4841162829}">
      <dsp:nvSpPr>
        <dsp:cNvPr id="0" name=""/>
        <dsp:cNvSpPr/>
      </dsp:nvSpPr>
      <dsp:spPr>
        <a:xfrm>
          <a:off x="1131264" y="1199758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1333318"/>
        <a:ext cx="644888" cy="644888"/>
      </dsp:txXfrm>
    </dsp:sp>
    <dsp:sp modelId="{CAFAAF3B-303D-4F0F-8156-654FA00EB603}">
      <dsp:nvSpPr>
        <dsp:cNvPr id="0" name=""/>
        <dsp:cNvSpPr/>
      </dsp:nvSpPr>
      <dsp:spPr>
        <a:xfrm rot="16200000">
          <a:off x="1449733" y="1036366"/>
          <a:ext cx="275071" cy="51711"/>
        </a:xfrm>
        <a:custGeom>
          <a:avLst/>
          <a:gdLst/>
          <a:ahLst/>
          <a:cxnLst/>
          <a:rect l="0" t="0" r="0" b="0"/>
          <a:pathLst>
            <a:path>
              <a:moveTo>
                <a:pt x="0" y="25855"/>
              </a:moveTo>
              <a:lnTo>
                <a:pt x="275071" y="25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0392" y="1055345"/>
        <a:ext cx="13753" cy="13753"/>
      </dsp:txXfrm>
    </dsp:sp>
    <dsp:sp modelId="{92F6B9A1-45BA-4BA0-828D-82474BACF03B}">
      <dsp:nvSpPr>
        <dsp:cNvPr id="0" name=""/>
        <dsp:cNvSpPr/>
      </dsp:nvSpPr>
      <dsp:spPr>
        <a:xfrm>
          <a:off x="1131264" y="12677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146237"/>
        <a:ext cx="644888" cy="644888"/>
      </dsp:txXfrm>
    </dsp:sp>
    <dsp:sp modelId="{105A9F11-6635-429D-9284-408306532A4C}">
      <dsp:nvSpPr>
        <dsp:cNvPr id="0" name=""/>
        <dsp:cNvSpPr/>
      </dsp:nvSpPr>
      <dsp:spPr>
        <a:xfrm rot="5400000">
          <a:off x="1449733" y="2223446"/>
          <a:ext cx="275071" cy="51711"/>
        </a:xfrm>
        <a:custGeom>
          <a:avLst/>
          <a:gdLst/>
          <a:ahLst/>
          <a:cxnLst/>
          <a:rect l="0" t="0" r="0" b="0"/>
          <a:pathLst>
            <a:path>
              <a:moveTo>
                <a:pt x="0" y="25855"/>
              </a:moveTo>
              <a:lnTo>
                <a:pt x="275071" y="25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0392" y="2242426"/>
        <a:ext cx="13753" cy="13753"/>
      </dsp:txXfrm>
    </dsp:sp>
    <dsp:sp modelId="{121342F2-B17E-4A11-95E7-6D8CB8F293FF}">
      <dsp:nvSpPr>
        <dsp:cNvPr id="0" name=""/>
        <dsp:cNvSpPr/>
      </dsp:nvSpPr>
      <dsp:spPr>
        <a:xfrm>
          <a:off x="1131264" y="2386838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2520398"/>
        <a:ext cx="644888" cy="64488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1912-A949-471A-AA44-DC4841162829}">
      <dsp:nvSpPr>
        <dsp:cNvPr id="0" name=""/>
        <dsp:cNvSpPr/>
      </dsp:nvSpPr>
      <dsp:spPr>
        <a:xfrm>
          <a:off x="724345" y="1199817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1333259"/>
        <a:ext cx="644316" cy="644316"/>
      </dsp:txXfrm>
    </dsp:sp>
    <dsp:sp modelId="{CAFAAF3B-303D-4F0F-8156-654FA00EB603}">
      <dsp:nvSpPr>
        <dsp:cNvPr id="0" name=""/>
        <dsp:cNvSpPr/>
      </dsp:nvSpPr>
      <dsp:spPr>
        <a:xfrm rot="16200000">
          <a:off x="1042372" y="1027493"/>
          <a:ext cx="275145" cy="69501"/>
        </a:xfrm>
        <a:custGeom>
          <a:avLst/>
          <a:gdLst/>
          <a:ahLst/>
          <a:cxnLst/>
          <a:rect l="0" t="0" r="0" b="0"/>
          <a:pathLst>
            <a:path>
              <a:moveTo>
                <a:pt x="0" y="34750"/>
              </a:moveTo>
              <a:lnTo>
                <a:pt x="275145" y="3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3066" y="1055365"/>
        <a:ext cx="13757" cy="13757"/>
      </dsp:txXfrm>
    </dsp:sp>
    <dsp:sp modelId="{92F6B9A1-45BA-4BA0-828D-82474BACF03B}">
      <dsp:nvSpPr>
        <dsp:cNvPr id="0" name=""/>
        <dsp:cNvSpPr/>
      </dsp:nvSpPr>
      <dsp:spPr>
        <a:xfrm>
          <a:off x="724345" y="13471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146913"/>
        <a:ext cx="644316" cy="644316"/>
      </dsp:txXfrm>
    </dsp:sp>
    <dsp:sp modelId="{105A9F11-6635-429D-9284-408306532A4C}">
      <dsp:nvSpPr>
        <dsp:cNvPr id="0" name=""/>
        <dsp:cNvSpPr/>
      </dsp:nvSpPr>
      <dsp:spPr>
        <a:xfrm rot="5400000">
          <a:off x="1042372" y="2213839"/>
          <a:ext cx="275145" cy="69501"/>
        </a:xfrm>
        <a:custGeom>
          <a:avLst/>
          <a:gdLst/>
          <a:ahLst/>
          <a:cxnLst/>
          <a:rect l="0" t="0" r="0" b="0"/>
          <a:pathLst>
            <a:path>
              <a:moveTo>
                <a:pt x="0" y="34750"/>
              </a:moveTo>
              <a:lnTo>
                <a:pt x="275145" y="3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3066" y="2241711"/>
        <a:ext cx="13757" cy="13757"/>
      </dsp:txXfrm>
    </dsp:sp>
    <dsp:sp modelId="{121342F2-B17E-4A11-95E7-6D8CB8F293FF}">
      <dsp:nvSpPr>
        <dsp:cNvPr id="0" name=""/>
        <dsp:cNvSpPr/>
      </dsp:nvSpPr>
      <dsp:spPr>
        <a:xfrm>
          <a:off x="724345" y="2386163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2519605"/>
        <a:ext cx="644316" cy="644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6E923-2AF3-425E-89DA-C20AEB6C00B9}">
      <dsp:nvSpPr>
        <dsp:cNvPr id="0" name=""/>
        <dsp:cNvSpPr/>
      </dsp:nvSpPr>
      <dsp:spPr>
        <a:xfrm>
          <a:off x="2097374" y="806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9097"/>
        <a:ext cx="835019" cy="522958"/>
      </dsp:txXfrm>
    </dsp:sp>
    <dsp:sp modelId="{0DFB03C9-EFF5-4AC9-8C11-96D53362894B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1816682" y="76821"/>
              </a:moveTo>
              <a:arcTo wR="1365185" hR="1365185" stAng="173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A2721-FFDC-4255-A89D-534229E118BC}">
      <dsp:nvSpPr>
        <dsp:cNvPr id="0" name=""/>
        <dsp:cNvSpPr/>
      </dsp:nvSpPr>
      <dsp:spPr>
        <a:xfrm>
          <a:off x="3279659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711690"/>
        <a:ext cx="835019" cy="522958"/>
      </dsp:txXfrm>
    </dsp:sp>
    <dsp:sp modelId="{1A4441C1-D563-46EB-BD55-5D938881FF7A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674873" y="979893"/>
              </a:moveTo>
              <a:arcTo wR="1365185" hR="1365185" stAng="206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8FE0D-DF31-4960-97E2-2C7487CFE974}">
      <dsp:nvSpPr>
        <dsp:cNvPr id="0" name=""/>
        <dsp:cNvSpPr/>
      </dsp:nvSpPr>
      <dsp:spPr>
        <a:xfrm>
          <a:off x="3279659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2076875"/>
        <a:ext cx="835019" cy="522958"/>
      </dsp:txXfrm>
    </dsp:sp>
    <dsp:sp modelId="{4596EAE3-9869-41DB-91BF-7304B9B61B23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319129" y="2341772"/>
              </a:moveTo>
              <a:arcTo wR="1365185" hR="1365185" stAng="27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F099-27EC-4F5E-B479-76B4FD238C2D}">
      <dsp:nvSpPr>
        <dsp:cNvPr id="0" name=""/>
        <dsp:cNvSpPr/>
      </dsp:nvSpPr>
      <dsp:spPr>
        <a:xfrm>
          <a:off x="2097374" y="2731177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759468"/>
        <a:ext cx="835019" cy="522958"/>
      </dsp:txXfrm>
    </dsp:sp>
    <dsp:sp modelId="{3AB23EAB-267A-45B7-B44E-E1C26B7927A6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913688" y="2653549"/>
              </a:moveTo>
              <a:arcTo wR="1365185" hR="1365185" stAng="65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D6D42-8F49-44FA-90E5-2103CF9B6B38}">
      <dsp:nvSpPr>
        <dsp:cNvPr id="0" name=""/>
        <dsp:cNvSpPr/>
      </dsp:nvSpPr>
      <dsp:spPr>
        <a:xfrm>
          <a:off x="915088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2076875"/>
        <a:ext cx="835019" cy="522958"/>
      </dsp:txXfrm>
    </dsp:sp>
    <dsp:sp modelId="{F1C40A89-384C-444A-8963-C21E9221E744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55497" y="1750477"/>
              </a:moveTo>
              <a:arcTo wR="1365185" hR="1365185" stAng="98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FC7F4-3132-48A7-A80C-2828B31785A6}">
      <dsp:nvSpPr>
        <dsp:cNvPr id="0" name=""/>
        <dsp:cNvSpPr/>
      </dsp:nvSpPr>
      <dsp:spPr>
        <a:xfrm>
          <a:off x="915088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711690"/>
        <a:ext cx="835019" cy="522958"/>
      </dsp:txXfrm>
    </dsp:sp>
    <dsp:sp modelId="{FE99B061-67FA-4797-A39A-4368F3B5A3B9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411241" y="388598"/>
              </a:moveTo>
              <a:arcTo wR="1365185" hR="1365185" stAng="135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0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96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38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617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536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27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00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7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9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81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5" r:id="rId1"/>
    <p:sldLayoutId id="2147485656" r:id="rId2"/>
    <p:sldLayoutId id="2147485657" r:id="rId3"/>
    <p:sldLayoutId id="2147485658" r:id="rId4"/>
    <p:sldLayoutId id="2147485659" r:id="rId5"/>
    <p:sldLayoutId id="2147485660" r:id="rId6"/>
    <p:sldLayoutId id="2147485661" r:id="rId7"/>
    <p:sldLayoutId id="2147485662" r:id="rId8"/>
    <p:sldLayoutId id="2147485663" r:id="rId9"/>
    <p:sldLayoutId id="2147485664" r:id="rId10"/>
    <p:sldLayoutId id="2147485665" r:id="rId11"/>
    <p:sldLayoutId id="2147485666" r:id="rId12"/>
    <p:sldLayoutId id="2147485667" r:id="rId13"/>
    <p:sldLayoutId id="21474856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chart" Target="../charts/chart1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7200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城乡</a:t>
            </a:r>
            <a:r>
              <a:rPr lang="zh-CN" altLang="en-US" sz="7200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元宇宙服务器</a:t>
            </a:r>
            <a:endParaRPr lang="en-US" sz="7200" b="1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17877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智慧、健康、碳中和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4DCFB-CC73-414F-A406-AB85038A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59321" y="770467"/>
            <a:ext cx="584987" cy="564212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A8C1E-454D-4CE5-BDB5-00E523676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21" y="1490569"/>
            <a:ext cx="584987" cy="564212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F3E3-BC59-4299-9C50-C453E3DA9815}"/>
              </a:ext>
            </a:extLst>
          </p:cNvPr>
          <p:cNvSpPr txBox="1"/>
          <p:nvPr/>
        </p:nvSpPr>
        <p:spPr>
          <a:xfrm>
            <a:off x="8044308" y="1563124"/>
            <a:ext cx="283653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CA8CC-3873-4031-BCEA-2D9CAF71DDA3}"/>
              </a:ext>
            </a:extLst>
          </p:cNvPr>
          <p:cNvSpPr txBox="1"/>
          <p:nvPr/>
        </p:nvSpPr>
        <p:spPr>
          <a:xfrm>
            <a:off x="8044308" y="863402"/>
            <a:ext cx="334149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中关村金融投资创新促进会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用户权限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2435865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Classes &amp; Regs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类型和地域都是用来组织项目及其衍生交易的范围。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是从行业分类和业务特征的角度来给项目归类；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则从所在地理空间的角度来给项目分组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不同的类型为所属项目定义了多方面的行为特征、如交互场景、数据处理方法等等，并且提供共享堆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不同的地域也是相仿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60E0C6-7700-25EA-F463-EF6AEEDC44C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737200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4723BE-F839-0989-CAC1-DFB598F290DB}"/>
              </a:ext>
            </a:extLst>
          </p:cNvPr>
          <p:cNvCxnSpPr>
            <a:cxnSpLocks/>
          </p:cNvCxnSpPr>
          <p:nvPr/>
        </p:nvCxnSpPr>
        <p:spPr>
          <a:xfrm flipH="1">
            <a:off x="8964891" y="3429000"/>
            <a:ext cx="1366886" cy="119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类别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系统提供的类型（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Typical Classes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B5447-C643-2F6C-70BB-894B37E75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系统预先准备好可用的类型，连同元素库和工艺库一起，提供给项目建模时被引用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每个类型本身又含有一些预定义的资源，可以被运行中的项目所引用。比如农场种植类型就预设了天体和气候相关的变量，减免了项目建模的工作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EC256571-1D2F-85DF-5429-3D6D69D447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24531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9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元对象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 Vars &amp; Meta Ops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77591231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元任务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 Vars &amp; Meta Ops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碳积分参数表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B075B-09B6-4E34-4D6D-B31D9E4CB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大多数城乡项目类型都带有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属性，可用于计算其交易完成时所衍生的碳积分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是一种数字资产，通过分布式的碳积分账户来承载（基于区块链）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碳积分账户号码为个人身份证号或者企业统一信用代码；账户可以办理转账、交易、以及其它金融业务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0727A1DD-83A2-1B55-9529-84EF44B23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1934009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1936E-29C4-DACB-825C-FC366DCD0A53}"/>
              </a:ext>
            </a:extLst>
          </p:cNvPr>
          <p:cNvSpPr txBox="1"/>
          <p:nvPr/>
        </p:nvSpPr>
        <p:spPr>
          <a:xfrm>
            <a:off x="7585916" y="2915780"/>
            <a:ext cx="11060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Modeling Language</a:t>
            </a: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225B2598-C42E-4B6D-059F-7E807E65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893" y="127033"/>
            <a:ext cx="1342855" cy="13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0843C-BD1A-C0A6-BF09-D6094118E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Graphic 5" descr="Hierarchy">
            <a:extLst>
              <a:ext uri="{FF2B5EF4-FFF2-40B4-BE49-F238E27FC236}">
                <a16:creationId xmlns:a16="http://schemas.microsoft.com/office/drawing/2014/main" id="{C13EA49E-C86A-308D-CF0C-313F1BB5E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00" y="761275"/>
            <a:ext cx="5088854" cy="50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项目和交易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Projects &amp; Deals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3D5BC8B9-16E5-FB44-6A9A-3581AE37345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3604" y="1865542"/>
            <a:ext cx="3667027" cy="3667027"/>
          </a:xfrm>
        </p:spPr>
      </p:pic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项目和交易的管理目标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5D21A9-00FE-D87F-4919-A35BB4CFDD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6067454"/>
              </p:ext>
            </p:extLst>
          </p:nvPr>
        </p:nvGraphicFramePr>
        <p:xfrm>
          <a:off x="685800" y="2063750"/>
          <a:ext cx="50879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9">
            <a:extLst>
              <a:ext uri="{FF2B5EF4-FFF2-40B4-BE49-F238E27FC236}">
                <a16:creationId xmlns:a16="http://schemas.microsoft.com/office/drawing/2014/main" id="{FDEC0530-0245-F993-661F-0EAAD5A69D9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96716309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636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Modeling Language</a:t>
            </a: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225B2598-C42E-4B6D-059F-7E807E65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893" y="127033"/>
            <a:ext cx="1342855" cy="13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元宇宙项目建模语言（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）是一门自研的丰富的标记语言，用来定义不同的元宇宙项目各自的业务逻辑和交易规则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编写好的项目模型被托管在系统平台上，由平台来调度和运行（又称为智能合约）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181CD8-E83D-25B3-D2FA-003A0B2674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 class=“</a:t>
            </a:r>
            <a:r>
              <a:rPr lang="en-US" sz="1400" dirty="0" err="1">
                <a:latin typeface="Consolas" panose="020B0609020204030204" pitchFamily="49" charset="0"/>
              </a:rPr>
              <a:t>plantland</a:t>
            </a:r>
            <a:r>
              <a:rPr lang="en-US" sz="1400" dirty="0">
                <a:latin typeface="Consolas" panose="020B0609020204030204" pitchFamily="49" charset="0"/>
              </a:rPr>
              <a:t>” </a:t>
            </a:r>
            <a:r>
              <a:rPr lang="en-US" sz="1400" dirty="0" err="1">
                <a:latin typeface="Consolas" panose="020B0609020204030204" pitchFamily="49" charset="0"/>
              </a:rPr>
              <a:t>ver</a:t>
            </a:r>
            <a:r>
              <a:rPr lang="en-US" sz="1400" dirty="0">
                <a:latin typeface="Consolas" panose="020B0609020204030204" pitchFamily="49" charset="0"/>
              </a:rPr>
              <a:t>=“1.0”&gt;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&lt;shared-var name=“A” as=“Soil”/&gt;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&lt;var name=“B” as=“Water”/&gt;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&lt;task name=“Prep” as=“”&gt;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&lt;/task&gt;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483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内存格式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数字孪生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 &amp; Boxes &amp; Variables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一个范式定义了一套相似的业务行为和作业场景。比如「传统种植」范式就定义了上空、地面和土壤三层格局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所有项目都按范式来分类，在范式的基础上插入各种元素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范式是由系统内建的，不能由运营团队修改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传统种植、温室栽培、鱼菜共生、生态果园、碳汇林业、田园文化艺术、绿色电力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51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阶段、任务、成本（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Stages &amp; Jobs &amp; Costs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4BA58-7F8E-04C2-811B-1746272A6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&lt;stage label=“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准备阶段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&lt;item/&gt;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&lt;/stage&gt;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项目由若干构成阶段；每个阶段代表项目周期中的一个环节，也是交互或模拟的一个场景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阶段有助于用户了解项目和交易的全过程；用户可以从项目产生交易，交易的各阶段代表合约的履行过程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大量真实的交易数据，通过机器学习或能优化行业流程，比如粮食生产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6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脚本代码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同步修改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异步修改，期间，变化函数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F362-D44B-ED33-B929-4CBD533775F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合约的运行环境和容器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D9B0DC90-66AF-339C-F950-030E3FDC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5190" y="865493"/>
            <a:ext cx="5127013" cy="512701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城乡元宇宙引擎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0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项目运行环境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 runtime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6844654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1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城乡元宇宙服务器是一个合约服务器，是运用了许多第三代互联网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技术的软件系统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是一个以智慧、健康、碳，中和为方针指引而设计研发的元宇宙系统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同一系统可以实施部署成若干个各自独立运营的元宇宙平台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平台之间可以选择两两互结联盟（区块链网络）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为城乡元宇宙的所有代码开源（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40E4D6-79CF-8C4B-887D-E8D7D8FB15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659484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E91270-1330-0B94-BCF2-532CDD163B22}"/>
              </a:ext>
            </a:extLst>
          </p:cNvPr>
          <p:cNvSpPr txBox="1"/>
          <p:nvPr/>
        </p:nvSpPr>
        <p:spPr>
          <a:xfrm>
            <a:off x="7486062" y="2318151"/>
            <a:ext cx="20252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城乡元宇宙体系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633C32-B7CA-F318-2E30-3461E35FE6E7}"/>
              </a:ext>
            </a:extLst>
          </p:cNvPr>
          <p:cNvGrpSpPr/>
          <p:nvPr/>
        </p:nvGrpSpPr>
        <p:grpSpPr>
          <a:xfrm>
            <a:off x="8123630" y="4310150"/>
            <a:ext cx="1193471" cy="983332"/>
            <a:chOff x="8199046" y="4310150"/>
            <a:chExt cx="1193471" cy="983332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6D92A9C-8377-D48D-5A59-6E7D6676D542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944AF-1829-C21D-0749-E1E73A6AD84F}"/>
                </a:ext>
              </a:extLst>
            </p:cNvPr>
            <p:cNvSpPr txBox="1"/>
            <p:nvPr/>
          </p:nvSpPr>
          <p:spPr>
            <a:xfrm>
              <a:off x="8273672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0E95B-4350-C39B-C61C-633546687787}"/>
              </a:ext>
            </a:extLst>
          </p:cNvPr>
          <p:cNvGrpSpPr/>
          <p:nvPr/>
        </p:nvGrpSpPr>
        <p:grpSpPr>
          <a:xfrm>
            <a:off x="9395076" y="4310153"/>
            <a:ext cx="1235036" cy="983332"/>
            <a:chOff x="8199046" y="4310150"/>
            <a:chExt cx="1235036" cy="9833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840E5CAC-928E-7D48-7799-97C506496BAF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0E287-295A-58EF-7A12-A0D952D4B20C}"/>
                </a:ext>
              </a:extLst>
            </p:cNvPr>
            <p:cNvSpPr txBox="1"/>
            <p:nvPr/>
          </p:nvSpPr>
          <p:spPr>
            <a:xfrm>
              <a:off x="8315237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状态范围和层级（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State Layers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69B30C-167F-F3BB-D0A6-7C3B363EC6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00870170"/>
              </p:ext>
            </p:extLst>
          </p:nvPr>
        </p:nvGraphicFramePr>
        <p:xfrm>
          <a:off x="5994400" y="206375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1B046FD-E1F5-AE5B-3299-2E4C2416C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361723"/>
              </p:ext>
            </p:extLst>
          </p:nvPr>
        </p:nvGraphicFramePr>
        <p:xfrm>
          <a:off x="8107575" y="310227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80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同步数据存储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sync data persistence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2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请求驱动及后台执行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requests &amp; timers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8E06-D8D3-5F66-F750-0F99121DB6D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2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可视化及交互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visualization &amp; interaction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45E0E-BCA9-09DF-6B93-0378FC8F7E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可视元素设计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72383084"/>
              </p:ext>
            </p:extLst>
          </p:nvPr>
        </p:nvGraphicFramePr>
        <p:xfrm>
          <a:off x="685800" y="2063750"/>
          <a:ext cx="5087937" cy="484084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237023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850914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</a:tblGrid>
              <a:tr h="468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主要格式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类型说明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JPEG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真实图片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16328464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WebP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真实提炼动画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围绕中轴，指向中点，环形轨道拍摄。目标物体可以运动，但往返周期须与围绕拍摄相吻合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SVG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示意性矢量图形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MP4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5678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VR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VR180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OBJ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三维模型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平台运维过程中，对因素和作业管理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媒体基于真实，但又按照关键特征进行提炼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动画的每一帧应当是实物照片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三维模型应当映射实物的结构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VR180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可以是编辑的实景捕获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Deals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F8A42-BB54-F222-7EDB-4534E28BE5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记录交易执行过程：行为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可回放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项目用来定义业务模型和交易逻辑，相当于元宇宙版的智能合约。因此又称“租约”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入驻机构可以作为甲方在平台上开设项目，通过建模语言来定义业务逻辑及作业流程。项目就是元宇宙版的租约合同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用户作为乙方参与项目，每一个正式的认购及进展流程，称为一个交易；另外，用户可以自行模拟演练所选项目的全过程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第三方远程</a:t>
            </a:r>
            <a:r>
              <a:rPr lang="en-US" altLang="zh-CN" sz="3200" b="0" dirty="0">
                <a:solidFill>
                  <a:srgbClr val="C00000"/>
                </a:solidFill>
              </a:rPr>
              <a:t>API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远程调用功能必须先开通企业账户，并且以用户（个人账户）的身份发起调用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元宇宙平台上的项目和交易等资源的地址及功能操作符合</a:t>
            </a:r>
            <a:r>
              <a:rPr lang="en-US" altLang="zh-CN" dirty="0"/>
              <a:t>REST</a:t>
            </a:r>
            <a:r>
              <a:rPr lang="zh-CN" altLang="en-US" dirty="0"/>
              <a:t>规范</a:t>
            </a:r>
            <a:endParaRPr lang="en-US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2324862-9EE8-4014-AEC9-B53E64630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31424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174FF2-84D5-4B54-86F2-C77850AF2E1B}"/>
              </a:ext>
            </a:extLst>
          </p:cNvPr>
          <p:cNvSpPr/>
          <p:nvPr/>
        </p:nvSpPr>
        <p:spPr>
          <a:xfrm>
            <a:off x="7069864" y="2732335"/>
            <a:ext cx="2375793" cy="867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+mn-ea"/>
              </a:rPr>
              <a:t>① </a:t>
            </a:r>
            <a:r>
              <a:rPr lang="zh-CN" altLang="en-US" sz="1600" dirty="0">
                <a:latin typeface="+mn-ea"/>
              </a:rPr>
              <a:t>获得用户访问令牌</a:t>
            </a:r>
            <a:endParaRPr lang="en-US" sz="1600" dirty="0">
              <a:latin typeface="+mn-ea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44223-3B58-44BE-BD30-93091947424F}"/>
              </a:ext>
            </a:extLst>
          </p:cNvPr>
          <p:cNvSpPr/>
          <p:nvPr/>
        </p:nvSpPr>
        <p:spPr>
          <a:xfrm>
            <a:off x="7069864" y="3601037"/>
            <a:ext cx="2375793" cy="8672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0" i="0" dirty="0">
                <a:latin typeface="+mn-ea"/>
              </a:rPr>
              <a:t>② </a:t>
            </a:r>
            <a:r>
              <a:rPr lang="zh-CN" altLang="en-US" sz="1600" dirty="0">
                <a:latin typeface="+mn-ea"/>
              </a:rPr>
              <a:t>发起调用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云计算和边缘计算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简明架构的元宇宙服务器低成本、低门槛、易部署、易运维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专门配套的代理服务器提高性能和大量并发业务处理能力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开源系统给运营方更少的依赖性和更多的自主性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535227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88198" y="4152626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已经应用于行业的成熟的物联网关，可以通过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调用接入系统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11625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47381" y="3224199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联盟区块链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Federated Blockchain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系统自带品链区块链引擎，具有分布式账本和资源互通机制，在平台之间建构有监管的（不需要挖矿）区块链网络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两个平台结成联盟后，资源能够互通共享，碳积分账户也可以跨平台转账，并且冗余存储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F998EA1-A3E8-46D1-8955-F90DBA401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2008982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55DA51F6-9EEC-4DFF-BE07-3213B83DEA90}"/>
              </a:ext>
            </a:extLst>
          </p:cNvPr>
          <p:cNvSpPr/>
          <p:nvPr/>
        </p:nvSpPr>
        <p:spPr>
          <a:xfrm>
            <a:off x="6672275" y="4328160"/>
            <a:ext cx="980440" cy="3251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D1CEA42-D9C1-4EC8-8740-93375FB277C6}"/>
              </a:ext>
            </a:extLst>
          </p:cNvPr>
          <p:cNvSpPr/>
          <p:nvPr/>
        </p:nvSpPr>
        <p:spPr>
          <a:xfrm>
            <a:off x="9344692" y="4328156"/>
            <a:ext cx="980440" cy="3251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F811E94-90D7-49A3-AC41-A1F7D0FF414B}"/>
              </a:ext>
            </a:extLst>
          </p:cNvPr>
          <p:cNvSpPr/>
          <p:nvPr/>
        </p:nvSpPr>
        <p:spPr>
          <a:xfrm>
            <a:off x="6672275" y="3906519"/>
            <a:ext cx="980440" cy="5043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1395A10-1D18-4C2B-AEC7-49C07A3C2822}"/>
              </a:ext>
            </a:extLst>
          </p:cNvPr>
          <p:cNvSpPr/>
          <p:nvPr/>
        </p:nvSpPr>
        <p:spPr>
          <a:xfrm>
            <a:off x="9344692" y="3906518"/>
            <a:ext cx="980440" cy="5043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F822A-3439-39AA-F2CC-25A2E74ED8D9}"/>
              </a:ext>
            </a:extLst>
          </p:cNvPr>
          <p:cNvSpPr txBox="1"/>
          <p:nvPr/>
        </p:nvSpPr>
        <p:spPr>
          <a:xfrm>
            <a:off x="7920580" y="2259962"/>
            <a:ext cx="12339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资源共享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EC3C2-5ADD-FC29-C1A7-4D7CE7CE4345}"/>
              </a:ext>
            </a:extLst>
          </p:cNvPr>
          <p:cNvSpPr txBox="1"/>
          <p:nvPr/>
        </p:nvSpPr>
        <p:spPr>
          <a:xfrm>
            <a:off x="7848536" y="4806427"/>
            <a:ext cx="13952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分布式账本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智能合约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Smart Contracts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707BA-84D9-49C2-AE51-06BE7365C79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9397895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城乡元宇宙引擎内建了特殊的神经网络数据结构，和项目运行环境高度集成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在得当的配置下，针对特定的业务类型，动态训练规则模型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为分析预测提供支撑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5A65FB1-6792-48DF-28DE-DC3D5415E9F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74706728"/>
              </p:ext>
            </p:extLst>
          </p:nvPr>
        </p:nvGraphicFramePr>
        <p:xfrm>
          <a:off x="5994400" y="2063750"/>
          <a:ext cx="3174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71D6A18-3A1F-6C71-F09A-4F2F0C489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139915"/>
              </p:ext>
            </p:extLst>
          </p:nvPr>
        </p:nvGraphicFramePr>
        <p:xfrm>
          <a:off x="8471441" y="2053598"/>
          <a:ext cx="2359891" cy="331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31F66DE1-548C-D2DD-F713-64D3FC57D6F7}"/>
              </a:ext>
            </a:extLst>
          </p:cNvPr>
          <p:cNvSpPr/>
          <p:nvPr/>
        </p:nvSpPr>
        <p:spPr>
          <a:xfrm>
            <a:off x="8063346" y="2222108"/>
            <a:ext cx="1203202" cy="2532767"/>
          </a:xfrm>
          <a:prstGeom prst="curvedLeftArrow">
            <a:avLst>
              <a:gd name="adj1" fmla="val 9032"/>
              <a:gd name="adj2" fmla="val 278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A782939-6FD6-45A0-87F6-C02D1890FB4E}"/>
              </a:ext>
            </a:extLst>
          </p:cNvPr>
          <p:cNvSpPr/>
          <p:nvPr/>
        </p:nvSpPr>
        <p:spPr>
          <a:xfrm>
            <a:off x="7965737" y="3429000"/>
            <a:ext cx="1011408" cy="1325876"/>
          </a:xfrm>
          <a:prstGeom prst="curvedLeftArrow">
            <a:avLst>
              <a:gd name="adj1" fmla="val 9032"/>
              <a:gd name="adj2" fmla="val 278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79947-4CBE-E466-C472-639C9362129A}"/>
                  </a:ext>
                </a:extLst>
              </p:cNvPr>
              <p:cNvSpPr txBox="1"/>
              <p:nvPr/>
            </p:nvSpPr>
            <p:spPr>
              <a:xfrm>
                <a:off x="8146134" y="2531467"/>
                <a:ext cx="1277209" cy="5881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79947-4CBE-E466-C472-639C9362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34" y="2531467"/>
                <a:ext cx="1277209" cy="5881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1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合约的运行环境和容器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Graphic 2" descr="Programmer">
            <a:extLst>
              <a:ext uri="{FF2B5EF4-FFF2-40B4-BE49-F238E27FC236}">
                <a16:creationId xmlns:a16="http://schemas.microsoft.com/office/drawing/2014/main" id="{D9B0DC90-66AF-339C-F950-030E3FDC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85190" y="865493"/>
            <a:ext cx="5127013" cy="512701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二次开发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5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B9182E-8135-66EE-A1DE-11DED8CAC0C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4702533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联盟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74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6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服务器管理</a:t>
            </a:r>
            <a:endParaRPr 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Concepts of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System</a:t>
            </a:r>
          </a:p>
        </p:txBody>
      </p:sp>
      <p:pic>
        <p:nvPicPr>
          <p:cNvPr id="3" name="Graphic 2" descr="Connections">
            <a:extLst>
              <a:ext uri="{FF2B5EF4-FFF2-40B4-BE49-F238E27FC236}">
                <a16:creationId xmlns:a16="http://schemas.microsoft.com/office/drawing/2014/main" id="{BC448CE0-66CA-B2B6-39AD-06CA041B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906" y="187286"/>
            <a:ext cx="1536568" cy="15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29664</TotalTime>
  <Words>4352</Words>
  <Application>Microsoft Office PowerPoint</Application>
  <PresentationFormat>Widescreen</PresentationFormat>
  <Paragraphs>353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宋体</vt:lpstr>
      <vt:lpstr>微软雅黑</vt:lpstr>
      <vt:lpstr>Arial</vt:lpstr>
      <vt:lpstr>Arial Narrow</vt:lpstr>
      <vt:lpstr>Calibri</vt:lpstr>
      <vt:lpstr>Calibri Light</vt:lpstr>
      <vt:lpstr>Cambria Math</vt:lpstr>
      <vt:lpstr>Consolas</vt:lpstr>
      <vt:lpstr>Metropolitan</vt:lpstr>
      <vt:lpstr>城乡元宇宙服务器</vt:lpstr>
      <vt:lpstr>简介</vt:lpstr>
      <vt:lpstr>功能</vt:lpstr>
      <vt:lpstr>特点</vt:lpstr>
      <vt:lpstr>部署</vt:lpstr>
      <vt:lpstr>使用</vt:lpstr>
      <vt:lpstr>联盟</vt:lpstr>
      <vt:lpstr>开源</vt:lpstr>
      <vt:lpstr>服务器管理</vt:lpstr>
      <vt:lpstr>用户权限</vt:lpstr>
      <vt:lpstr>入驻机构</vt:lpstr>
      <vt:lpstr>地域</vt:lpstr>
      <vt:lpstr>类型和地域（Classes &amp; Regs）</vt:lpstr>
      <vt:lpstr>类别</vt:lpstr>
      <vt:lpstr>系统提供的类型（Typical Classes）</vt:lpstr>
      <vt:lpstr>元对象（Meta Vars &amp; Meta Ops）</vt:lpstr>
      <vt:lpstr>元任务（Meta Vars &amp; Meta Ops）</vt:lpstr>
      <vt:lpstr>碳积分参数表</vt:lpstr>
      <vt:lpstr>入驻机构功能</vt:lpstr>
      <vt:lpstr>项目和交易（Projects &amp; Deals）</vt:lpstr>
      <vt:lpstr>项目和交易的管理目标</vt:lpstr>
      <vt:lpstr>用户功能</vt:lpstr>
      <vt:lpstr>文件结构</vt:lpstr>
      <vt:lpstr>对象</vt:lpstr>
      <vt:lpstr>任务（Scenes &amp; Boxes &amp; Variables）</vt:lpstr>
      <vt:lpstr>阶段、任务、成本（Stages &amp; Jobs &amp; Costs）</vt:lpstr>
      <vt:lpstr>脚本代码</vt:lpstr>
      <vt:lpstr>城乡元宇宙引擎</vt:lpstr>
      <vt:lpstr>项目运行环境（project runtime）</vt:lpstr>
      <vt:lpstr>状态范围和层级（State Layers）</vt:lpstr>
      <vt:lpstr>同步数据存储（sync data persistence）</vt:lpstr>
      <vt:lpstr>请求驱动及后台执行（requests &amp; timers）</vt:lpstr>
      <vt:lpstr>可视化及交互（visualization &amp; interaction）</vt:lpstr>
      <vt:lpstr>可视元素设计</vt:lpstr>
      <vt:lpstr>交易（Deals）</vt:lpstr>
      <vt:lpstr>第三方远程API</vt:lpstr>
      <vt:lpstr>云计算和边缘计算</vt:lpstr>
      <vt:lpstr>边缘计算</vt:lpstr>
      <vt:lpstr>联盟区块链（Federated Blockchain）</vt:lpstr>
      <vt:lpstr>智能合约（Smart Contracts）</vt:lpstr>
      <vt:lpstr>机器学习</vt:lpstr>
      <vt:lpstr>二次开发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2175</cp:revision>
  <dcterms:created xsi:type="dcterms:W3CDTF">2022-02-15T23:48:21Z</dcterms:created>
  <dcterms:modified xsi:type="dcterms:W3CDTF">2022-07-13T01:28:30Z</dcterms:modified>
</cp:coreProperties>
</file>