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8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75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包裹快递供应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6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6"/>
      <dgm:spPr/>
    </dgm:pt>
    <dgm:pt modelId="{4ACD10AC-88AC-4DC0-9E93-CDEE03091F8C}" type="pres">
      <dgm:prSet presAssocID="{36842C9D-A7BF-4EA5-A53E-188D2F273B05}" presName="dstNode" presStyleLbl="node1" presStyleIdx="0" presStyleCnt="6"/>
      <dgm:spPr/>
    </dgm:pt>
    <dgm:pt modelId="{92840245-5029-44C2-AE85-191EDCD5492F}" type="pres">
      <dgm:prSet presAssocID="{E05EEDE0-322C-4EC8-B4F5-DC8645DD7AB2}" presName="text_1" presStyleLbl="node1" presStyleIdx="0" presStyleCnt="6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6"/>
      <dgm:spPr/>
    </dgm:pt>
    <dgm:pt modelId="{CAB71C31-0D86-4591-973A-5DC5D971A0CD}" type="pres">
      <dgm:prSet presAssocID="{8C47C85C-5056-4970-84F0-3776FDB54998}" presName="text_2" presStyleLbl="node1" presStyleIdx="1" presStyleCnt="6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6"/>
      <dgm:spPr/>
    </dgm:pt>
    <dgm:pt modelId="{6DBA6384-848C-4B75-9F02-93A352F6CD94}" type="pres">
      <dgm:prSet presAssocID="{1DD60371-2351-4764-BBD6-5FBC9433C4D1}" presName="text_3" presStyleLbl="node1" presStyleIdx="2" presStyleCnt="6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6"/>
      <dgm:spPr/>
    </dgm:pt>
    <dgm:pt modelId="{B54FA355-7694-4218-9D7D-D6DBF3E15D59}" type="pres">
      <dgm:prSet presAssocID="{6CB0234E-1B1D-4868-B2B2-C70EC5EA4209}" presName="text_4" presStyleLbl="node1" presStyleIdx="3" presStyleCnt="6">
        <dgm:presLayoutVars>
          <dgm:bulletEnabled val="1"/>
        </dgm:presLayoutVars>
      </dgm:prSet>
      <dgm:spPr/>
    </dgm:pt>
    <dgm:pt modelId="{46A995CD-F748-42F2-A79D-711D2D673EAF}" type="pres">
      <dgm:prSet presAssocID="{6CB0234E-1B1D-4868-B2B2-C70EC5EA4209}" presName="accent_4" presStyleCnt="0"/>
      <dgm:spPr/>
    </dgm:pt>
    <dgm:pt modelId="{0A4DE534-722C-4FA5-A510-8168F5EF2744}" type="pres">
      <dgm:prSet presAssocID="{6CB0234E-1B1D-4868-B2B2-C70EC5EA4209}" presName="accentRepeatNode" presStyleLbl="solidFgAcc1" presStyleIdx="3" presStyleCnt="6"/>
      <dgm:spPr/>
    </dgm:pt>
    <dgm:pt modelId="{35D8E38B-EBFB-41F5-B4C8-2A9A075AFA12}" type="pres">
      <dgm:prSet presAssocID="{B08048D9-3ADB-4E38-8BBA-3D554479135A}" presName="text_5" presStyleLbl="node1" presStyleIdx="4" presStyleCnt="6">
        <dgm:presLayoutVars>
          <dgm:bulletEnabled val="1"/>
        </dgm:presLayoutVars>
      </dgm:prSet>
      <dgm:spPr/>
    </dgm:pt>
    <dgm:pt modelId="{DF0CF7F1-34FF-4CBE-8B1A-2A5DBCE6584B}" type="pres">
      <dgm:prSet presAssocID="{B08048D9-3ADB-4E38-8BBA-3D554479135A}" presName="accent_5" presStyleCnt="0"/>
      <dgm:spPr/>
    </dgm:pt>
    <dgm:pt modelId="{8D9BEE5E-B1B8-4239-9871-7D56D0DCE8A8}" type="pres">
      <dgm:prSet presAssocID="{B08048D9-3ADB-4E38-8BBA-3D554479135A}" presName="accentRepeatNode" presStyleLbl="solidFgAcc1" presStyleIdx="4" presStyleCnt="6"/>
      <dgm:spPr/>
    </dgm:pt>
    <dgm:pt modelId="{B929724A-9A9F-4693-B3E5-AEF9CCEC45A7}" type="pres">
      <dgm:prSet presAssocID="{C5E68526-1BC0-41FC-B524-A6EB40861217}" presName="text_6" presStyleLbl="node1" presStyleIdx="5" presStyleCnt="6">
        <dgm:presLayoutVars>
          <dgm:bulletEnabled val="1"/>
        </dgm:presLayoutVars>
      </dgm:prSet>
      <dgm:spPr/>
    </dgm:pt>
    <dgm:pt modelId="{FE5E92D3-CB32-40BD-9B09-89A11829124D}" type="pres">
      <dgm:prSet presAssocID="{C5E68526-1BC0-41FC-B524-A6EB40861217}" presName="accent_6" presStyleCnt="0"/>
      <dgm:spPr/>
    </dgm:pt>
    <dgm:pt modelId="{74A8A7AF-5557-439C-B604-FBB79D965216}" type="pres">
      <dgm:prSet presAssocID="{C5E68526-1BC0-41FC-B524-A6EB40861217}" presName="accentRepeatNode" presStyleLbl="solidFgAcc1" presStyleIdx="5" presStyleCnt="6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5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4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3" destOrd="0" parTransId="{F7AA3743-3CA3-464D-8333-22F6C0C98842}" sibTransId="{DB529449-0843-4A54-95AD-2DE43BC61F5E}"/>
    <dgm:cxn modelId="{91B1E666-7894-48A6-A78B-1C9D485899F3}" type="presOf" srcId="{B08048D9-3ADB-4E38-8BBA-3D554479135A}" destId="{35D8E38B-EBFB-41F5-B4C8-2A9A075AFA12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BDBD6C85-59D4-48A9-83DD-C53E0F54986D}" type="presOf" srcId="{6CB0234E-1B1D-4868-B2B2-C70EC5EA4209}" destId="{B54FA355-7694-4218-9D7D-D6DBF3E15D59}" srcOrd="0" destOrd="0" presId="urn:microsoft.com/office/officeart/2008/layout/VerticalCurvedList"/>
    <dgm:cxn modelId="{0C51B790-C23F-46D8-AFE1-7EDF0AC73EF8}" type="presOf" srcId="{C5E68526-1BC0-41FC-B524-A6EB40861217}" destId="{B929724A-9A9F-4693-B3E5-AEF9CCEC45A7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5D7D68-1049-4F7A-8B01-F58F641773EC}" type="presParOf" srcId="{F82C0811-40C6-4F3A-AABE-4C30D1FE81FA}" destId="{B54FA355-7694-4218-9D7D-D6DBF3E15D59}" srcOrd="7" destOrd="0" presId="urn:microsoft.com/office/officeart/2008/layout/VerticalCurvedList"/>
    <dgm:cxn modelId="{69736E69-E2BF-419C-8E1D-598A2944202C}" type="presParOf" srcId="{F82C0811-40C6-4F3A-AABE-4C30D1FE81FA}" destId="{46A995CD-F748-42F2-A79D-711D2D673EAF}" srcOrd="8" destOrd="0" presId="urn:microsoft.com/office/officeart/2008/layout/VerticalCurvedList"/>
    <dgm:cxn modelId="{FB8317A9-3EAA-4834-A234-42009B997E60}" type="presParOf" srcId="{46A995CD-F748-42F2-A79D-711D2D673EAF}" destId="{0A4DE534-722C-4FA5-A510-8168F5EF2744}" srcOrd="0" destOrd="0" presId="urn:microsoft.com/office/officeart/2008/layout/VerticalCurvedList"/>
    <dgm:cxn modelId="{EACCAA4F-F664-44FA-9CC1-17F8802E8A21}" type="presParOf" srcId="{F82C0811-40C6-4F3A-AABE-4C30D1FE81FA}" destId="{35D8E38B-EBFB-41F5-B4C8-2A9A075AFA12}" srcOrd="9" destOrd="0" presId="urn:microsoft.com/office/officeart/2008/layout/VerticalCurvedList"/>
    <dgm:cxn modelId="{DD3A0190-3A9D-4218-A11E-87958B6C4C27}" type="presParOf" srcId="{F82C0811-40C6-4F3A-AABE-4C30D1FE81FA}" destId="{DF0CF7F1-34FF-4CBE-8B1A-2A5DBCE6584B}" srcOrd="10" destOrd="0" presId="urn:microsoft.com/office/officeart/2008/layout/VerticalCurvedList"/>
    <dgm:cxn modelId="{73726176-B9A6-4411-9A36-6C5F25E871E3}" type="presParOf" srcId="{DF0CF7F1-34FF-4CBE-8B1A-2A5DBCE6584B}" destId="{8D9BEE5E-B1B8-4239-9871-7D56D0DCE8A8}" srcOrd="0" destOrd="0" presId="urn:microsoft.com/office/officeart/2008/layout/VerticalCurvedList"/>
    <dgm:cxn modelId="{F58D553C-370A-4EA8-BC42-0B225353BB05}" type="presParOf" srcId="{F82C0811-40C6-4F3A-AABE-4C30D1FE81FA}" destId="{B929724A-9A9F-4693-B3E5-AEF9CCEC45A7}" srcOrd="11" destOrd="0" presId="urn:microsoft.com/office/officeart/2008/layout/VerticalCurvedList"/>
    <dgm:cxn modelId="{64DE0F89-E66C-41B4-90CD-4F01CC6623F2}" type="presParOf" srcId="{F82C0811-40C6-4F3A-AABE-4C30D1FE81FA}" destId="{FE5E92D3-CB32-40BD-9B09-89A11829124D}" srcOrd="12" destOrd="0" presId="urn:microsoft.com/office/officeart/2008/layout/VerticalCurvedList"/>
    <dgm:cxn modelId="{6B6F932A-F146-4B96-ADFE-53C13AD138DC}" type="presParOf" srcId="{FE5E92D3-CB32-40BD-9B09-89A11829124D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供应为主的平台</a:t>
          </a:r>
          <a:b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40953-21C2-4C2F-8D77-3C2FE022EDD8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36A166D8-F834-476E-BBF2-866667B24582}" type="pres">
      <dgm:prSet presAssocID="{88A0F056-DF46-4922-ABA6-64FD41B5D7B1}" presName="circ1" presStyleLbl="vennNode1" presStyleIdx="0" presStyleCnt="3"/>
      <dgm:spPr/>
    </dgm:pt>
    <dgm:pt modelId="{26506CBD-5263-49A2-9EB7-15299F252257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ADA28F-937A-405F-8B91-00558437B2CC}" type="pres">
      <dgm:prSet presAssocID="{7BDAB633-A721-4740-95BE-E75673207812}" presName="circ2" presStyleLbl="vennNode1" presStyleIdx="1" presStyleCnt="3" custScaleX="78667" custScaleY="78472" custLinFactNeighborX="2960"/>
      <dgm:spPr/>
    </dgm:pt>
    <dgm:pt modelId="{AE2C3FB9-B15E-4E17-998D-D0203E56FC6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521E24-3D25-48F0-AE4E-6DB872B1B42E}" type="pres">
      <dgm:prSet presAssocID="{11FC6842-4622-4F9F-A65E-874036AB7C26}" presName="circ3" presStyleLbl="vennNode1" presStyleIdx="2" presStyleCnt="3" custScaleX="78667" custScaleY="78472" custLinFactNeighborX="-3330"/>
      <dgm:spPr/>
    </dgm:pt>
    <dgm:pt modelId="{792542A1-DD47-4A94-8DEF-36B86AB7984F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2C02218-1298-4C65-BFCA-A9BFF2F32277}" type="presOf" srcId="{88A0F056-DF46-4922-ABA6-64FD41B5D7B1}" destId="{26506CBD-5263-49A2-9EB7-15299F252257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8AC86620-7597-4A50-9451-2BC50CBF512A}" type="presOf" srcId="{F141150A-1379-4A8E-886D-D082FBCBA3E1}" destId="{6BF40953-21C2-4C2F-8D77-3C2FE022EDD8}" srcOrd="0" destOrd="0" presId="urn:microsoft.com/office/officeart/2005/8/layout/venn1"/>
    <dgm:cxn modelId="{1E6BF241-9C72-4985-B57F-A8729342E00D}" type="presOf" srcId="{11FC6842-4622-4F9F-A65E-874036AB7C26}" destId="{792542A1-DD47-4A94-8DEF-36B86AB7984F}" srcOrd="1" destOrd="0" presId="urn:microsoft.com/office/officeart/2005/8/layout/venn1"/>
    <dgm:cxn modelId="{07F2B444-9396-4E59-AC08-B2D873CC0E3B}" type="presOf" srcId="{7BDAB633-A721-4740-95BE-E75673207812}" destId="{21ADA28F-937A-405F-8B91-00558437B2CC}" srcOrd="0" destOrd="0" presId="urn:microsoft.com/office/officeart/2005/8/layout/venn1"/>
    <dgm:cxn modelId="{ECEF1146-F794-418E-BA49-70C6C5B86144}" type="presOf" srcId="{11FC6842-4622-4F9F-A65E-874036AB7C26}" destId="{2E521E24-3D25-48F0-AE4E-6DB872B1B42E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5A2C8092-DB87-4A07-BADE-1379227F7F66}" type="presOf" srcId="{88A0F056-DF46-4922-ABA6-64FD41B5D7B1}" destId="{36A166D8-F834-476E-BBF2-866667B24582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A32E1EC6-3615-4640-8B47-E61CA7583146}" type="presOf" srcId="{7BDAB633-A721-4740-95BE-E75673207812}" destId="{AE2C3FB9-B15E-4E17-998D-D0203E56FC61}" srcOrd="1" destOrd="0" presId="urn:microsoft.com/office/officeart/2005/8/layout/venn1"/>
    <dgm:cxn modelId="{31E67956-0035-429C-BA29-C62179BF62DA}" type="presParOf" srcId="{6BF40953-21C2-4C2F-8D77-3C2FE022EDD8}" destId="{36A166D8-F834-476E-BBF2-866667B24582}" srcOrd="0" destOrd="0" presId="urn:microsoft.com/office/officeart/2005/8/layout/venn1"/>
    <dgm:cxn modelId="{3499CA6A-9F77-4235-8FA0-0BF2821975B0}" type="presParOf" srcId="{6BF40953-21C2-4C2F-8D77-3C2FE022EDD8}" destId="{26506CBD-5263-49A2-9EB7-15299F252257}" srcOrd="1" destOrd="0" presId="urn:microsoft.com/office/officeart/2005/8/layout/venn1"/>
    <dgm:cxn modelId="{83413153-9F13-4503-9534-D5D1BC9AAEE1}" type="presParOf" srcId="{6BF40953-21C2-4C2F-8D77-3C2FE022EDD8}" destId="{21ADA28F-937A-405F-8B91-00558437B2CC}" srcOrd="2" destOrd="0" presId="urn:microsoft.com/office/officeart/2005/8/layout/venn1"/>
    <dgm:cxn modelId="{DC4AFC0E-4AFF-420C-979F-C839FFD9E7DF}" type="presParOf" srcId="{6BF40953-21C2-4C2F-8D77-3C2FE022EDD8}" destId="{AE2C3FB9-B15E-4E17-998D-D0203E56FC61}" srcOrd="3" destOrd="0" presId="urn:microsoft.com/office/officeart/2005/8/layout/venn1"/>
    <dgm:cxn modelId="{78CD4C4D-1916-4FCA-9BBF-2CCE99B61285}" type="presParOf" srcId="{6BF40953-21C2-4C2F-8D77-3C2FE022EDD8}" destId="{2E521E24-3D25-48F0-AE4E-6DB872B1B42E}" srcOrd="4" destOrd="0" presId="urn:microsoft.com/office/officeart/2005/8/layout/venn1"/>
    <dgm:cxn modelId="{5C875B53-9E1C-4151-BA60-7413D01AD1CE}" type="presParOf" srcId="{6BF40953-21C2-4C2F-8D77-3C2FE022EDD8}" destId="{792542A1-DD47-4A94-8DEF-36B86AB7984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dirty="0"/>
            <a:t>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671E39A3-9428-43E1-A84B-0A973FA2FFA5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B41EC06-F9D2-4A6A-A9FA-DBB8FABA814F}" type="parTrans" cxnId="{908174ED-BD5D-4E6F-93F2-489FDE25A0AB}">
      <dgm:prSet/>
      <dgm:spPr/>
      <dgm:t>
        <a:bodyPr/>
        <a:lstStyle/>
        <a:p>
          <a:endParaRPr lang="en-US"/>
        </a:p>
      </dgm:t>
    </dgm:pt>
    <dgm:pt modelId="{ADB23296-C829-4FED-B40B-B9241BD67D42}" type="sibTrans" cxnId="{908174ED-BD5D-4E6F-93F2-489FDE25A0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3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3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3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3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4EAD10C6-4B00-4D85-9822-0C695E2232C4}" type="pres">
      <dgm:prSet presAssocID="{5B41EC06-F9D2-4A6A-A9FA-DBB8FABA814F}" presName="Name19" presStyleLbl="parChTrans1D2" presStyleIdx="2" presStyleCnt="3"/>
      <dgm:spPr/>
    </dgm:pt>
    <dgm:pt modelId="{5027E944-3630-42AF-85CB-361811E781D9}" type="pres">
      <dgm:prSet presAssocID="{671E39A3-9428-43E1-A84B-0A973FA2FFA5}" presName="Name21" presStyleCnt="0"/>
      <dgm:spPr/>
    </dgm:pt>
    <dgm:pt modelId="{6EB19BC6-CBEE-485C-83B2-21576D562306}" type="pres">
      <dgm:prSet presAssocID="{671E39A3-9428-43E1-A84B-0A973FA2FFA5}" presName="level2Shape" presStyleLbl="node2" presStyleIdx="2" presStyleCnt="3"/>
      <dgm:spPr/>
    </dgm:pt>
    <dgm:pt modelId="{710B67B6-F2D2-43D3-950B-305BF2443F24}" type="pres">
      <dgm:prSet presAssocID="{671E39A3-9428-43E1-A84B-0A973FA2FFA5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21CC5714-7CD3-4088-A5AF-1DD336BFBB33}" type="presOf" srcId="{671E39A3-9428-43E1-A84B-0A973FA2FFA5}" destId="{6EB19BC6-CBEE-485C-83B2-21576D562306}" srcOrd="0" destOrd="0" presId="urn:microsoft.com/office/officeart/2005/8/layout/hierarchy6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01ED4D90-2E71-4AFF-A046-D83073B824CE}" type="presOf" srcId="{5B41EC06-F9D2-4A6A-A9FA-DBB8FABA814F}" destId="{4EAD10C6-4B00-4D85-9822-0C695E2232C4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908174ED-BD5D-4E6F-93F2-489FDE25A0AB}" srcId="{5363C42D-D97B-4AF8-B710-B5963704C826}" destId="{671E39A3-9428-43E1-A84B-0A973FA2FFA5}" srcOrd="2" destOrd="0" parTransId="{5B41EC06-F9D2-4A6A-A9FA-DBB8FABA814F}" sibTransId="{ADB23296-C829-4FED-B40B-B9241BD67D42}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498BCA64-75DB-4FFD-A53C-B50F817421B9}" type="presParOf" srcId="{555883B5-83DD-43AC-8268-F9E31BA09A30}" destId="{4EAD10C6-4B00-4D85-9822-0C695E2232C4}" srcOrd="4" destOrd="0" presId="urn:microsoft.com/office/officeart/2005/8/layout/hierarchy6"/>
    <dgm:cxn modelId="{D2E03E39-4D8B-4839-8B72-E9B874FC5CE4}" type="presParOf" srcId="{555883B5-83DD-43AC-8268-F9E31BA09A30}" destId="{5027E944-3630-42AF-85CB-361811E781D9}" srcOrd="5" destOrd="0" presId="urn:microsoft.com/office/officeart/2005/8/layout/hierarchy6"/>
    <dgm:cxn modelId="{1A7699E2-20C4-4C62-9683-FA9C060390FB}" type="presParOf" srcId="{5027E944-3630-42AF-85CB-361811E781D9}" destId="{6EB19BC6-CBEE-485C-83B2-21576D562306}" srcOrd="0" destOrd="0" presId="urn:microsoft.com/office/officeart/2005/8/layout/hierarchy6"/>
    <dgm:cxn modelId="{49249CB6-9A5C-4F89-87B3-378FE4462844}" type="presParOf" srcId="{5027E944-3630-42AF-85CB-361811E781D9}" destId="{710B67B6-F2D2-43D3-950B-305BF2443F24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67929" y="240761"/>
          <a:ext cx="4483760" cy="4813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929" y="240761"/>
        <a:ext cx="4483760" cy="481340"/>
      </dsp:txXfrm>
    </dsp:sp>
    <dsp:sp modelId="{40C57EDF-DBAA-4230-A678-3C6EAA3C369D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763864" y="962680"/>
          <a:ext cx="4087825" cy="481340"/>
        </a:xfrm>
        <a:prstGeom prst="rect">
          <a:avLst/>
        </a:prstGeom>
        <a:gradFill rotWithShape="0">
          <a:gsLst>
            <a:gs pos="0">
              <a:schemeClr val="accent3">
                <a:hueOff val="-2331502"/>
                <a:satOff val="-139"/>
                <a:lumOff val="1725"/>
                <a:alphaOff val="0"/>
                <a:tint val="58000"/>
                <a:satMod val="300000"/>
              </a:schemeClr>
            </a:gs>
            <a:gs pos="100000">
              <a:schemeClr val="accent3">
                <a:hueOff val="-2331502"/>
                <a:satOff val="-139"/>
                <a:lumOff val="1725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864" y="962680"/>
        <a:ext cx="4087825" cy="481340"/>
      </dsp:txXfrm>
    </dsp:sp>
    <dsp:sp modelId="{C9F48DEB-F0D0-4C0F-8705-7F2EE6BE81A7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2331502"/>
              <a:satOff val="-139"/>
              <a:lumOff val="1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44916" y="1684599"/>
          <a:ext cx="3906774" cy="481340"/>
        </a:xfrm>
        <a:prstGeom prst="rect">
          <a:avLst/>
        </a:prstGeom>
        <a:gradFill rotWithShape="0">
          <a:gsLst>
            <a:gs pos="0">
              <a:schemeClr val="accent3">
                <a:hueOff val="-4663004"/>
                <a:satOff val="-278"/>
                <a:lumOff val="3451"/>
                <a:alphaOff val="0"/>
                <a:tint val="58000"/>
                <a:satMod val="300000"/>
              </a:schemeClr>
            </a:gs>
            <a:gs pos="100000">
              <a:schemeClr val="accent3">
                <a:hueOff val="-4663004"/>
                <a:satOff val="-278"/>
                <a:lumOff val="34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916" y="1684599"/>
        <a:ext cx="3906774" cy="481340"/>
      </dsp:txXfrm>
    </dsp:sp>
    <dsp:sp modelId="{42D08AA9-D775-43C5-9F4F-A6134BA35904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4663004"/>
              <a:satOff val="-278"/>
              <a:lumOff val="3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54FA355-7694-4218-9D7D-D6DBF3E15D59}">
      <dsp:nvSpPr>
        <dsp:cNvPr id="0" name=""/>
        <dsp:cNvSpPr/>
      </dsp:nvSpPr>
      <dsp:spPr>
        <a:xfrm>
          <a:off x="944916" y="2406060"/>
          <a:ext cx="3906774" cy="481340"/>
        </a:xfrm>
        <a:prstGeom prst="rect">
          <a:avLst/>
        </a:prstGeom>
        <a:gradFill rotWithShape="0">
          <a:gsLst>
            <a:gs pos="0">
              <a:schemeClr val="accent3">
                <a:hueOff val="-6994505"/>
                <a:satOff val="-418"/>
                <a:lumOff val="5176"/>
                <a:alphaOff val="0"/>
                <a:tint val="58000"/>
                <a:satMod val="300000"/>
              </a:schemeClr>
            </a:gs>
            <a:gs pos="100000">
              <a:schemeClr val="accent3">
                <a:hueOff val="-6994505"/>
                <a:satOff val="-418"/>
                <a:lumOff val="51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包裹快递供应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4916" y="2406060"/>
        <a:ext cx="3906774" cy="481340"/>
      </dsp:txXfrm>
    </dsp:sp>
    <dsp:sp modelId="{0A4DE534-722C-4FA5-A510-8168F5EF2744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6994505"/>
              <a:satOff val="-418"/>
              <a:lumOff val="5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D8E38B-EBFB-41F5-B4C8-2A9A075AFA12}">
      <dsp:nvSpPr>
        <dsp:cNvPr id="0" name=""/>
        <dsp:cNvSpPr/>
      </dsp:nvSpPr>
      <dsp:spPr>
        <a:xfrm>
          <a:off x="763864" y="3127979"/>
          <a:ext cx="4087825" cy="481340"/>
        </a:xfrm>
        <a:prstGeom prst="rect">
          <a:avLst/>
        </a:prstGeom>
        <a:gradFill rotWithShape="0">
          <a:gsLst>
            <a:gs pos="0">
              <a:schemeClr val="accent3">
                <a:hueOff val="-9326007"/>
                <a:satOff val="-557"/>
                <a:lumOff val="6902"/>
                <a:alphaOff val="0"/>
                <a:tint val="58000"/>
                <a:satMod val="300000"/>
              </a:schemeClr>
            </a:gs>
            <a:gs pos="100000">
              <a:schemeClr val="accent3">
                <a:hueOff val="-9326007"/>
                <a:satOff val="-557"/>
                <a:lumOff val="6902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864" y="3127979"/>
        <a:ext cx="4087825" cy="481340"/>
      </dsp:txXfrm>
    </dsp:sp>
    <dsp:sp modelId="{8D9BEE5E-B1B8-4239-9871-7D56D0DCE8A8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326007"/>
              <a:satOff val="-557"/>
              <a:lumOff val="6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929724A-9A9F-4693-B3E5-AEF9CCEC45A7}">
      <dsp:nvSpPr>
        <dsp:cNvPr id="0" name=""/>
        <dsp:cNvSpPr/>
      </dsp:nvSpPr>
      <dsp:spPr>
        <a:xfrm>
          <a:off x="367929" y="3849898"/>
          <a:ext cx="4483760" cy="48134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206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929" y="3849898"/>
        <a:ext cx="4483760" cy="481340"/>
      </dsp:txXfrm>
    </dsp:sp>
    <dsp:sp modelId="{74A8A7AF-5557-439C-B604-FBB79D96521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166D8-F834-476E-BBF2-866667B24582}">
      <dsp:nvSpPr>
        <dsp:cNvPr id="0" name=""/>
        <dsp:cNvSpPr/>
      </dsp:nvSpPr>
      <dsp:spPr>
        <a:xfrm>
          <a:off x="1085849" y="20478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供应为主的平台</a:t>
          </a:r>
          <a:b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10" y="684849"/>
        <a:ext cx="2011680" cy="1234440"/>
      </dsp:txXfrm>
    </dsp:sp>
    <dsp:sp modelId="{21ADA28F-937A-405F-8B91-00558437B2CC}">
      <dsp:nvSpPr>
        <dsp:cNvPr id="0" name=""/>
        <dsp:cNvSpPr/>
      </dsp:nvSpPr>
      <dsp:spPr>
        <a:xfrm>
          <a:off x="2449490" y="2214567"/>
          <a:ext cx="2157993" cy="2152643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9476" y="2770666"/>
        <a:ext cx="1294795" cy="1183954"/>
      </dsp:txXfrm>
    </dsp:sp>
    <dsp:sp modelId="{2E521E24-3D25-48F0-AE4E-6DB872B1B42E}">
      <dsp:nvSpPr>
        <dsp:cNvPr id="0" name=""/>
        <dsp:cNvSpPr/>
      </dsp:nvSpPr>
      <dsp:spPr>
        <a:xfrm>
          <a:off x="297266" y="2214567"/>
          <a:ext cx="2157993" cy="2152643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市场为主的平台（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477" y="2770666"/>
        <a:ext cx="1294795" cy="1183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0818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3508185"/>
        <a:ext cx="2994660" cy="977748"/>
      </dsp:txXfrm>
    </dsp:sp>
    <dsp:sp modelId="{BAF65991-9CE4-4754-977C-9C8F63F02D54}">
      <dsp:nvSpPr>
        <dsp:cNvPr id="0" name=""/>
        <dsp:cNvSpPr/>
      </dsp:nvSpPr>
      <dsp:spPr>
        <a:xfrm>
          <a:off x="0" y="2367479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2367479"/>
        <a:ext cx="2994660" cy="977748"/>
      </dsp:txXfrm>
    </dsp:sp>
    <dsp:sp modelId="{9ECBCF7B-1C23-482E-BFF3-6E284686C6E8}">
      <dsp:nvSpPr>
        <dsp:cNvPr id="0" name=""/>
        <dsp:cNvSpPr/>
      </dsp:nvSpPr>
      <dsp:spPr>
        <a:xfrm>
          <a:off x="0" y="1226772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1226772"/>
        <a:ext cx="2994660" cy="977748"/>
      </dsp:txXfrm>
    </dsp:sp>
    <dsp:sp modelId="{B54CC3AA-B839-4548-9702-4B6C71B39595}">
      <dsp:nvSpPr>
        <dsp:cNvPr id="0" name=""/>
        <dsp:cNvSpPr/>
      </dsp:nvSpPr>
      <dsp:spPr>
        <a:xfrm>
          <a:off x="0" y="8606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86065"/>
        <a:ext cx="2994660" cy="977748"/>
      </dsp:txXfrm>
    </dsp:sp>
    <dsp:sp modelId="{3A43D483-88E2-4A15-87CA-BCF620F2DCD1}">
      <dsp:nvSpPr>
        <dsp:cNvPr id="0" name=""/>
        <dsp:cNvSpPr/>
      </dsp:nvSpPr>
      <dsp:spPr>
        <a:xfrm>
          <a:off x="6174725" y="167544"/>
          <a:ext cx="1222185" cy="814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6198589" y="191408"/>
        <a:ext cx="1174457" cy="767062"/>
      </dsp:txXfrm>
    </dsp:sp>
    <dsp:sp modelId="{EEC13D5B-CD33-4589-BFA5-7BA6B0C1BB15}">
      <dsp:nvSpPr>
        <dsp:cNvPr id="0" name=""/>
        <dsp:cNvSpPr/>
      </dsp:nvSpPr>
      <dsp:spPr>
        <a:xfrm>
          <a:off x="4402555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2383262" y="0"/>
              </a:moveTo>
              <a:lnTo>
                <a:pt x="2383262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3791463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3815327" y="1332115"/>
        <a:ext cx="1174457" cy="767062"/>
      </dsp:txXfrm>
    </dsp:sp>
    <dsp:sp modelId="{C24F2270-8ED7-47D2-9F85-234A07C97831}">
      <dsp:nvSpPr>
        <dsp:cNvPr id="0" name=""/>
        <dsp:cNvSpPr/>
      </dsp:nvSpPr>
      <dsp:spPr>
        <a:xfrm>
          <a:off x="360813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2997042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客户端</a:t>
          </a:r>
          <a:endParaRPr lang="en-US" sz="1600" kern="1200" dirty="0"/>
        </a:p>
      </dsp:txBody>
      <dsp:txXfrm>
        <a:off x="3020906" y="2472822"/>
        <a:ext cx="1174457" cy="767062"/>
      </dsp:txXfrm>
    </dsp:sp>
    <dsp:sp modelId="{3F94E4CE-4E29-4E50-8DF2-69E0BFA0D2E9}">
      <dsp:nvSpPr>
        <dsp:cNvPr id="0" name=""/>
        <dsp:cNvSpPr/>
      </dsp:nvSpPr>
      <dsp:spPr>
        <a:xfrm>
          <a:off x="440255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585883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移动端</a:t>
          </a:r>
          <a:endParaRPr lang="en-US" sz="1600" kern="1200" dirty="0"/>
        </a:p>
      </dsp:txBody>
      <dsp:txXfrm>
        <a:off x="4609747" y="2472822"/>
        <a:ext cx="1174457" cy="767062"/>
      </dsp:txXfrm>
    </dsp:sp>
    <dsp:sp modelId="{52EA4D95-5BE7-4CC4-8FE9-B74D67CBF6F1}">
      <dsp:nvSpPr>
        <dsp:cNvPr id="0" name=""/>
        <dsp:cNvSpPr/>
      </dsp:nvSpPr>
      <dsp:spPr>
        <a:xfrm>
          <a:off x="6785818" y="982335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6969146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/>
            <a:t>服务器</a:t>
          </a:r>
          <a:endParaRPr lang="en-US" sz="1600" kern="1200" dirty="0"/>
        </a:p>
      </dsp:txBody>
      <dsp:txXfrm>
        <a:off x="6993010" y="1332115"/>
        <a:ext cx="1174457" cy="767062"/>
      </dsp:txXfrm>
    </dsp:sp>
    <dsp:sp modelId="{C8D27CAE-61B0-4387-9463-7D3212052A0E}">
      <dsp:nvSpPr>
        <dsp:cNvPr id="0" name=""/>
        <dsp:cNvSpPr/>
      </dsp:nvSpPr>
      <dsp:spPr>
        <a:xfrm>
          <a:off x="7534519" y="2123041"/>
          <a:ext cx="91440" cy="325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6969146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智能客户端</a:t>
          </a:r>
          <a:endParaRPr lang="en-US" sz="1600" kern="1200" dirty="0"/>
        </a:p>
      </dsp:txBody>
      <dsp:txXfrm>
        <a:off x="6993010" y="2472822"/>
        <a:ext cx="1174457" cy="767062"/>
      </dsp:txXfrm>
    </dsp:sp>
    <dsp:sp modelId="{DB51306D-7587-4C58-8C34-559ED0BF1010}">
      <dsp:nvSpPr>
        <dsp:cNvPr id="0" name=""/>
        <dsp:cNvSpPr/>
      </dsp:nvSpPr>
      <dsp:spPr>
        <a:xfrm>
          <a:off x="6785818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174725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功能设备</a:t>
          </a:r>
          <a:endParaRPr lang="en-US" sz="1600" kern="1200" dirty="0"/>
        </a:p>
      </dsp:txBody>
      <dsp:txXfrm>
        <a:off x="6198589" y="3613528"/>
        <a:ext cx="1174457" cy="767062"/>
      </dsp:txXfrm>
    </dsp:sp>
    <dsp:sp modelId="{257F7053-CD3E-4495-BB09-6C977AFDF0C3}">
      <dsp:nvSpPr>
        <dsp:cNvPr id="0" name=""/>
        <dsp:cNvSpPr/>
      </dsp:nvSpPr>
      <dsp:spPr>
        <a:xfrm>
          <a:off x="7580239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763567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传感器</a:t>
          </a:r>
          <a:endParaRPr lang="en-US" sz="1600" kern="1200" dirty="0"/>
        </a:p>
      </dsp:txBody>
      <dsp:txXfrm>
        <a:off x="7787431" y="3613528"/>
        <a:ext cx="1174457" cy="767062"/>
      </dsp:txXfrm>
    </dsp:sp>
    <dsp:sp modelId="{4EAD10C6-4B00-4D85-9822-0C695E2232C4}">
      <dsp:nvSpPr>
        <dsp:cNvPr id="0" name=""/>
        <dsp:cNvSpPr/>
      </dsp:nvSpPr>
      <dsp:spPr>
        <a:xfrm>
          <a:off x="6785818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2383262" y="162958"/>
              </a:lnTo>
              <a:lnTo>
                <a:pt x="2383262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9BC6-CBEE-485C-83B2-21576D562306}">
      <dsp:nvSpPr>
        <dsp:cNvPr id="0" name=""/>
        <dsp:cNvSpPr/>
      </dsp:nvSpPr>
      <dsp:spPr>
        <a:xfrm>
          <a:off x="8557987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8581851" y="1332115"/>
        <a:ext cx="1174457" cy="767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振兴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系统设计概要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886768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344067" y="173783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3282907" y="3242312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5277699" y="3242312"/>
            <a:ext cx="107728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5236300" y="466772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purch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3387939" y="4648836"/>
            <a:ext cx="128032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740107" y="4156712"/>
            <a:ext cx="287994" cy="492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740107" y="4156712"/>
            <a:ext cx="2136355" cy="511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740107" y="2652236"/>
            <a:ext cx="2061160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801267" y="2652236"/>
            <a:ext cx="15077" cy="59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2219621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302585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3261103" y="1751965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9739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平台的功能本来都是相同的，可独立运作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由于擅长的业务领域不同，典型地会形成供应和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两种平台相互协作的态势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平台由不同主体持有，相互自由结盟，通过共识进行协作共享数据和流程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3959542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3860800" y="3886199"/>
            <a:ext cx="1198880" cy="365760"/>
          </a:xfrm>
          <a:prstGeom prst="borderCallout1">
            <a:avLst>
              <a:gd name="adj1" fmla="val 18750"/>
              <a:gd name="adj2" fmla="val -8333"/>
              <a:gd name="adj3" fmla="val 76389"/>
              <a:gd name="adj4" fmla="val -7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583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5943</TotalTime>
  <Words>2198</Words>
  <Application>Microsoft Office PowerPoint</Application>
  <PresentationFormat>Widescreen</PresentationFormat>
  <Paragraphs>247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振兴系统设计概要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640</cp:revision>
  <dcterms:created xsi:type="dcterms:W3CDTF">2021-05-31T06:14:10Z</dcterms:created>
  <dcterms:modified xsi:type="dcterms:W3CDTF">2021-11-04T01:56:43Z</dcterms:modified>
</cp:coreProperties>
</file>