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5" r:id="rId1"/>
  </p:sldMasterIdLst>
  <p:notesMasterIdLst>
    <p:notesMasterId r:id="rId44"/>
  </p:notesMasterIdLst>
  <p:sldIdLst>
    <p:sldId id="265" r:id="rId2"/>
    <p:sldId id="273" r:id="rId3"/>
    <p:sldId id="268" r:id="rId4"/>
    <p:sldId id="294" r:id="rId5"/>
    <p:sldId id="320" r:id="rId6"/>
    <p:sldId id="295" r:id="rId7"/>
    <p:sldId id="319" r:id="rId8"/>
    <p:sldId id="308" r:id="rId9"/>
    <p:sldId id="309" r:id="rId10"/>
    <p:sldId id="286" r:id="rId11"/>
    <p:sldId id="299" r:id="rId12"/>
    <p:sldId id="324" r:id="rId13"/>
    <p:sldId id="311" r:id="rId14"/>
    <p:sldId id="312" r:id="rId15"/>
    <p:sldId id="288" r:id="rId16"/>
    <p:sldId id="325" r:id="rId17"/>
    <p:sldId id="291" r:id="rId18"/>
    <p:sldId id="317" r:id="rId19"/>
    <p:sldId id="316" r:id="rId20"/>
    <p:sldId id="318" r:id="rId21"/>
    <p:sldId id="323" r:id="rId22"/>
    <p:sldId id="287" r:id="rId23"/>
    <p:sldId id="303" r:id="rId24"/>
    <p:sldId id="322" r:id="rId25"/>
    <p:sldId id="264" r:id="rId26"/>
    <p:sldId id="321" r:id="rId27"/>
    <p:sldId id="304" r:id="rId28"/>
    <p:sldId id="292" r:id="rId29"/>
    <p:sldId id="285" r:id="rId30"/>
    <p:sldId id="271" r:id="rId31"/>
    <p:sldId id="280" r:id="rId32"/>
    <p:sldId id="310" r:id="rId33"/>
    <p:sldId id="284" r:id="rId34"/>
    <p:sldId id="281" r:id="rId35"/>
    <p:sldId id="282" r:id="rId36"/>
    <p:sldId id="283" r:id="rId37"/>
    <p:sldId id="305" r:id="rId38"/>
    <p:sldId id="307" r:id="rId39"/>
    <p:sldId id="293" r:id="rId40"/>
    <p:sldId id="289" r:id="rId41"/>
    <p:sldId id="313" r:id="rId42"/>
    <p:sldId id="31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8186"/>
    <a:srgbClr val="BF0102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6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FD705F-B423-4AAD-90DD-9E917FE9665B}" type="doc">
      <dgm:prSet loTypeId="urn:microsoft.com/office/officeart/2005/8/layout/radial3" loCatId="cycl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F963640-E0D5-4C8C-A79D-22F11035A2DB}">
      <dgm:prSet phldrT="[Text]"/>
      <dgm:spPr/>
      <dgm:t>
        <a:bodyPr/>
        <a:lstStyle/>
        <a:p>
          <a:r>
            <a:rPr lang="zh-CN" altLang="en-US" dirty="0"/>
            <a:t>品链</a:t>
          </a:r>
          <a:br>
            <a:rPr lang="en-US" altLang="zh-CN" dirty="0"/>
          </a:br>
          <a:r>
            <a:rPr lang="zh-CN" altLang="en-US" dirty="0"/>
            <a:t>框架</a:t>
          </a:r>
          <a:endParaRPr lang="en-US" dirty="0"/>
        </a:p>
      </dgm:t>
    </dgm:pt>
    <dgm:pt modelId="{B28F82C1-482E-4C2C-AF38-6B22E891D19D}" type="parTrans" cxnId="{FDB97635-FB5B-436B-B238-91FE5A727C1A}">
      <dgm:prSet/>
      <dgm:spPr/>
      <dgm:t>
        <a:bodyPr/>
        <a:lstStyle/>
        <a:p>
          <a:endParaRPr lang="en-US"/>
        </a:p>
      </dgm:t>
    </dgm:pt>
    <dgm:pt modelId="{855A5BA3-E1B5-4D38-90C2-D0A23BBAED61}" type="sibTrans" cxnId="{FDB97635-FB5B-436B-B238-91FE5A727C1A}">
      <dgm:prSet/>
      <dgm:spPr/>
      <dgm:t>
        <a:bodyPr/>
        <a:lstStyle/>
        <a:p>
          <a:endParaRPr lang="en-US"/>
        </a:p>
      </dgm:t>
    </dgm:pt>
    <dgm:pt modelId="{9BE80F0E-AA4F-4A5B-BEE3-D2542A3284A0}">
      <dgm:prSet phldrT="[Text]"/>
      <dgm:spPr/>
      <dgm:t>
        <a:bodyPr/>
        <a:lstStyle/>
        <a:p>
          <a:r>
            <a:rPr lang="zh-CN" altLang="en-US" dirty="0"/>
            <a:t>多环节多主体</a:t>
          </a:r>
          <a:endParaRPr lang="en-US" dirty="0"/>
        </a:p>
      </dgm:t>
    </dgm:pt>
    <dgm:pt modelId="{0F98A681-8554-4BDA-8C39-7BE8EB416336}" type="parTrans" cxnId="{A0B7DCAE-EA1F-4F79-AD09-D3505B2C9A1E}">
      <dgm:prSet/>
      <dgm:spPr/>
      <dgm:t>
        <a:bodyPr/>
        <a:lstStyle/>
        <a:p>
          <a:endParaRPr lang="en-US"/>
        </a:p>
      </dgm:t>
    </dgm:pt>
    <dgm:pt modelId="{518EAB98-AB05-4885-A915-89E08110B885}" type="sibTrans" cxnId="{A0B7DCAE-EA1F-4F79-AD09-D3505B2C9A1E}">
      <dgm:prSet/>
      <dgm:spPr/>
      <dgm:t>
        <a:bodyPr/>
        <a:lstStyle/>
        <a:p>
          <a:endParaRPr lang="en-US"/>
        </a:p>
      </dgm:t>
    </dgm:pt>
    <dgm:pt modelId="{A3A8B8AF-92C4-4E24-B2B5-98D5F5093C89}">
      <dgm:prSet phldrT="[Text]"/>
      <dgm:spPr/>
      <dgm:t>
        <a:bodyPr/>
        <a:lstStyle/>
        <a:p>
          <a:r>
            <a:rPr lang="zh-CN" altLang="en-US" dirty="0"/>
            <a:t>平台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dirty="0"/>
        </a:p>
      </dgm:t>
    </dgm:pt>
    <dgm:pt modelId="{60870EDD-4474-4710-B0CB-4520919E607F}" type="parTrans" cxnId="{EE358EF7-1CF5-4CB2-BF22-87D05590F7DC}">
      <dgm:prSet/>
      <dgm:spPr/>
      <dgm:t>
        <a:bodyPr/>
        <a:lstStyle/>
        <a:p>
          <a:endParaRPr lang="en-US"/>
        </a:p>
      </dgm:t>
    </dgm:pt>
    <dgm:pt modelId="{B27AF2B4-18DE-4486-AD2A-FF83B37D87C6}" type="sibTrans" cxnId="{EE358EF7-1CF5-4CB2-BF22-87D05590F7DC}">
      <dgm:prSet/>
      <dgm:spPr/>
      <dgm:t>
        <a:bodyPr/>
        <a:lstStyle/>
        <a:p>
          <a:endParaRPr lang="en-US"/>
        </a:p>
      </dgm:t>
    </dgm:pt>
    <dgm:pt modelId="{86DF4462-F8FE-4A96-9300-3B800FBC0D11}">
      <dgm:prSet phldrT="[Text]"/>
      <dgm:spPr/>
      <dgm:t>
        <a:bodyPr/>
        <a:lstStyle/>
        <a:p>
          <a:r>
            <a:rPr lang="zh-CN" altLang="en-US" dirty="0"/>
            <a:t>可以</a:t>
          </a:r>
          <a:br>
            <a:rPr lang="en-US" altLang="zh-CN" dirty="0"/>
          </a:br>
          <a:r>
            <a:rPr lang="zh-CN" altLang="en-US" dirty="0"/>
            <a:t>联盟</a:t>
          </a:r>
          <a:endParaRPr lang="en-US" dirty="0"/>
        </a:p>
      </dgm:t>
    </dgm:pt>
    <dgm:pt modelId="{D4CBE14A-BC5F-41C0-924C-FEB0BA9C46B4}" type="parTrans" cxnId="{F9E8CA96-8FA8-4199-8B71-DA4778DF4995}">
      <dgm:prSet/>
      <dgm:spPr/>
      <dgm:t>
        <a:bodyPr/>
        <a:lstStyle/>
        <a:p>
          <a:endParaRPr lang="en-US"/>
        </a:p>
      </dgm:t>
    </dgm:pt>
    <dgm:pt modelId="{46DCF5C7-B847-4CA8-8193-A02E9E84E520}" type="sibTrans" cxnId="{F9E8CA96-8FA8-4199-8B71-DA4778DF4995}">
      <dgm:prSet/>
      <dgm:spPr/>
      <dgm:t>
        <a:bodyPr/>
        <a:lstStyle/>
        <a:p>
          <a:endParaRPr lang="en-US"/>
        </a:p>
      </dgm:t>
    </dgm:pt>
    <dgm:pt modelId="{2473F3F6-4735-43AC-AFC1-210623CACB38}">
      <dgm:prSet phldrT="[Text]"/>
      <dgm:spPr/>
      <dgm:t>
        <a:bodyPr/>
        <a:lstStyle/>
        <a:p>
          <a:r>
            <a:rPr lang="zh-CN" altLang="en-US" dirty="0"/>
            <a:t>多供应</a:t>
          </a:r>
          <a:br>
            <a:rPr lang="en-US" altLang="zh-CN" dirty="0"/>
          </a:br>
          <a:r>
            <a:rPr lang="zh-CN" altLang="en-US" dirty="0"/>
            <a:t>多服务</a:t>
          </a:r>
          <a:endParaRPr lang="en-US" dirty="0"/>
        </a:p>
      </dgm:t>
    </dgm:pt>
    <dgm:pt modelId="{2808E64F-C634-469F-957E-EE38DD3E21FF}" type="parTrans" cxnId="{0DF672F9-C838-496A-B146-9DC22EC2FC3D}">
      <dgm:prSet/>
      <dgm:spPr/>
      <dgm:t>
        <a:bodyPr/>
        <a:lstStyle/>
        <a:p>
          <a:endParaRPr lang="en-US"/>
        </a:p>
      </dgm:t>
    </dgm:pt>
    <dgm:pt modelId="{62D15B32-B036-4F79-A969-D6B1EE1CD4F5}" type="sibTrans" cxnId="{0DF672F9-C838-496A-B146-9DC22EC2FC3D}">
      <dgm:prSet/>
      <dgm:spPr/>
      <dgm:t>
        <a:bodyPr/>
        <a:lstStyle/>
        <a:p>
          <a:endParaRPr lang="en-US"/>
        </a:p>
      </dgm:t>
    </dgm:pt>
    <dgm:pt modelId="{B9AC257F-97E1-4AE3-80B8-A82A9805E7DB}" type="pres">
      <dgm:prSet presAssocID="{7AFD705F-B423-4AAD-90DD-9E917FE9665B}" presName="composite" presStyleCnt="0">
        <dgm:presLayoutVars>
          <dgm:chMax val="1"/>
          <dgm:dir/>
          <dgm:resizeHandles val="exact"/>
        </dgm:presLayoutVars>
      </dgm:prSet>
      <dgm:spPr/>
    </dgm:pt>
    <dgm:pt modelId="{DD29430D-0FEF-4688-AC76-DBF625BB87FD}" type="pres">
      <dgm:prSet presAssocID="{7AFD705F-B423-4AAD-90DD-9E917FE9665B}" presName="radial" presStyleCnt="0">
        <dgm:presLayoutVars>
          <dgm:animLvl val="ctr"/>
        </dgm:presLayoutVars>
      </dgm:prSet>
      <dgm:spPr/>
    </dgm:pt>
    <dgm:pt modelId="{CEBF56CD-F8BF-45AF-A98E-2128801F895E}" type="pres">
      <dgm:prSet presAssocID="{EF963640-E0D5-4C8C-A79D-22F11035A2DB}" presName="centerShape" presStyleLbl="vennNode1" presStyleIdx="0" presStyleCnt="5"/>
      <dgm:spPr/>
    </dgm:pt>
    <dgm:pt modelId="{0A986A65-62F6-4641-A9BF-98CF1870AE76}" type="pres">
      <dgm:prSet presAssocID="{9BE80F0E-AA4F-4A5B-BEE3-D2542A3284A0}" presName="node" presStyleLbl="vennNode1" presStyleIdx="1" presStyleCnt="5">
        <dgm:presLayoutVars>
          <dgm:bulletEnabled val="1"/>
        </dgm:presLayoutVars>
      </dgm:prSet>
      <dgm:spPr/>
    </dgm:pt>
    <dgm:pt modelId="{0D296538-2110-4077-BF0D-E7C5AA3F46FF}" type="pres">
      <dgm:prSet presAssocID="{A3A8B8AF-92C4-4E24-B2B5-98D5F5093C89}" presName="node" presStyleLbl="vennNode1" presStyleIdx="2" presStyleCnt="5">
        <dgm:presLayoutVars>
          <dgm:bulletEnabled val="1"/>
        </dgm:presLayoutVars>
      </dgm:prSet>
      <dgm:spPr/>
    </dgm:pt>
    <dgm:pt modelId="{5A15B6EB-AF74-48CB-923D-AEC900BEA118}" type="pres">
      <dgm:prSet presAssocID="{86DF4462-F8FE-4A96-9300-3B800FBC0D11}" presName="node" presStyleLbl="vennNode1" presStyleIdx="3" presStyleCnt="5">
        <dgm:presLayoutVars>
          <dgm:bulletEnabled val="1"/>
        </dgm:presLayoutVars>
      </dgm:prSet>
      <dgm:spPr/>
    </dgm:pt>
    <dgm:pt modelId="{AA861D9A-6279-4C0C-950A-FC9439F6D382}" type="pres">
      <dgm:prSet presAssocID="{2473F3F6-4735-43AC-AFC1-210623CACB38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C995EA01-FC18-4068-8924-75F7B5CB16D3}" type="presOf" srcId="{86DF4462-F8FE-4A96-9300-3B800FBC0D11}" destId="{5A15B6EB-AF74-48CB-923D-AEC900BEA118}" srcOrd="0" destOrd="0" presId="urn:microsoft.com/office/officeart/2005/8/layout/radial3"/>
    <dgm:cxn modelId="{F9630320-4F1F-4DC9-8221-6D34EF5D3E49}" type="presOf" srcId="{7AFD705F-B423-4AAD-90DD-9E917FE9665B}" destId="{B9AC257F-97E1-4AE3-80B8-A82A9805E7DB}" srcOrd="0" destOrd="0" presId="urn:microsoft.com/office/officeart/2005/8/layout/radial3"/>
    <dgm:cxn modelId="{FDB97635-FB5B-436B-B238-91FE5A727C1A}" srcId="{7AFD705F-B423-4AAD-90DD-9E917FE9665B}" destId="{EF963640-E0D5-4C8C-A79D-22F11035A2DB}" srcOrd="0" destOrd="0" parTransId="{B28F82C1-482E-4C2C-AF38-6B22E891D19D}" sibTransId="{855A5BA3-E1B5-4D38-90C2-D0A23BBAED61}"/>
    <dgm:cxn modelId="{0886E93F-0C7D-45BE-9989-A9C138725105}" type="presOf" srcId="{2473F3F6-4735-43AC-AFC1-210623CACB38}" destId="{AA861D9A-6279-4C0C-950A-FC9439F6D382}" srcOrd="0" destOrd="0" presId="urn:microsoft.com/office/officeart/2005/8/layout/radial3"/>
    <dgm:cxn modelId="{66D7B170-205F-4CB4-BC47-48C473C7585B}" type="presOf" srcId="{9BE80F0E-AA4F-4A5B-BEE3-D2542A3284A0}" destId="{0A986A65-62F6-4641-A9BF-98CF1870AE76}" srcOrd="0" destOrd="0" presId="urn:microsoft.com/office/officeart/2005/8/layout/radial3"/>
    <dgm:cxn modelId="{0E8E9979-229D-4AA1-B65F-62FDB3CE9317}" type="presOf" srcId="{A3A8B8AF-92C4-4E24-B2B5-98D5F5093C89}" destId="{0D296538-2110-4077-BF0D-E7C5AA3F46FF}" srcOrd="0" destOrd="0" presId="urn:microsoft.com/office/officeart/2005/8/layout/radial3"/>
    <dgm:cxn modelId="{F9E8CA96-8FA8-4199-8B71-DA4778DF4995}" srcId="{EF963640-E0D5-4C8C-A79D-22F11035A2DB}" destId="{86DF4462-F8FE-4A96-9300-3B800FBC0D11}" srcOrd="2" destOrd="0" parTransId="{D4CBE14A-BC5F-41C0-924C-FEB0BA9C46B4}" sibTransId="{46DCF5C7-B847-4CA8-8193-A02E9E84E520}"/>
    <dgm:cxn modelId="{A0B7DCAE-EA1F-4F79-AD09-D3505B2C9A1E}" srcId="{EF963640-E0D5-4C8C-A79D-22F11035A2DB}" destId="{9BE80F0E-AA4F-4A5B-BEE3-D2542A3284A0}" srcOrd="0" destOrd="0" parTransId="{0F98A681-8554-4BDA-8C39-7BE8EB416336}" sibTransId="{518EAB98-AB05-4885-A915-89E08110B885}"/>
    <dgm:cxn modelId="{EE358EF7-1CF5-4CB2-BF22-87D05590F7DC}" srcId="{EF963640-E0D5-4C8C-A79D-22F11035A2DB}" destId="{A3A8B8AF-92C4-4E24-B2B5-98D5F5093C89}" srcOrd="1" destOrd="0" parTransId="{60870EDD-4474-4710-B0CB-4520919E607F}" sibTransId="{B27AF2B4-18DE-4486-AD2A-FF83B37D87C6}"/>
    <dgm:cxn modelId="{0DF672F9-C838-496A-B146-9DC22EC2FC3D}" srcId="{EF963640-E0D5-4C8C-A79D-22F11035A2DB}" destId="{2473F3F6-4735-43AC-AFC1-210623CACB38}" srcOrd="3" destOrd="0" parTransId="{2808E64F-C634-469F-957E-EE38DD3E21FF}" sibTransId="{62D15B32-B036-4F79-A969-D6B1EE1CD4F5}"/>
    <dgm:cxn modelId="{A1D097FA-DC6C-4D9E-A9B9-45ED965E08D4}" type="presOf" srcId="{EF963640-E0D5-4C8C-A79D-22F11035A2DB}" destId="{CEBF56CD-F8BF-45AF-A98E-2128801F895E}" srcOrd="0" destOrd="0" presId="urn:microsoft.com/office/officeart/2005/8/layout/radial3"/>
    <dgm:cxn modelId="{891AFBC9-84CC-4DE9-AA45-D863770C8C4D}" type="presParOf" srcId="{B9AC257F-97E1-4AE3-80B8-A82A9805E7DB}" destId="{DD29430D-0FEF-4688-AC76-DBF625BB87FD}" srcOrd="0" destOrd="0" presId="urn:microsoft.com/office/officeart/2005/8/layout/radial3"/>
    <dgm:cxn modelId="{ECB81A63-BDB0-469A-9239-C25602D50EC1}" type="presParOf" srcId="{DD29430D-0FEF-4688-AC76-DBF625BB87FD}" destId="{CEBF56CD-F8BF-45AF-A98E-2128801F895E}" srcOrd="0" destOrd="0" presId="urn:microsoft.com/office/officeart/2005/8/layout/radial3"/>
    <dgm:cxn modelId="{B5D82D52-1277-4312-A1A2-313A56CC5C7D}" type="presParOf" srcId="{DD29430D-0FEF-4688-AC76-DBF625BB87FD}" destId="{0A986A65-62F6-4641-A9BF-98CF1870AE76}" srcOrd="1" destOrd="0" presId="urn:microsoft.com/office/officeart/2005/8/layout/radial3"/>
    <dgm:cxn modelId="{7EC729F2-8D5A-42F2-B340-B29C8B13BE4E}" type="presParOf" srcId="{DD29430D-0FEF-4688-AC76-DBF625BB87FD}" destId="{0D296538-2110-4077-BF0D-E7C5AA3F46FF}" srcOrd="2" destOrd="0" presId="urn:microsoft.com/office/officeart/2005/8/layout/radial3"/>
    <dgm:cxn modelId="{E74A767A-615E-454E-A247-4DA8BDA292CC}" type="presParOf" srcId="{DD29430D-0FEF-4688-AC76-DBF625BB87FD}" destId="{5A15B6EB-AF74-48CB-923D-AEC900BEA118}" srcOrd="3" destOrd="0" presId="urn:microsoft.com/office/officeart/2005/8/layout/radial3"/>
    <dgm:cxn modelId="{D97AA603-3B6C-4418-8A6D-765B72BCA1FA}" type="presParOf" srcId="{DD29430D-0FEF-4688-AC76-DBF625BB87FD}" destId="{AA861D9A-6279-4C0C-950A-FC9439F6D382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4FD5EA-819C-4425-9C9C-6219DE06044A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63C42D-D97B-4AF8-B710-B5963704C826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7492C4-9BD5-43EE-ADDD-EF3D82F4C016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0A6AF0-7207-45C4-ABEB-0D84DA4A04DC}" type="pres">
      <dgm:prSet presAssocID="{8F23D980-C083-4FBE-A0D3-11910FAFC52A}" presName="hierFlow" presStyleCnt="0"/>
      <dgm:spPr/>
    </dgm:pt>
    <dgm:pt modelId="{AECD1891-2E47-4D78-8EF6-DBC3C4242EA9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B8B2CFD-56E9-4AC8-8DDE-C318C71AB0C3}" type="pres">
      <dgm:prSet presAssocID="{5363C42D-D97B-4AF8-B710-B5963704C826}" presName="Name14" presStyleCnt="0"/>
      <dgm:spPr/>
    </dgm:pt>
    <dgm:pt modelId="{FEA505C2-F30D-4312-833F-9A2948880100}" type="pres">
      <dgm:prSet presAssocID="{5363C42D-D97B-4AF8-B710-B5963704C826}" presName="level1Shape" presStyleLbl="node0" presStyleIdx="0" presStyleCnt="1" custScaleY="71140" custLinFactY="-33856" custLinFactNeighborY="-100000">
        <dgm:presLayoutVars>
          <dgm:chPref val="3"/>
        </dgm:presLayoutVars>
      </dgm:prSet>
      <dgm:spPr/>
    </dgm:pt>
    <dgm:pt modelId="{C65D8D64-ED03-44BD-8E02-82B08B401FF4}" type="pres">
      <dgm:prSet presAssocID="{5363C42D-D97B-4AF8-B710-B5963704C826}" presName="hierChild2" presStyleCnt="0"/>
      <dgm:spPr/>
    </dgm:pt>
    <dgm:pt modelId="{42A5388C-3159-4829-8BB6-F3429F72AB50}" type="pres">
      <dgm:prSet presAssocID="{517DFC95-747A-4B80-9902-C78CE39941D5}" presName="Name19" presStyleLbl="parChTrans1D2" presStyleIdx="0" presStyleCnt="1"/>
      <dgm:spPr/>
    </dgm:pt>
    <dgm:pt modelId="{1F828ED4-C58C-4EDD-9D09-B6A63DD5B44E}" type="pres">
      <dgm:prSet presAssocID="{B14FD5EA-819C-4425-9C9C-6219DE06044A}" presName="Name21" presStyleCnt="0"/>
      <dgm:spPr/>
    </dgm:pt>
    <dgm:pt modelId="{1947FDDE-AE02-4671-B8F7-6D3EE630E809}" type="pres">
      <dgm:prSet presAssocID="{B14FD5EA-819C-4425-9C9C-6219DE06044A}" presName="level2Shape" presStyleLbl="node2" presStyleIdx="0" presStyleCnt="1" custScaleY="52381" custLinFactNeighborY="-40035"/>
      <dgm:spPr/>
    </dgm:pt>
    <dgm:pt modelId="{9CD735DC-0822-4C57-A088-1F98DA0C2DE3}" type="pres">
      <dgm:prSet presAssocID="{B14FD5EA-819C-4425-9C9C-6219DE06044A}" presName="hierChild3" presStyleCnt="0"/>
      <dgm:spPr/>
    </dgm:pt>
    <dgm:pt modelId="{A6F67894-373E-4D76-ACE7-21B5ED6499D2}" type="pres">
      <dgm:prSet presAssocID="{BF45E4B6-7026-407D-8C42-A41909B24331}" presName="Name19" presStyleLbl="parChTrans1D3" presStyleIdx="0" presStyleCnt="1"/>
      <dgm:spPr/>
    </dgm:pt>
    <dgm:pt modelId="{85AB95DA-8112-40D2-8442-1748F8F0A539}" type="pres">
      <dgm:prSet presAssocID="{81DF7E61-9212-4CF2-853C-A59AC0ED9DD4}" presName="Name21" presStyleCnt="0"/>
      <dgm:spPr/>
    </dgm:pt>
    <dgm:pt modelId="{AB47B3F4-AC62-4DE1-8AE5-3737F91055AB}" type="pres">
      <dgm:prSet presAssocID="{81DF7E61-9212-4CF2-853C-A59AC0ED9DD4}" presName="level2Shape" presStyleLbl="node3" presStyleIdx="0" presStyleCnt="1" custScaleY="43108" custLinFactNeighborY="26877"/>
      <dgm:spPr/>
    </dgm:pt>
    <dgm:pt modelId="{28F3EC75-A8C7-4B51-8560-521D3FFFF943}" type="pres">
      <dgm:prSet presAssocID="{81DF7E61-9212-4CF2-853C-A59AC0ED9DD4}" presName="hierChild3" presStyleCnt="0"/>
      <dgm:spPr/>
    </dgm:pt>
    <dgm:pt modelId="{077B59BF-7D8B-4B27-99E8-94B3F04C580C}" type="pres">
      <dgm:prSet presAssocID="{8F23D980-C083-4FBE-A0D3-11910FAFC52A}" presName="bgShapesFlow" presStyleCnt="0"/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CCCC601A-AFC7-49AD-A5E3-4A148DFC209C}" type="presOf" srcId="{BF45E4B6-7026-407D-8C42-A41909B24331}" destId="{A6F67894-373E-4D76-ACE7-21B5ED6499D2}" srcOrd="0" destOrd="0" presId="urn:microsoft.com/office/officeart/2005/8/layout/hierarchy6"/>
    <dgm:cxn modelId="{7875C125-C7DA-4F80-BC78-623ED728265A}" type="presOf" srcId="{B14FD5EA-819C-4425-9C9C-6219DE06044A}" destId="{1947FDDE-AE02-4671-B8F7-6D3EE630E809}" srcOrd="0" destOrd="0" presId="urn:microsoft.com/office/officeart/2005/8/layout/hierarchy6"/>
    <dgm:cxn modelId="{AAAB2764-AB8E-45F5-BF0C-1F845EC83A71}" type="presOf" srcId="{8F23D980-C083-4FBE-A0D3-11910FAFC52A}" destId="{EF7492C4-9BD5-43EE-ADDD-EF3D82F4C016}" srcOrd="0" destOrd="0" presId="urn:microsoft.com/office/officeart/2005/8/layout/hierarchy6"/>
    <dgm:cxn modelId="{38009C64-7DE8-4ACF-9DF4-AAB56FDD949A}" type="presOf" srcId="{5363C42D-D97B-4AF8-B710-B5963704C826}" destId="{FEA505C2-F30D-4312-833F-9A2948880100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0A729CBD-90CA-460D-A4F4-2D0156424506}" type="presOf" srcId="{517DFC95-747A-4B80-9902-C78CE39941D5}" destId="{42A5388C-3159-4829-8BB6-F3429F72AB50}" srcOrd="0" destOrd="0" presId="urn:microsoft.com/office/officeart/2005/8/layout/hierarchy6"/>
    <dgm:cxn modelId="{5F84BFEB-5EAF-43B7-9CBF-E1DB21169A93}" type="presOf" srcId="{81DF7E61-9212-4CF2-853C-A59AC0ED9DD4}" destId="{AB47B3F4-AC62-4DE1-8AE5-3737F91055AB}" srcOrd="0" destOrd="0" presId="urn:microsoft.com/office/officeart/2005/8/layout/hierarchy6"/>
    <dgm:cxn modelId="{8C0EF596-D857-4576-A71E-0DD00EF194BD}" type="presParOf" srcId="{EF7492C4-9BD5-43EE-ADDD-EF3D82F4C016}" destId="{F20A6AF0-7207-45C4-ABEB-0D84DA4A04DC}" srcOrd="0" destOrd="0" presId="urn:microsoft.com/office/officeart/2005/8/layout/hierarchy6"/>
    <dgm:cxn modelId="{90C3FA95-6741-421A-8431-4FB10E97FEED}" type="presParOf" srcId="{F20A6AF0-7207-45C4-ABEB-0D84DA4A04DC}" destId="{AECD1891-2E47-4D78-8EF6-DBC3C4242EA9}" srcOrd="0" destOrd="0" presId="urn:microsoft.com/office/officeart/2005/8/layout/hierarchy6"/>
    <dgm:cxn modelId="{591CB93F-7CBB-4222-97D7-81874E5FD971}" type="presParOf" srcId="{AECD1891-2E47-4D78-8EF6-DBC3C4242EA9}" destId="{2B8B2CFD-56E9-4AC8-8DDE-C318C71AB0C3}" srcOrd="0" destOrd="0" presId="urn:microsoft.com/office/officeart/2005/8/layout/hierarchy6"/>
    <dgm:cxn modelId="{54F06B4A-FE19-4D74-98E6-C1CB16E4B437}" type="presParOf" srcId="{2B8B2CFD-56E9-4AC8-8DDE-C318C71AB0C3}" destId="{FEA505C2-F30D-4312-833F-9A2948880100}" srcOrd="0" destOrd="0" presId="urn:microsoft.com/office/officeart/2005/8/layout/hierarchy6"/>
    <dgm:cxn modelId="{6953AA0A-B687-44F5-BA5B-3E27239601A1}" type="presParOf" srcId="{2B8B2CFD-56E9-4AC8-8DDE-C318C71AB0C3}" destId="{C65D8D64-ED03-44BD-8E02-82B08B401FF4}" srcOrd="1" destOrd="0" presId="urn:microsoft.com/office/officeart/2005/8/layout/hierarchy6"/>
    <dgm:cxn modelId="{32289B79-0285-403D-BA65-74694F04A1BD}" type="presParOf" srcId="{C65D8D64-ED03-44BD-8E02-82B08B401FF4}" destId="{42A5388C-3159-4829-8BB6-F3429F72AB50}" srcOrd="0" destOrd="0" presId="urn:microsoft.com/office/officeart/2005/8/layout/hierarchy6"/>
    <dgm:cxn modelId="{4078BC30-C3B1-4894-9F62-BC598E330D0F}" type="presParOf" srcId="{C65D8D64-ED03-44BD-8E02-82B08B401FF4}" destId="{1F828ED4-C58C-4EDD-9D09-B6A63DD5B44E}" srcOrd="1" destOrd="0" presId="urn:microsoft.com/office/officeart/2005/8/layout/hierarchy6"/>
    <dgm:cxn modelId="{A51765FB-490A-4B13-AAE1-794C66EE543D}" type="presParOf" srcId="{1F828ED4-C58C-4EDD-9D09-B6A63DD5B44E}" destId="{1947FDDE-AE02-4671-B8F7-6D3EE630E809}" srcOrd="0" destOrd="0" presId="urn:microsoft.com/office/officeart/2005/8/layout/hierarchy6"/>
    <dgm:cxn modelId="{A0923970-B420-47FF-88BB-0F1DB1685C75}" type="presParOf" srcId="{1F828ED4-C58C-4EDD-9D09-B6A63DD5B44E}" destId="{9CD735DC-0822-4C57-A088-1F98DA0C2DE3}" srcOrd="1" destOrd="0" presId="urn:microsoft.com/office/officeart/2005/8/layout/hierarchy6"/>
    <dgm:cxn modelId="{93919218-4013-45D2-A3C6-B076E5BB9FFB}" type="presParOf" srcId="{9CD735DC-0822-4C57-A088-1F98DA0C2DE3}" destId="{A6F67894-373E-4D76-ACE7-21B5ED6499D2}" srcOrd="0" destOrd="0" presId="urn:microsoft.com/office/officeart/2005/8/layout/hierarchy6"/>
    <dgm:cxn modelId="{CAECE914-08A5-4ECB-94C6-11A6DFD55D71}" type="presParOf" srcId="{9CD735DC-0822-4C57-A088-1F98DA0C2DE3}" destId="{85AB95DA-8112-40D2-8442-1748F8F0A539}" srcOrd="1" destOrd="0" presId="urn:microsoft.com/office/officeart/2005/8/layout/hierarchy6"/>
    <dgm:cxn modelId="{49A58D47-06BA-417A-A7C2-462C782DFB55}" type="presParOf" srcId="{85AB95DA-8112-40D2-8442-1748F8F0A539}" destId="{AB47B3F4-AC62-4DE1-8AE5-3737F91055AB}" srcOrd="0" destOrd="0" presId="urn:microsoft.com/office/officeart/2005/8/layout/hierarchy6"/>
    <dgm:cxn modelId="{A2258CE1-03F0-4121-9EA4-215ECD5C8086}" type="presParOf" srcId="{85AB95DA-8112-40D2-8442-1748F8F0A539}" destId="{28F3EC75-A8C7-4B51-8560-521D3FFFF943}" srcOrd="1" destOrd="0" presId="urn:microsoft.com/office/officeart/2005/8/layout/hierarchy6"/>
    <dgm:cxn modelId="{969B66B3-244E-444C-BD8C-9D0CF4E2C2A9}" type="presParOf" srcId="{EF7492C4-9BD5-43EE-ADDD-EF3D82F4C016}" destId="{077B59BF-7D8B-4B27-99E8-94B3F04C58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4FD5EA-819C-4425-9C9C-6219DE06044A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63C42D-D97B-4AF8-B710-B5963704C826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E0DC38-D669-4571-807B-9C6BD596F765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F81C05-8442-4B71-A415-8633D874AED9}" type="parTrans" cxnId="{5DF1C5A5-60A6-4238-A216-3A558052787D}">
      <dgm:prSet/>
      <dgm:spPr/>
      <dgm:t>
        <a:bodyPr/>
        <a:lstStyle/>
        <a:p>
          <a:endParaRPr lang="en-US" sz="1200"/>
        </a:p>
      </dgm:t>
    </dgm:pt>
    <dgm:pt modelId="{C9FC081F-2EBD-46AC-91B8-F9EF89126254}" type="sibTrans" cxnId="{5DF1C5A5-60A6-4238-A216-3A558052787D}">
      <dgm:prSet/>
      <dgm:spPr/>
      <dgm:t>
        <a:bodyPr/>
        <a:lstStyle/>
        <a:p>
          <a:endParaRPr lang="en-US" sz="1200"/>
        </a:p>
      </dgm:t>
    </dgm:pt>
    <dgm:pt modelId="{3EAFAA5C-5E36-41E5-ABA1-11B318CDA441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AD16F0-77ED-4B7F-A20B-A0A104CB7F3C}" type="parTrans" cxnId="{BC920262-C04C-4842-BB7D-4B8AF36B501E}">
      <dgm:prSet/>
      <dgm:spPr/>
      <dgm:t>
        <a:bodyPr/>
        <a:lstStyle/>
        <a:p>
          <a:endParaRPr lang="en-US" sz="1200"/>
        </a:p>
      </dgm:t>
    </dgm:pt>
    <dgm:pt modelId="{317A6092-52E0-46CC-94E7-8E8AE9FD6FCC}" type="sibTrans" cxnId="{BC920262-C04C-4842-BB7D-4B8AF36B501E}">
      <dgm:prSet/>
      <dgm:spPr/>
      <dgm:t>
        <a:bodyPr/>
        <a:lstStyle/>
        <a:p>
          <a:endParaRPr lang="en-US" sz="1200"/>
        </a:p>
      </dgm:t>
    </dgm:pt>
    <dgm:pt modelId="{2CD5C422-7CD9-41AB-B726-F5A484A67B33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083228-4CEC-428F-A4BC-25DBC4E354B0}" type="parTrans" cxnId="{982FD0D8-45EE-4F05-A4D1-6E80D632D6BC}">
      <dgm:prSet/>
      <dgm:spPr/>
      <dgm:t>
        <a:bodyPr/>
        <a:lstStyle/>
        <a:p>
          <a:endParaRPr lang="en-US" sz="1200"/>
        </a:p>
      </dgm:t>
    </dgm:pt>
    <dgm:pt modelId="{83BED43B-3040-4A7F-A842-2D40167313CF}" type="sibTrans" cxnId="{982FD0D8-45EE-4F05-A4D1-6E80D632D6BC}">
      <dgm:prSet/>
      <dgm:spPr/>
      <dgm:t>
        <a:bodyPr/>
        <a:lstStyle/>
        <a:p>
          <a:endParaRPr lang="en-US" sz="1200"/>
        </a:p>
      </dgm:t>
    </dgm:pt>
    <dgm:pt modelId="{EF7492C4-9BD5-43EE-ADDD-EF3D82F4C016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0A6AF0-7207-45C4-ABEB-0D84DA4A04DC}" type="pres">
      <dgm:prSet presAssocID="{8F23D980-C083-4FBE-A0D3-11910FAFC52A}" presName="hierFlow" presStyleCnt="0"/>
      <dgm:spPr/>
    </dgm:pt>
    <dgm:pt modelId="{AECD1891-2E47-4D78-8EF6-DBC3C4242EA9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B223D65-8AA4-4286-9D37-966A012C650B}" type="pres">
      <dgm:prSet presAssocID="{2CD5C422-7CD9-41AB-B726-F5A484A67B33}" presName="Name14" presStyleCnt="0"/>
      <dgm:spPr/>
    </dgm:pt>
    <dgm:pt modelId="{19B37077-F6DC-446E-9FCA-C32E79B73396}" type="pres">
      <dgm:prSet presAssocID="{2CD5C422-7CD9-41AB-B726-F5A484A67B33}" presName="level1Shape" presStyleLbl="node0" presStyleIdx="0" presStyleCnt="1" custScaleX="94671" custScaleY="64617" custLinFactNeighborY="-22783">
        <dgm:presLayoutVars>
          <dgm:chPref val="3"/>
        </dgm:presLayoutVars>
      </dgm:prSet>
      <dgm:spPr/>
    </dgm:pt>
    <dgm:pt modelId="{8627648B-33C8-4BB3-AFAE-E66DC7D3464B}" type="pres">
      <dgm:prSet presAssocID="{2CD5C422-7CD9-41AB-B726-F5A484A67B33}" presName="hierChild2" presStyleCnt="0"/>
      <dgm:spPr/>
    </dgm:pt>
    <dgm:pt modelId="{BFFBAD9D-F7BD-40EF-911A-5EE3A07C9948}" type="pres">
      <dgm:prSet presAssocID="{3CF18FC5-3998-4F6E-8773-E2EF65DAE299}" presName="Name19" presStyleLbl="parChTrans1D2" presStyleIdx="0" presStyleCnt="1"/>
      <dgm:spPr/>
    </dgm:pt>
    <dgm:pt modelId="{0781E05B-2422-4D17-B056-7F81435437FF}" type="pres">
      <dgm:prSet presAssocID="{5363C42D-D97B-4AF8-B710-B5963704C826}" presName="Name21" presStyleCnt="0"/>
      <dgm:spPr/>
    </dgm:pt>
    <dgm:pt modelId="{5A3D9B17-F71B-478C-B7B6-AD6B831A017A}" type="pres">
      <dgm:prSet presAssocID="{5363C42D-D97B-4AF8-B710-B5963704C826}" presName="level2Shape" presStyleLbl="node2" presStyleIdx="0" presStyleCnt="1" custScaleY="88617" custLinFactNeighborY="-39403"/>
      <dgm:spPr/>
    </dgm:pt>
    <dgm:pt modelId="{1CD93182-3521-420B-A609-6D4E6BAC6528}" type="pres">
      <dgm:prSet presAssocID="{5363C42D-D97B-4AF8-B710-B5963704C826}" presName="hierChild3" presStyleCnt="0"/>
      <dgm:spPr/>
    </dgm:pt>
    <dgm:pt modelId="{ACD25742-E068-4040-8D0D-6BC363093126}" type="pres">
      <dgm:prSet presAssocID="{517DFC95-747A-4B80-9902-C78CE39941D5}" presName="Name19" presStyleLbl="parChTrans1D3" presStyleIdx="0" presStyleCnt="2"/>
      <dgm:spPr/>
    </dgm:pt>
    <dgm:pt modelId="{F9A02C9C-EC59-45D4-AD11-794ADCF08C31}" type="pres">
      <dgm:prSet presAssocID="{B14FD5EA-819C-4425-9C9C-6219DE06044A}" presName="Name21" presStyleCnt="0"/>
      <dgm:spPr/>
    </dgm:pt>
    <dgm:pt modelId="{5C0D1651-A514-4092-8F1C-CE6C853BDEF3}" type="pres">
      <dgm:prSet presAssocID="{B14FD5EA-819C-4425-9C9C-6219DE06044A}" presName="level2Shape" presStyleLbl="node3" presStyleIdx="0" presStyleCnt="2" custScaleY="61166" custLinFactNeighborY="-39403"/>
      <dgm:spPr/>
    </dgm:pt>
    <dgm:pt modelId="{E43AEF5D-2F2A-44D7-BC3E-6337174127C6}" type="pres">
      <dgm:prSet presAssocID="{B14FD5EA-819C-4425-9C9C-6219DE06044A}" presName="hierChild3" presStyleCnt="0"/>
      <dgm:spPr/>
    </dgm:pt>
    <dgm:pt modelId="{A207A91E-56A5-4BEC-BAAD-8A10300D8D32}" type="pres">
      <dgm:prSet presAssocID="{BF45E4B6-7026-407D-8C42-A41909B24331}" presName="Name19" presStyleLbl="parChTrans1D4" presStyleIdx="0" presStyleCnt="2"/>
      <dgm:spPr/>
    </dgm:pt>
    <dgm:pt modelId="{008DA192-F959-4003-A682-6C3C0EEAAE0F}" type="pres">
      <dgm:prSet presAssocID="{81DF7E61-9212-4CF2-853C-A59AC0ED9DD4}" presName="Name21" presStyleCnt="0"/>
      <dgm:spPr/>
    </dgm:pt>
    <dgm:pt modelId="{53769587-0978-4EEA-9F1B-34D554EB1824}" type="pres">
      <dgm:prSet presAssocID="{81DF7E61-9212-4CF2-853C-A59AC0ED9DD4}" presName="level2Shape" presStyleLbl="node4" presStyleIdx="0" presStyleCnt="2" custScaleY="58536" custLinFactNeighborY="22083"/>
      <dgm:spPr/>
    </dgm:pt>
    <dgm:pt modelId="{D12335EC-419A-469B-8C46-64E2D4B10D75}" type="pres">
      <dgm:prSet presAssocID="{81DF7E61-9212-4CF2-853C-A59AC0ED9DD4}" presName="hierChild3" presStyleCnt="0"/>
      <dgm:spPr/>
    </dgm:pt>
    <dgm:pt modelId="{EA00C6AE-0243-4822-9D17-1D3D581A5476}" type="pres">
      <dgm:prSet presAssocID="{52F81C05-8442-4B71-A415-8633D874AED9}" presName="Name19" presStyleLbl="parChTrans1D3" presStyleIdx="1" presStyleCnt="2"/>
      <dgm:spPr/>
    </dgm:pt>
    <dgm:pt modelId="{29629C2C-7087-4906-8469-9EAF98C90E2E}" type="pres">
      <dgm:prSet presAssocID="{A1E0DC38-D669-4571-807B-9C6BD596F765}" presName="Name21" presStyleCnt="0"/>
      <dgm:spPr/>
    </dgm:pt>
    <dgm:pt modelId="{1899F092-A31F-4AF6-A523-4D855B6098CC}" type="pres">
      <dgm:prSet presAssocID="{A1E0DC38-D669-4571-807B-9C6BD596F765}" presName="level2Shape" presStyleLbl="node3" presStyleIdx="1" presStyleCnt="2" custScaleY="61166" custLinFactNeighborY="-39403"/>
      <dgm:spPr/>
    </dgm:pt>
    <dgm:pt modelId="{73FA82AC-3FC0-4F2A-88C0-D19E322838E5}" type="pres">
      <dgm:prSet presAssocID="{A1E0DC38-D669-4571-807B-9C6BD596F765}" presName="hierChild3" presStyleCnt="0"/>
      <dgm:spPr/>
    </dgm:pt>
    <dgm:pt modelId="{3E866371-0757-43B2-8A84-B4C776251CB2}" type="pres">
      <dgm:prSet presAssocID="{86AD16F0-77ED-4B7F-A20B-A0A104CB7F3C}" presName="Name19" presStyleLbl="parChTrans1D4" presStyleIdx="1" presStyleCnt="2"/>
      <dgm:spPr/>
    </dgm:pt>
    <dgm:pt modelId="{5D8FD2EF-8161-4629-B6CC-09BB81C950D3}" type="pres">
      <dgm:prSet presAssocID="{3EAFAA5C-5E36-41E5-ABA1-11B318CDA441}" presName="Name21" presStyleCnt="0"/>
      <dgm:spPr/>
    </dgm:pt>
    <dgm:pt modelId="{37F95AF8-0D31-4AEE-94DE-6CF79ABC5AEA}" type="pres">
      <dgm:prSet presAssocID="{3EAFAA5C-5E36-41E5-ABA1-11B318CDA441}" presName="level2Shape" presStyleLbl="node4" presStyleIdx="1" presStyleCnt="2" custScaleY="58536" custLinFactNeighborY="22083"/>
      <dgm:spPr/>
    </dgm:pt>
    <dgm:pt modelId="{D1B5A6F9-E382-42CB-8ABC-E7D80A9038C5}" type="pres">
      <dgm:prSet presAssocID="{3EAFAA5C-5E36-41E5-ABA1-11B318CDA441}" presName="hierChild3" presStyleCnt="0"/>
      <dgm:spPr/>
    </dgm:pt>
    <dgm:pt modelId="{077B59BF-7D8B-4B27-99E8-94B3F04C580C}" type="pres">
      <dgm:prSet presAssocID="{8F23D980-C083-4FBE-A0D3-11910FAFC52A}" presName="bgShapesFlow" presStyleCnt="0"/>
      <dgm:spPr/>
    </dgm:pt>
  </dgm:ptLst>
  <dgm:cxnLst>
    <dgm:cxn modelId="{08796C00-4391-4039-BDF4-80084059243F}" srcId="{2CD5C422-7CD9-41AB-B726-F5A484A67B33}" destId="{5363C42D-D97B-4AF8-B710-B5963704C826}" srcOrd="0" destOrd="0" parTransId="{3CF18FC5-3998-4F6E-8773-E2EF65DAE299}" sibTransId="{37B1CE05-0916-4435-B912-BC5E0CC9A892}"/>
    <dgm:cxn modelId="{E3868E04-08CF-453F-AEC8-81E82166B82A}" type="presOf" srcId="{5363C42D-D97B-4AF8-B710-B5963704C826}" destId="{5A3D9B17-F71B-478C-B7B6-AD6B831A017A}" srcOrd="0" destOrd="0" presId="urn:microsoft.com/office/officeart/2005/8/layout/hierarchy6"/>
    <dgm:cxn modelId="{11D34314-F265-45AB-8938-36981E26ADD6}" type="presOf" srcId="{517DFC95-747A-4B80-9902-C78CE39941D5}" destId="{ACD25742-E068-4040-8D0D-6BC363093126}" srcOrd="0" destOrd="0" presId="urn:microsoft.com/office/officeart/2005/8/layout/hierarchy6"/>
    <dgm:cxn modelId="{BC920262-C04C-4842-BB7D-4B8AF36B501E}" srcId="{A1E0DC38-D669-4571-807B-9C6BD596F765}" destId="{3EAFAA5C-5E36-41E5-ABA1-11B318CDA441}" srcOrd="0" destOrd="0" parTransId="{86AD16F0-77ED-4B7F-A20B-A0A104CB7F3C}" sibTransId="{317A6092-52E0-46CC-94E7-8E8AE9FD6FCC}"/>
    <dgm:cxn modelId="{8BA83542-138B-4FF4-BA4B-40A2B729DC02}" type="presOf" srcId="{86AD16F0-77ED-4B7F-A20B-A0A104CB7F3C}" destId="{3E866371-0757-43B2-8A84-B4C776251CB2}" srcOrd="0" destOrd="0" presId="urn:microsoft.com/office/officeart/2005/8/layout/hierarchy6"/>
    <dgm:cxn modelId="{AAAB2764-AB8E-45F5-BF0C-1F845EC83A71}" type="presOf" srcId="{8F23D980-C083-4FBE-A0D3-11910FAFC52A}" destId="{EF7492C4-9BD5-43EE-ADDD-EF3D82F4C016}" srcOrd="0" destOrd="0" presId="urn:microsoft.com/office/officeart/2005/8/layout/hierarchy6"/>
    <dgm:cxn modelId="{91227B66-868B-4EC1-A6B1-F427EE5AB00C}" type="presOf" srcId="{52F81C05-8442-4B71-A415-8633D874AED9}" destId="{EA00C6AE-0243-4822-9D17-1D3D581A5476}" srcOrd="0" destOrd="0" presId="urn:microsoft.com/office/officeart/2005/8/layout/hierarchy6"/>
    <dgm:cxn modelId="{F175FE67-6777-46EF-BF43-D3303FBECC63}" type="presOf" srcId="{3CF18FC5-3998-4F6E-8773-E2EF65DAE299}" destId="{BFFBAD9D-F7BD-40EF-911A-5EE3A07C9948}" srcOrd="0" destOrd="0" presId="urn:microsoft.com/office/officeart/2005/8/layout/hierarchy6"/>
    <dgm:cxn modelId="{D6E24E69-DB39-482D-A02D-6CBF3BB4C74B}" type="presOf" srcId="{A1E0DC38-D669-4571-807B-9C6BD596F765}" destId="{1899F092-A31F-4AF6-A523-4D855B6098CC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AA0F2959-734F-4336-943C-7F05C0DADAB1}" type="presOf" srcId="{81DF7E61-9212-4CF2-853C-A59AC0ED9DD4}" destId="{53769587-0978-4EEA-9F1B-34D554EB1824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C64036A2-7A50-4B4E-9CCD-7B7A306CBAFB}" type="presOf" srcId="{BF45E4B6-7026-407D-8C42-A41909B24331}" destId="{A207A91E-56A5-4BEC-BAAD-8A10300D8D32}" srcOrd="0" destOrd="0" presId="urn:microsoft.com/office/officeart/2005/8/layout/hierarchy6"/>
    <dgm:cxn modelId="{5DF1C5A5-60A6-4238-A216-3A558052787D}" srcId="{5363C42D-D97B-4AF8-B710-B5963704C826}" destId="{A1E0DC38-D669-4571-807B-9C6BD596F765}" srcOrd="1" destOrd="0" parTransId="{52F81C05-8442-4B71-A415-8633D874AED9}" sibTransId="{C9FC081F-2EBD-46AC-91B8-F9EF89126254}"/>
    <dgm:cxn modelId="{8E5047B6-205E-4253-B5CD-63F935FE27F1}" type="presOf" srcId="{2CD5C422-7CD9-41AB-B726-F5A484A67B33}" destId="{19B37077-F6DC-446E-9FCA-C32E79B73396}" srcOrd="0" destOrd="0" presId="urn:microsoft.com/office/officeart/2005/8/layout/hierarchy6"/>
    <dgm:cxn modelId="{75682AB8-0080-4EDA-81E5-C904459BA226}" type="presOf" srcId="{B14FD5EA-819C-4425-9C9C-6219DE06044A}" destId="{5C0D1651-A514-4092-8F1C-CE6C853BDEF3}" srcOrd="0" destOrd="0" presId="urn:microsoft.com/office/officeart/2005/8/layout/hierarchy6"/>
    <dgm:cxn modelId="{85327EC1-CFE8-4375-A62F-025C900D56B0}" type="presOf" srcId="{3EAFAA5C-5E36-41E5-ABA1-11B318CDA441}" destId="{37F95AF8-0D31-4AEE-94DE-6CF79ABC5AEA}" srcOrd="0" destOrd="0" presId="urn:microsoft.com/office/officeart/2005/8/layout/hierarchy6"/>
    <dgm:cxn modelId="{982FD0D8-45EE-4F05-A4D1-6E80D632D6BC}" srcId="{8F23D980-C083-4FBE-A0D3-11910FAFC52A}" destId="{2CD5C422-7CD9-41AB-B726-F5A484A67B33}" srcOrd="0" destOrd="0" parTransId="{ED083228-4CEC-428F-A4BC-25DBC4E354B0}" sibTransId="{83BED43B-3040-4A7F-A842-2D40167313CF}"/>
    <dgm:cxn modelId="{8C0EF596-D857-4576-A71E-0DD00EF194BD}" type="presParOf" srcId="{EF7492C4-9BD5-43EE-ADDD-EF3D82F4C016}" destId="{F20A6AF0-7207-45C4-ABEB-0D84DA4A04DC}" srcOrd="0" destOrd="0" presId="urn:microsoft.com/office/officeart/2005/8/layout/hierarchy6"/>
    <dgm:cxn modelId="{90C3FA95-6741-421A-8431-4FB10E97FEED}" type="presParOf" srcId="{F20A6AF0-7207-45C4-ABEB-0D84DA4A04DC}" destId="{AECD1891-2E47-4D78-8EF6-DBC3C4242EA9}" srcOrd="0" destOrd="0" presId="urn:microsoft.com/office/officeart/2005/8/layout/hierarchy6"/>
    <dgm:cxn modelId="{20E05AC6-AA14-4571-8920-2F882F8CA5F2}" type="presParOf" srcId="{AECD1891-2E47-4D78-8EF6-DBC3C4242EA9}" destId="{2B223D65-8AA4-4286-9D37-966A012C650B}" srcOrd="0" destOrd="0" presId="urn:microsoft.com/office/officeart/2005/8/layout/hierarchy6"/>
    <dgm:cxn modelId="{3D39E32F-84E0-4FCD-9B48-6BCCCACA37DD}" type="presParOf" srcId="{2B223D65-8AA4-4286-9D37-966A012C650B}" destId="{19B37077-F6DC-446E-9FCA-C32E79B73396}" srcOrd="0" destOrd="0" presId="urn:microsoft.com/office/officeart/2005/8/layout/hierarchy6"/>
    <dgm:cxn modelId="{35D58821-A2B7-4223-8606-D863E8DF0BCA}" type="presParOf" srcId="{2B223D65-8AA4-4286-9D37-966A012C650B}" destId="{8627648B-33C8-4BB3-AFAE-E66DC7D3464B}" srcOrd="1" destOrd="0" presId="urn:microsoft.com/office/officeart/2005/8/layout/hierarchy6"/>
    <dgm:cxn modelId="{9448E19D-AFB6-4A4E-B1A7-CE5E4A96B768}" type="presParOf" srcId="{8627648B-33C8-4BB3-AFAE-E66DC7D3464B}" destId="{BFFBAD9D-F7BD-40EF-911A-5EE3A07C9948}" srcOrd="0" destOrd="0" presId="urn:microsoft.com/office/officeart/2005/8/layout/hierarchy6"/>
    <dgm:cxn modelId="{5B620521-FDF8-46DB-B987-277C255FEA78}" type="presParOf" srcId="{8627648B-33C8-4BB3-AFAE-E66DC7D3464B}" destId="{0781E05B-2422-4D17-B056-7F81435437FF}" srcOrd="1" destOrd="0" presId="urn:microsoft.com/office/officeart/2005/8/layout/hierarchy6"/>
    <dgm:cxn modelId="{778A3DAA-BA38-4CDD-9819-D8B50C2A23F6}" type="presParOf" srcId="{0781E05B-2422-4D17-B056-7F81435437FF}" destId="{5A3D9B17-F71B-478C-B7B6-AD6B831A017A}" srcOrd="0" destOrd="0" presId="urn:microsoft.com/office/officeart/2005/8/layout/hierarchy6"/>
    <dgm:cxn modelId="{385AC55A-819B-49D2-B135-DCB857F8CCE3}" type="presParOf" srcId="{0781E05B-2422-4D17-B056-7F81435437FF}" destId="{1CD93182-3521-420B-A609-6D4E6BAC6528}" srcOrd="1" destOrd="0" presId="urn:microsoft.com/office/officeart/2005/8/layout/hierarchy6"/>
    <dgm:cxn modelId="{80FD97A5-DC5B-4B2C-B779-ACEF0E34B90F}" type="presParOf" srcId="{1CD93182-3521-420B-A609-6D4E6BAC6528}" destId="{ACD25742-E068-4040-8D0D-6BC363093126}" srcOrd="0" destOrd="0" presId="urn:microsoft.com/office/officeart/2005/8/layout/hierarchy6"/>
    <dgm:cxn modelId="{D4BB14A3-461E-4770-B572-78EE5F586F6B}" type="presParOf" srcId="{1CD93182-3521-420B-A609-6D4E6BAC6528}" destId="{F9A02C9C-EC59-45D4-AD11-794ADCF08C31}" srcOrd="1" destOrd="0" presId="urn:microsoft.com/office/officeart/2005/8/layout/hierarchy6"/>
    <dgm:cxn modelId="{9F42FBF8-CC54-4F06-9D2A-BDD63892F118}" type="presParOf" srcId="{F9A02C9C-EC59-45D4-AD11-794ADCF08C31}" destId="{5C0D1651-A514-4092-8F1C-CE6C853BDEF3}" srcOrd="0" destOrd="0" presId="urn:microsoft.com/office/officeart/2005/8/layout/hierarchy6"/>
    <dgm:cxn modelId="{99F3BDC0-357B-4022-AF2D-D8236D2CE61C}" type="presParOf" srcId="{F9A02C9C-EC59-45D4-AD11-794ADCF08C31}" destId="{E43AEF5D-2F2A-44D7-BC3E-6337174127C6}" srcOrd="1" destOrd="0" presId="urn:microsoft.com/office/officeart/2005/8/layout/hierarchy6"/>
    <dgm:cxn modelId="{BA8B26FA-7A9D-47E9-A581-C985CF6E772C}" type="presParOf" srcId="{E43AEF5D-2F2A-44D7-BC3E-6337174127C6}" destId="{A207A91E-56A5-4BEC-BAAD-8A10300D8D32}" srcOrd="0" destOrd="0" presId="urn:microsoft.com/office/officeart/2005/8/layout/hierarchy6"/>
    <dgm:cxn modelId="{D7F19F0B-9CE1-400D-9775-B0F88DA9462E}" type="presParOf" srcId="{E43AEF5D-2F2A-44D7-BC3E-6337174127C6}" destId="{008DA192-F959-4003-A682-6C3C0EEAAE0F}" srcOrd="1" destOrd="0" presId="urn:microsoft.com/office/officeart/2005/8/layout/hierarchy6"/>
    <dgm:cxn modelId="{701CC8B8-EF13-41F7-BA16-627C37F6676E}" type="presParOf" srcId="{008DA192-F959-4003-A682-6C3C0EEAAE0F}" destId="{53769587-0978-4EEA-9F1B-34D554EB1824}" srcOrd="0" destOrd="0" presId="urn:microsoft.com/office/officeart/2005/8/layout/hierarchy6"/>
    <dgm:cxn modelId="{14658BF9-C405-44A4-B130-5C3A6BDE3D95}" type="presParOf" srcId="{008DA192-F959-4003-A682-6C3C0EEAAE0F}" destId="{D12335EC-419A-469B-8C46-64E2D4B10D75}" srcOrd="1" destOrd="0" presId="urn:microsoft.com/office/officeart/2005/8/layout/hierarchy6"/>
    <dgm:cxn modelId="{0C151BFB-E984-457F-B302-9A9362A83A01}" type="presParOf" srcId="{1CD93182-3521-420B-A609-6D4E6BAC6528}" destId="{EA00C6AE-0243-4822-9D17-1D3D581A5476}" srcOrd="2" destOrd="0" presId="urn:microsoft.com/office/officeart/2005/8/layout/hierarchy6"/>
    <dgm:cxn modelId="{C346D705-0213-4388-BE15-810C982FB6CC}" type="presParOf" srcId="{1CD93182-3521-420B-A609-6D4E6BAC6528}" destId="{29629C2C-7087-4906-8469-9EAF98C90E2E}" srcOrd="3" destOrd="0" presId="urn:microsoft.com/office/officeart/2005/8/layout/hierarchy6"/>
    <dgm:cxn modelId="{FB2400BA-F9C9-4A85-B418-7F7D24A0D4AB}" type="presParOf" srcId="{29629C2C-7087-4906-8469-9EAF98C90E2E}" destId="{1899F092-A31F-4AF6-A523-4D855B6098CC}" srcOrd="0" destOrd="0" presId="urn:microsoft.com/office/officeart/2005/8/layout/hierarchy6"/>
    <dgm:cxn modelId="{6AADB9DA-3EB2-464F-B981-55802F47E31F}" type="presParOf" srcId="{29629C2C-7087-4906-8469-9EAF98C90E2E}" destId="{73FA82AC-3FC0-4F2A-88C0-D19E322838E5}" srcOrd="1" destOrd="0" presId="urn:microsoft.com/office/officeart/2005/8/layout/hierarchy6"/>
    <dgm:cxn modelId="{93B2F35A-A2DE-433E-BDC7-2A957F5DAE22}" type="presParOf" srcId="{73FA82AC-3FC0-4F2A-88C0-D19E322838E5}" destId="{3E866371-0757-43B2-8A84-B4C776251CB2}" srcOrd="0" destOrd="0" presId="urn:microsoft.com/office/officeart/2005/8/layout/hierarchy6"/>
    <dgm:cxn modelId="{AA6B08B5-17B7-4638-A1BA-D0708F587B8F}" type="presParOf" srcId="{73FA82AC-3FC0-4F2A-88C0-D19E322838E5}" destId="{5D8FD2EF-8161-4629-B6CC-09BB81C950D3}" srcOrd="1" destOrd="0" presId="urn:microsoft.com/office/officeart/2005/8/layout/hierarchy6"/>
    <dgm:cxn modelId="{384F4B6D-4344-4BB6-8E0B-FE83831D532E}" type="presParOf" srcId="{5D8FD2EF-8161-4629-B6CC-09BB81C950D3}" destId="{37F95AF8-0D31-4AEE-94DE-6CF79ABC5AEA}" srcOrd="0" destOrd="0" presId="urn:microsoft.com/office/officeart/2005/8/layout/hierarchy6"/>
    <dgm:cxn modelId="{FC338F70-C1BE-4EFE-97D9-8A9376F1519C}" type="presParOf" srcId="{5D8FD2EF-8161-4629-B6CC-09BB81C950D3}" destId="{D1B5A6F9-E382-42CB-8ABC-E7D80A9038C5}" srcOrd="1" destOrd="0" presId="urn:microsoft.com/office/officeart/2005/8/layout/hierarchy6"/>
    <dgm:cxn modelId="{969B66B3-244E-444C-BD8C-9D0CF4E2C2A9}" type="presParOf" srcId="{EF7492C4-9BD5-43EE-ADDD-EF3D82F4C016}" destId="{077B59BF-7D8B-4B27-99E8-94B3F04C58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Y="24143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Y="40383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Y="113837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/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/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X="139472" custScaleY="64683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X="139472" custScaleY="40994"/>
      <dgm:spPr/>
    </dgm:pt>
    <dgm:pt modelId="{09852C2B-75B7-4A4B-98ED-994586E25819}" type="pres">
      <dgm:prSet presAssocID="{CB272669-9671-442C-BCBD-4BD347E83006}" presName="hierChild3" presStyleCnt="0"/>
      <dgm:spPr/>
    </dgm:pt>
    <dgm:pt modelId="{7E91CCF2-CAAC-4DC4-99A8-C7A758AC81DB}" type="pres">
      <dgm:prSet presAssocID="{8E10645E-B89C-480E-B4AF-C1486364FFA2}" presName="Name19" presStyleLbl="parChTrans1D3" presStyleIdx="0" presStyleCnt="1"/>
      <dgm:spPr/>
    </dgm:pt>
    <dgm:pt modelId="{3975FEC6-A102-4BD0-ABAA-4B29E0FC265D}" type="pres">
      <dgm:prSet presAssocID="{949AEDB6-EC9F-4D0A-978A-4E283CC2C952}" presName="Name21" presStyleCnt="0"/>
      <dgm:spPr/>
    </dgm:pt>
    <dgm:pt modelId="{F964B734-B5C0-42C2-A0A7-E17A0578B55E}" type="pres">
      <dgm:prSet presAssocID="{949AEDB6-EC9F-4D0A-978A-4E283CC2C952}" presName="level2Shape" presStyleLbl="node3" presStyleIdx="0" presStyleCnt="1" custScaleX="139472" custScaleY="31815"/>
      <dgm:spPr/>
    </dgm:pt>
    <dgm:pt modelId="{DE6A08F3-3AC0-4B1E-8881-DBB4F07943F1}" type="pres">
      <dgm:prSet presAssocID="{949AEDB6-EC9F-4D0A-978A-4E283CC2C952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B713F093-1187-4DF6-A2F3-34A69A31F854}" type="presOf" srcId="{8E10645E-B89C-480E-B4AF-C1486364FFA2}" destId="{7E91CCF2-CAAC-4DC4-99A8-C7A758AC81DB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81A6C3B3-EB36-4058-91DB-826A67045F60}" type="presOf" srcId="{949AEDB6-EC9F-4D0A-978A-4E283CC2C952}" destId="{F964B734-B5C0-42C2-A0A7-E17A0578B55E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DE678194-1B43-47BF-BC14-E8F14ECB120D}" type="presParOf" srcId="{09852C2B-75B7-4A4B-98ED-994586E25819}" destId="{7E91CCF2-CAAC-4DC4-99A8-C7A758AC81DB}" srcOrd="0" destOrd="0" presId="urn:microsoft.com/office/officeart/2005/8/layout/hierarchy6"/>
    <dgm:cxn modelId="{60B666DC-894A-4936-8D0D-D10759108C4F}" type="presParOf" srcId="{09852C2B-75B7-4A4B-98ED-994586E25819}" destId="{3975FEC6-A102-4BD0-ABAA-4B29E0FC265D}" srcOrd="1" destOrd="0" presId="urn:microsoft.com/office/officeart/2005/8/layout/hierarchy6"/>
    <dgm:cxn modelId="{CECECC96-A99C-416C-BECC-30E16BC7D244}" type="presParOf" srcId="{3975FEC6-A102-4BD0-ABAA-4B29E0FC265D}" destId="{F964B734-B5C0-42C2-A0A7-E17A0578B55E}" srcOrd="0" destOrd="0" presId="urn:microsoft.com/office/officeart/2005/8/layout/hierarchy6"/>
    <dgm:cxn modelId="{C7EB6FE5-DECE-425D-968D-9C504E948340}" type="presParOf" srcId="{3975FEC6-A102-4BD0-ABAA-4B29E0FC265D}" destId="{DE6A08F3-3AC0-4B1E-8881-DBB4F07943F1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/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/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/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/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/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/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52435" custLinFactNeighborY="17454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5156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411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5156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411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87681E-17D8-4813-8789-95E91A43EAF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2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2"/>
      <dgm:spPr/>
    </dgm:pt>
    <dgm:pt modelId="{7ADFAF39-E2F6-48B5-B50F-3D09EFB15C59}" type="pres">
      <dgm:prSet presAssocID="{2DE15F52-483D-49AD-9178-785B537EB5C4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1" presStyleCnt="2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1" presStyleCnt="2"/>
      <dgm:spPr/>
    </dgm:pt>
    <dgm:pt modelId="{0AAFBF47-683D-4923-AA7B-BEF85512F34B}" type="pres">
      <dgm:prSet presAssocID="{C97FBC1F-D360-4D74-9722-7D079177C321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36FB346-E9A5-4880-A212-5F700E933D1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0C929CAB-EADE-4BF1-A009-BE190EFA0C3C}" type="par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D88DC4-BE9B-428C-A1F8-06BAFBD5BC96}" type="sib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BD28CD-775D-4599-9B82-43A44AA58CC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D4E4C2-BAA7-4050-BF6C-A60F54AA9A20}" type="par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74AB40-3FAB-4617-9199-31898B06A461}" type="sib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73D083-7120-4046-95C1-FABC5CEF284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ACF6-5896-4CBC-BF81-329C1BF49ED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DB53D89F-7063-4D07-8BDA-B262E462C9D5}" type="sib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1D9B8D-EF83-4C4B-A586-258D5BEE7031}" type="par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 custScaleX="373645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936A1E7A-91E1-4C4B-8046-19ECD4AFF856}" type="pres">
      <dgm:prSet presAssocID="{28949FC5-5292-47BF-B5C1-319C60C9D32D}" presName="Name19" presStyleLbl="parChTrans1D2" presStyleIdx="0" presStyleCnt="2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0" presStyleCnt="2"/>
      <dgm:spPr/>
    </dgm:pt>
    <dgm:pt modelId="{527E5CEC-5C60-4941-94D4-03BFC3302CC6}" type="pres">
      <dgm:prSet presAssocID="{EF1DCAD6-3034-4E76-870D-741A142D01E0}" presName="hierChild3" presStyleCnt="0"/>
      <dgm:spPr/>
    </dgm:pt>
    <dgm:pt modelId="{B00A7C41-E002-4776-A504-57789F1E47AB}" type="pres">
      <dgm:prSet presAssocID="{F21D9B8D-EF83-4C4B-A586-258D5BEE7031}" presName="Name19" presStyleLbl="parChTrans1D3" presStyleIdx="0" presStyleCnt="2"/>
      <dgm:spPr/>
    </dgm:pt>
    <dgm:pt modelId="{21BDFDC8-6FFB-4A5B-9DD0-970FA0441079}" type="pres">
      <dgm:prSet presAssocID="{4959ACF6-5896-4CBC-BF81-329C1BF49EDE}" presName="Name21" presStyleCnt="0"/>
      <dgm:spPr/>
    </dgm:pt>
    <dgm:pt modelId="{768A9B62-78E6-46A7-A787-19801617EF1D}" type="pres">
      <dgm:prSet presAssocID="{4959ACF6-5896-4CBC-BF81-329C1BF49EDE}" presName="level2Shape" presStyleLbl="node3" presStyleIdx="0" presStyleCnt="2"/>
      <dgm:spPr/>
    </dgm:pt>
    <dgm:pt modelId="{C0EFEE85-9882-473B-A74B-6E9AD91BCC0B}" type="pres">
      <dgm:prSet presAssocID="{4959ACF6-5896-4CBC-BF81-329C1BF49EDE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1" presStyleCnt="2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1" presStyleCnt="2"/>
      <dgm:spPr/>
    </dgm:pt>
    <dgm:pt modelId="{7DEC7CB7-9BF0-4839-A140-37F8E294903D}" type="pres">
      <dgm:prSet presAssocID="{1C2D638A-9D70-4F79-B474-1AF963C8FB5F}" presName="hierChild3" presStyleCnt="0"/>
      <dgm:spPr/>
    </dgm:pt>
    <dgm:pt modelId="{486574AD-7D7E-44FF-A378-5B6F921BBB13}" type="pres">
      <dgm:prSet presAssocID="{0C929CAB-EADE-4BF1-A009-BE190EFA0C3C}" presName="Name19" presStyleLbl="parChTrans1D3" presStyleIdx="1" presStyleCnt="2"/>
      <dgm:spPr/>
    </dgm:pt>
    <dgm:pt modelId="{7767662E-4E1D-4F2D-8DCC-174D61461480}" type="pres">
      <dgm:prSet presAssocID="{C36FB346-E9A5-4880-A212-5F700E933D17}" presName="Name21" presStyleCnt="0"/>
      <dgm:spPr/>
    </dgm:pt>
    <dgm:pt modelId="{2D699B06-6233-4E65-984F-98C53A7246FD}" type="pres">
      <dgm:prSet presAssocID="{C36FB346-E9A5-4880-A212-5F700E933D17}" presName="level2Shape" presStyleLbl="node3" presStyleIdx="1" presStyleCnt="2"/>
      <dgm:spPr/>
    </dgm:pt>
    <dgm:pt modelId="{37DEF561-AB69-4139-B667-0CFC561F7DDF}" type="pres">
      <dgm:prSet presAssocID="{C36FB346-E9A5-4880-A212-5F700E933D17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765FEFD8-BB97-4898-873B-0C7B0E277CFA}" type="pres">
      <dgm:prSet presAssocID="{5ADEB31F-2FC4-4756-8B5C-EBA256C6FBE2}" presName="spComp" presStyleCnt="0"/>
      <dgm:spPr/>
    </dgm:pt>
    <dgm:pt modelId="{CD140886-69D1-4790-8B75-C0EDB205B443}" type="pres">
      <dgm:prSet presAssocID="{5ADEB31F-2FC4-4756-8B5C-EBA256C6FBE2}" presName="vSp" presStyleCnt="0"/>
      <dgm:spPr/>
    </dgm:pt>
    <dgm:pt modelId="{60137DDB-BA4C-4BC1-8CB1-E8952042EAE7}" type="pres">
      <dgm:prSet presAssocID="{A9BD28CD-775D-4599-9B82-43A44AA58CC2}" presName="rectComp" presStyleCnt="0"/>
      <dgm:spPr/>
    </dgm:pt>
    <dgm:pt modelId="{C205553F-55F7-48D1-9E94-CC00D6584A83}" type="pres">
      <dgm:prSet presAssocID="{A9BD28CD-775D-4599-9B82-43A44AA58CC2}" presName="bgRect" presStyleLbl="bgShp" presStyleIdx="2" presStyleCnt="3"/>
      <dgm:spPr/>
    </dgm:pt>
    <dgm:pt modelId="{9C73E9BE-BE95-4FE7-A536-19CBC142959E}" type="pres">
      <dgm:prSet presAssocID="{A9BD28CD-775D-4599-9B82-43A44AA58CC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841D20E-3BE4-4437-8F27-0251C207A882}" srcId="{EF1DCAD6-3034-4E76-870D-741A142D01E0}" destId="{4959ACF6-5896-4CBC-BF81-329C1BF49EDE}" srcOrd="0" destOrd="0" parTransId="{F21D9B8D-EF83-4C4B-A586-258D5BEE7031}" sibTransId="{DB53D89F-7063-4D07-8BDA-B262E462C9D5}"/>
    <dgm:cxn modelId="{DB994211-7EBD-4DCA-8B53-A9F58B018F47}" type="presOf" srcId="{0C929CAB-EADE-4BF1-A009-BE190EFA0C3C}" destId="{486574AD-7D7E-44FF-A378-5B6F921BBB13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ADBE7228-72C8-4B01-9BF6-2940C00CE4F9}" srcId="{3A73D083-7120-4046-95C1-FABC5CEF2849}" destId="{EF1DCAD6-3034-4E76-870D-741A142D01E0}" srcOrd="0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A6E40440-47EF-4BB1-8112-BB39C15B6D9D}" type="presOf" srcId="{A9BD28CD-775D-4599-9B82-43A44AA58CC2}" destId="{9C73E9BE-BE95-4FE7-A536-19CBC142959E}" srcOrd="1" destOrd="0" presId="urn:microsoft.com/office/officeart/2005/8/layout/hierarchy6"/>
    <dgm:cxn modelId="{DE03895C-060A-4DAB-BB96-7EA280132340}" type="presOf" srcId="{F21D9B8D-EF83-4C4B-A586-258D5BEE7031}" destId="{B00A7C41-E002-4776-A504-57789F1E47AB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1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C794786F-5189-4252-90AD-F57B89630D42}" type="presOf" srcId="{C36FB346-E9A5-4880-A212-5F700E933D17}" destId="{2D699B06-6233-4E65-984F-98C53A7246FD}" srcOrd="0" destOrd="0" presId="urn:microsoft.com/office/officeart/2005/8/layout/hierarchy6"/>
    <dgm:cxn modelId="{E7EACA70-AE61-4A50-B599-0960F0F7875D}" type="presOf" srcId="{4959ACF6-5896-4CBC-BF81-329C1BF49EDE}" destId="{768A9B62-78E6-46A7-A787-19801617EF1D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8D25CC86-AF28-4973-9580-87A978A8A10B}" type="presOf" srcId="{A9BD28CD-775D-4599-9B82-43A44AA58CC2}" destId="{C205553F-55F7-48D1-9E94-CC00D6584A83}" srcOrd="0" destOrd="0" presId="urn:microsoft.com/office/officeart/2005/8/layout/hierarchy6"/>
    <dgm:cxn modelId="{C395319A-91B8-4950-A49E-D5AA1E3B8109}" srcId="{1C2D638A-9D70-4F79-B474-1AF963C8FB5F}" destId="{C36FB346-E9A5-4880-A212-5F700E933D17}" srcOrd="0" destOrd="0" parTransId="{0C929CAB-EADE-4BF1-A009-BE190EFA0C3C}" sibTransId="{08D88DC4-BE9B-428C-A1F8-06BAFBD5BC96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C7938DC2-8774-4E7D-B737-1E541FB6CDB9}" srcId="{912C2143-12A2-4306-87A8-271489AE21C0}" destId="{A9BD28CD-775D-4599-9B82-43A44AA58CC2}" srcOrd="3" destOrd="0" parTransId="{22D4E4C2-BAA7-4050-BF6C-A60F54AA9A20}" sibTransId="{0C74AB40-3FAB-4617-9199-31898B06A461}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CFD57A42-2175-4D1E-9115-3861B7EB7E91}" type="presParOf" srcId="{9E0EDD7D-0E1E-4E89-B3BD-FBD08CCF939D}" destId="{936A1E7A-91E1-4C4B-8046-19ECD4AFF856}" srcOrd="0" destOrd="0" presId="urn:microsoft.com/office/officeart/2005/8/layout/hierarchy6"/>
    <dgm:cxn modelId="{E3C80D04-9789-4966-A8E5-9AB08CA43407}" type="presParOf" srcId="{9E0EDD7D-0E1E-4E89-B3BD-FBD08CCF939D}" destId="{16989F40-D78B-4F94-9C42-470C533C3C09}" srcOrd="1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0A60BCD4-2B4A-4CAB-AB9F-13730C849CD6}" type="presParOf" srcId="{527E5CEC-5C60-4941-94D4-03BFC3302CC6}" destId="{B00A7C41-E002-4776-A504-57789F1E47AB}" srcOrd="0" destOrd="0" presId="urn:microsoft.com/office/officeart/2005/8/layout/hierarchy6"/>
    <dgm:cxn modelId="{2DCAAB94-FBAF-4DEC-9A22-5B29F47E84D9}" type="presParOf" srcId="{527E5CEC-5C60-4941-94D4-03BFC3302CC6}" destId="{21BDFDC8-6FFB-4A5B-9DD0-970FA0441079}" srcOrd="1" destOrd="0" presId="urn:microsoft.com/office/officeart/2005/8/layout/hierarchy6"/>
    <dgm:cxn modelId="{CE7BAFE1-8AC4-4EA7-8319-7BAA739C1283}" type="presParOf" srcId="{21BDFDC8-6FFB-4A5B-9DD0-970FA0441079}" destId="{768A9B62-78E6-46A7-A787-19801617EF1D}" srcOrd="0" destOrd="0" presId="urn:microsoft.com/office/officeart/2005/8/layout/hierarchy6"/>
    <dgm:cxn modelId="{4FE2F719-E5C0-4E91-B293-2641FE10A660}" type="presParOf" srcId="{21BDFDC8-6FFB-4A5B-9DD0-970FA0441079}" destId="{C0EFEE85-9882-473B-A74B-6E9AD91BCC0B}" srcOrd="1" destOrd="0" presId="urn:microsoft.com/office/officeart/2005/8/layout/hierarchy6"/>
    <dgm:cxn modelId="{B5847C3B-6B09-49B5-9ECE-979440300C94}" type="presParOf" srcId="{9E0EDD7D-0E1E-4E89-B3BD-FBD08CCF939D}" destId="{2F345789-EB2F-4873-AAD7-03E59CF70572}" srcOrd="2" destOrd="0" presId="urn:microsoft.com/office/officeart/2005/8/layout/hierarchy6"/>
    <dgm:cxn modelId="{C64DF53F-3D64-46F3-912A-A8629C8CE420}" type="presParOf" srcId="{9E0EDD7D-0E1E-4E89-B3BD-FBD08CCF939D}" destId="{4C55A20C-8E0A-416C-9D29-5983F731ADEB}" srcOrd="3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57745A80-6896-46C4-82C7-5219C2AC8958}" type="presParOf" srcId="{7DEC7CB7-9BF0-4839-A140-37F8E294903D}" destId="{486574AD-7D7E-44FF-A378-5B6F921BBB13}" srcOrd="0" destOrd="0" presId="urn:microsoft.com/office/officeart/2005/8/layout/hierarchy6"/>
    <dgm:cxn modelId="{4472139F-4591-47CE-959C-4D25BA0B460A}" type="presParOf" srcId="{7DEC7CB7-9BF0-4839-A140-37F8E294903D}" destId="{7767662E-4E1D-4F2D-8DCC-174D61461480}" srcOrd="1" destOrd="0" presId="urn:microsoft.com/office/officeart/2005/8/layout/hierarchy6"/>
    <dgm:cxn modelId="{683DB78F-F7C6-448A-8F1A-0C1FDA676CAE}" type="presParOf" srcId="{7767662E-4E1D-4F2D-8DCC-174D61461480}" destId="{2D699B06-6233-4E65-984F-98C53A7246FD}" srcOrd="0" destOrd="0" presId="urn:microsoft.com/office/officeart/2005/8/layout/hierarchy6"/>
    <dgm:cxn modelId="{B330827D-40F6-4EEE-8B62-8E913070D0E6}" type="presParOf" srcId="{7767662E-4E1D-4F2D-8DCC-174D61461480}" destId="{37DEF561-AB69-4139-B667-0CFC561F7DDF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32DB235E-B2D4-4B4F-97D8-E227E21EDE24}" type="presParOf" srcId="{F026187D-AD5B-42B4-8896-1DAB0C8B4F34}" destId="{765FEFD8-BB97-4898-873B-0C7B0E277CFA}" srcOrd="3" destOrd="0" presId="urn:microsoft.com/office/officeart/2005/8/layout/hierarchy6"/>
    <dgm:cxn modelId="{8CB678F4-115B-4627-B652-11D4731E72F1}" type="presParOf" srcId="{765FEFD8-BB97-4898-873B-0C7B0E277CFA}" destId="{CD140886-69D1-4790-8B75-C0EDB205B443}" srcOrd="0" destOrd="0" presId="urn:microsoft.com/office/officeart/2005/8/layout/hierarchy6"/>
    <dgm:cxn modelId="{649858C2-96A3-4E87-8738-A783B0C9C8C6}" type="presParOf" srcId="{F026187D-AD5B-42B4-8896-1DAB0C8B4F34}" destId="{60137DDB-BA4C-4BC1-8CB1-E8952042EAE7}" srcOrd="4" destOrd="0" presId="urn:microsoft.com/office/officeart/2005/8/layout/hierarchy6"/>
    <dgm:cxn modelId="{C54E9F18-4223-4263-97C0-23FE38B2164E}" type="presParOf" srcId="{60137DDB-BA4C-4BC1-8CB1-E8952042EAE7}" destId="{C205553F-55F7-48D1-9E94-CC00D6584A83}" srcOrd="0" destOrd="0" presId="urn:microsoft.com/office/officeart/2005/8/layout/hierarchy6"/>
    <dgm:cxn modelId="{E8F2B528-F3E1-477F-BA2B-7551050DAC63}" type="presParOf" srcId="{60137DDB-BA4C-4BC1-8CB1-E8952042EAE7}" destId="{9C73E9BE-BE95-4FE7-A536-19CBC142959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产区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/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/>
        </a:p>
      </dgm:t>
    </dgm:pt>
    <dgm:pt modelId="{A768BB0B-6065-42FE-925A-AEAABBF1E1DE}">
      <dgm:prSet phldrT="[Text]"/>
      <dgm:spPr/>
      <dgm:t>
        <a:bodyPr/>
        <a:lstStyle/>
        <a:p>
          <a:r>
            <a:rPr lang="zh-CN" altLang="en-US" dirty="0"/>
            <a:t>版</a:t>
          </a:r>
          <a:endParaRPr lang="en-US" dirty="0"/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/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/>
        </a:p>
      </dgm:t>
    </dgm:pt>
    <dgm:pt modelId="{D84A0523-8596-4158-AD16-6A8DD4B90E8B}">
      <dgm:prSet phldrT="[Text]"/>
      <dgm:spPr/>
      <dgm:t>
        <a:bodyPr/>
        <a:lstStyle/>
        <a:p>
          <a:r>
            <a:rPr lang="zh-CN" altLang="en-US" dirty="0"/>
            <a:t>块</a:t>
          </a:r>
          <a:endParaRPr lang="en-US" dirty="0"/>
        </a:p>
      </dgm:t>
    </dgm:pt>
    <dgm:pt modelId="{E5AEE24A-CF56-4722-94F8-CED2E816DB58}" type="parTrans" cxnId="{153B2F7D-EDBB-477E-8007-6AB704474667}">
      <dgm:prSet/>
      <dgm:spPr/>
      <dgm:t>
        <a:bodyPr/>
        <a:lstStyle/>
        <a:p>
          <a:endParaRPr lang="en-US"/>
        </a:p>
      </dgm:t>
    </dgm:pt>
    <dgm:pt modelId="{B97736BF-0A76-45F3-8B3A-0094D777EF47}" type="sibTrans" cxnId="{153B2F7D-EDBB-477E-8007-6AB704474667}">
      <dgm:prSet/>
      <dgm:spPr/>
      <dgm:t>
        <a:bodyPr/>
        <a:lstStyle/>
        <a:p>
          <a:endParaRPr lang="en-US"/>
        </a:p>
      </dgm:t>
    </dgm:pt>
    <dgm:pt modelId="{20385E73-2D4E-401F-8C62-BD0E178ADE76}">
      <dgm:prSet phldrT="[Text]"/>
      <dgm:spPr/>
      <dgm:t>
        <a:bodyPr/>
        <a:lstStyle/>
        <a:p>
          <a:endParaRPr lang="en-US" dirty="0"/>
        </a:p>
      </dgm:t>
    </dgm:pt>
    <dgm:pt modelId="{4C4F213E-5118-4B46-8D5F-95128CB5C496}" type="parTrans" cxnId="{79CFBEFE-95CD-4571-9B55-694B7DDBCCE2}">
      <dgm:prSet/>
      <dgm:spPr/>
      <dgm:t>
        <a:bodyPr/>
        <a:lstStyle/>
        <a:p>
          <a:endParaRPr lang="en-US"/>
        </a:p>
      </dgm:t>
    </dgm:pt>
    <dgm:pt modelId="{C684A701-2A2E-4149-9D06-3CE37002B395}" type="sibTrans" cxnId="{79CFBEFE-95CD-4571-9B55-694B7DDBCCE2}">
      <dgm:prSet/>
      <dgm:spPr/>
      <dgm:t>
        <a:bodyPr/>
        <a:lstStyle/>
        <a:p>
          <a:endParaRPr lang="en-US"/>
        </a:p>
      </dgm:t>
    </dgm:pt>
    <dgm:pt modelId="{8A060EEA-011D-4B6B-96FD-ED55F716B0C1}">
      <dgm:prSet phldrT="[Text]"/>
      <dgm:spPr/>
      <dgm:t>
        <a:bodyPr/>
        <a:lstStyle/>
        <a:p>
          <a:endParaRPr lang="en-US" dirty="0"/>
        </a:p>
      </dgm:t>
    </dgm:pt>
    <dgm:pt modelId="{A909375C-C177-4B98-ADD2-F2588FB56254}" type="parTrans" cxnId="{6429FEE9-A416-4463-AB82-30DBCEC964D6}">
      <dgm:prSet/>
      <dgm:spPr/>
      <dgm:t>
        <a:bodyPr/>
        <a:lstStyle/>
        <a:p>
          <a:endParaRPr lang="en-US"/>
        </a:p>
      </dgm:t>
    </dgm:pt>
    <dgm:pt modelId="{7B813A17-B588-41C5-ABB3-6C8260624730}" type="sibTrans" cxnId="{6429FEE9-A416-4463-AB82-30DBCEC964D6}">
      <dgm:prSet/>
      <dgm:spPr/>
      <dgm:t>
        <a:bodyPr/>
        <a:lstStyle/>
        <a:p>
          <a:endParaRPr lang="en-US"/>
        </a:p>
      </dgm:t>
    </dgm:pt>
    <dgm:pt modelId="{35948BAB-659F-4208-85D4-DEE4978989D5}">
      <dgm:prSet phldrT="[Text]"/>
      <dgm:spPr/>
      <dgm:t>
        <a:bodyPr/>
        <a:lstStyle/>
        <a:p>
          <a:endParaRPr lang="en-US" dirty="0"/>
        </a:p>
      </dgm:t>
    </dgm:pt>
    <dgm:pt modelId="{95DA90E8-5B64-46A3-AF73-F5D6312EB2EF}" type="parTrans" cxnId="{26E7EDBE-6244-4A86-8B69-9CE402B0A3BB}">
      <dgm:prSet/>
      <dgm:spPr/>
      <dgm:t>
        <a:bodyPr/>
        <a:lstStyle/>
        <a:p>
          <a:endParaRPr lang="en-US"/>
        </a:p>
      </dgm:t>
    </dgm:pt>
    <dgm:pt modelId="{776537B4-4259-455C-B73E-57B15DF96775}" type="sibTrans" cxnId="{26E7EDBE-6244-4A86-8B69-9CE402B0A3BB}">
      <dgm:prSet/>
      <dgm:spPr/>
      <dgm:t>
        <a:bodyPr/>
        <a:lstStyle/>
        <a:p>
          <a:endParaRPr lang="en-US"/>
        </a:p>
      </dgm:t>
    </dgm:pt>
    <dgm:pt modelId="{462C49B2-C5E7-4E99-A673-E9B02E8265C4}">
      <dgm:prSet phldrT="[Text]"/>
      <dgm:spPr/>
      <dgm:t>
        <a:bodyPr/>
        <a:lstStyle/>
        <a:p>
          <a:endParaRPr lang="en-US" dirty="0"/>
        </a:p>
      </dgm:t>
    </dgm:pt>
    <dgm:pt modelId="{0D2299D7-BF2B-4C8C-86E2-14A5B1A30A62}" type="parTrans" cxnId="{31ED30C2-1D95-43C3-A46E-54E8FFDF53C7}">
      <dgm:prSet/>
      <dgm:spPr/>
      <dgm:t>
        <a:bodyPr/>
        <a:lstStyle/>
        <a:p>
          <a:endParaRPr lang="en-US"/>
        </a:p>
      </dgm:t>
    </dgm:pt>
    <dgm:pt modelId="{F158BA42-24BE-4830-AAB0-C89E12B16753}" type="sibTrans" cxnId="{31ED30C2-1D95-43C3-A46E-54E8FFDF53C7}">
      <dgm:prSet/>
      <dgm:spPr/>
      <dgm:t>
        <a:bodyPr/>
        <a:lstStyle/>
        <a:p>
          <a:endParaRPr lang="en-US"/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>
        <dgm:presLayoutVars>
          <dgm:chMax val="6"/>
          <dgm:chPref val="6"/>
        </dgm:presLayoutVars>
      </dgm:prSet>
      <dgm:spPr/>
    </dgm:pt>
    <dgm:pt modelId="{FF500329-728C-4EC0-8A76-509B8B7CAF7F}" type="pres">
      <dgm:prSet presAssocID="{A768BB0B-6065-42FE-925A-AEAABBF1E1DE}" presName="Accent1" presStyleCnt="0"/>
      <dgm:spPr/>
    </dgm:pt>
    <dgm:pt modelId="{1861C06E-4087-4CAA-AFA1-5871F05CA721}" type="pres">
      <dgm:prSet presAssocID="{A768BB0B-6065-42FE-925A-AEAABBF1E1DE}" presName="Accent" presStyleLbl="bgShp" presStyleIdx="0" presStyleCnt="6"/>
      <dgm:spPr/>
    </dgm:pt>
    <dgm:pt modelId="{66D984AE-43A7-4423-A51D-E462035DBEA1}" type="pres">
      <dgm:prSet presAssocID="{A768BB0B-6065-42FE-925A-AEAABBF1E1DE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428BF25-FA30-49BB-B5EF-1EBC279ED1D2}" type="pres">
      <dgm:prSet presAssocID="{D84A0523-8596-4158-AD16-6A8DD4B90E8B}" presName="Accent2" presStyleCnt="0"/>
      <dgm:spPr/>
    </dgm:pt>
    <dgm:pt modelId="{DF63DA55-00D7-4D98-A494-FEC43D056C34}" type="pres">
      <dgm:prSet presAssocID="{D84A0523-8596-4158-AD16-6A8DD4B90E8B}" presName="Accent" presStyleLbl="bgShp" presStyleIdx="1" presStyleCnt="6"/>
      <dgm:spPr/>
    </dgm:pt>
    <dgm:pt modelId="{25A8BDFB-4E98-4C21-A030-29BAD2806D0C}" type="pres">
      <dgm:prSet presAssocID="{D84A0523-8596-4158-AD16-6A8DD4B90E8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FAECB4C-F41D-41FF-BFEF-F23597A5583E}" type="pres">
      <dgm:prSet presAssocID="{20385E73-2D4E-401F-8C62-BD0E178ADE76}" presName="Accent3" presStyleCnt="0"/>
      <dgm:spPr/>
    </dgm:pt>
    <dgm:pt modelId="{12D67EA2-E3DB-46C5-9C52-526BF8B9F104}" type="pres">
      <dgm:prSet presAssocID="{20385E73-2D4E-401F-8C62-BD0E178ADE76}" presName="Accent" presStyleLbl="bgShp" presStyleIdx="2" presStyleCnt="6"/>
      <dgm:spPr/>
    </dgm:pt>
    <dgm:pt modelId="{3D869E30-268C-4DF0-9614-13BC947F4104}" type="pres">
      <dgm:prSet presAssocID="{20385E73-2D4E-401F-8C62-BD0E178ADE7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5A082DE-8324-4954-962A-2558E547CF66}" type="pres">
      <dgm:prSet presAssocID="{8A060EEA-011D-4B6B-96FD-ED55F716B0C1}" presName="Accent4" presStyleCnt="0"/>
      <dgm:spPr/>
    </dgm:pt>
    <dgm:pt modelId="{8921D979-E3AB-49AB-BCE0-224CC6D73408}" type="pres">
      <dgm:prSet presAssocID="{8A060EEA-011D-4B6B-96FD-ED55F716B0C1}" presName="Accent" presStyleLbl="bgShp" presStyleIdx="3" presStyleCnt="6"/>
      <dgm:spPr/>
    </dgm:pt>
    <dgm:pt modelId="{35EA1AD3-978C-4E77-BDAF-66B50767DEB9}" type="pres">
      <dgm:prSet presAssocID="{8A060EEA-011D-4B6B-96FD-ED55F716B0C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D9B9D12-8EB1-40F1-915E-F75AA40F0EBB}" type="pres">
      <dgm:prSet presAssocID="{35948BAB-659F-4208-85D4-DEE4978989D5}" presName="Accent5" presStyleCnt="0"/>
      <dgm:spPr/>
    </dgm:pt>
    <dgm:pt modelId="{12E8116C-5CA5-44EF-9ABD-814883810848}" type="pres">
      <dgm:prSet presAssocID="{35948BAB-659F-4208-85D4-DEE4978989D5}" presName="Accent" presStyleLbl="bgShp" presStyleIdx="4" presStyleCnt="6"/>
      <dgm:spPr/>
    </dgm:pt>
    <dgm:pt modelId="{F5EF7A02-325A-43C3-9648-16812E500968}" type="pres">
      <dgm:prSet presAssocID="{35948BAB-659F-4208-85D4-DEE4978989D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3BBDD70-EAD6-4C9D-87CF-FD9CCE725365}" type="pres">
      <dgm:prSet presAssocID="{462C49B2-C5E7-4E99-A673-E9B02E8265C4}" presName="Accent6" presStyleCnt="0"/>
      <dgm:spPr/>
    </dgm:pt>
    <dgm:pt modelId="{E66C06C0-FE58-44AE-A87A-7DBD50F9EF4A}" type="pres">
      <dgm:prSet presAssocID="{462C49B2-C5E7-4E99-A673-E9B02E8265C4}" presName="Accent" presStyleLbl="bgShp" presStyleIdx="5" presStyleCnt="6"/>
      <dgm:spPr/>
    </dgm:pt>
    <dgm:pt modelId="{77DB927D-16DA-4C48-B6E8-B2A02FA7C483}" type="pres">
      <dgm:prSet presAssocID="{462C49B2-C5E7-4E99-A673-E9B02E8265C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F70C3918-A926-47EA-B12A-21B82D5CAF57}" type="presOf" srcId="{20385E73-2D4E-401F-8C62-BD0E178ADE76}" destId="{3D869E30-268C-4DF0-9614-13BC947F4104}" srcOrd="0" destOrd="0" presId="urn:microsoft.com/office/officeart/2011/layout/HexagonRadial"/>
    <dgm:cxn modelId="{0CA17F29-DF43-4C63-8794-230F7B90DAD6}" type="presOf" srcId="{D84A0523-8596-4158-AD16-6A8DD4B90E8B}" destId="{25A8BDFB-4E98-4C21-A030-29BAD2806D0C}" srcOrd="0" destOrd="0" presId="urn:microsoft.com/office/officeart/2011/layout/HexagonRadial"/>
    <dgm:cxn modelId="{49407C35-1377-4236-A598-6E1670D8869C}" type="presOf" srcId="{A768BB0B-6065-42FE-925A-AEAABBF1E1DE}" destId="{66D984AE-43A7-4423-A51D-E462035DBEA1}" srcOrd="0" destOrd="0" presId="urn:microsoft.com/office/officeart/2011/layout/HexagonRadial"/>
    <dgm:cxn modelId="{3A3B154C-2742-4413-925A-F74301B9A080}" srcId="{BA827798-5225-4FAE-A48B-69B3B444CA51}" destId="{A768BB0B-6065-42FE-925A-AEAABBF1E1DE}" srcOrd="0" destOrd="0" parTransId="{777DB5DE-2BA7-41D3-BF90-36725D5FE7FE}" sibTransId="{244B8A5A-AF56-4C2F-A661-332551D8E486}"/>
    <dgm:cxn modelId="{9F86214D-4104-4267-B073-5B861C84B1B2}" type="presOf" srcId="{8A060EEA-011D-4B6B-96FD-ED55F716B0C1}" destId="{35EA1AD3-978C-4E77-BDAF-66B50767DEB9}" srcOrd="0" destOrd="0" presId="urn:microsoft.com/office/officeart/2011/layout/HexagonRadial"/>
    <dgm:cxn modelId="{153B2F7D-EDBB-477E-8007-6AB704474667}" srcId="{BA827798-5225-4FAE-A48B-69B3B444CA51}" destId="{D84A0523-8596-4158-AD16-6A8DD4B90E8B}" srcOrd="1" destOrd="0" parTransId="{E5AEE24A-CF56-4722-94F8-CED2E816DB58}" sibTransId="{B97736BF-0A76-45F3-8B3A-0094D777EF47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26E7EDBE-6244-4A86-8B69-9CE402B0A3BB}" srcId="{BA827798-5225-4FAE-A48B-69B3B444CA51}" destId="{35948BAB-659F-4208-85D4-DEE4978989D5}" srcOrd="4" destOrd="0" parTransId="{95DA90E8-5B64-46A3-AF73-F5D6312EB2EF}" sibTransId="{776537B4-4259-455C-B73E-57B15DF96775}"/>
    <dgm:cxn modelId="{31ED30C2-1D95-43C3-A46E-54E8FFDF53C7}" srcId="{BA827798-5225-4FAE-A48B-69B3B444CA51}" destId="{462C49B2-C5E7-4E99-A673-E9B02E8265C4}" srcOrd="5" destOrd="0" parTransId="{0D2299D7-BF2B-4C8C-86E2-14A5B1A30A62}" sibTransId="{F158BA42-24BE-4830-AAB0-C89E12B16753}"/>
    <dgm:cxn modelId="{4322F9E8-4972-407A-A42B-35137AD5E2A5}" type="presOf" srcId="{35948BAB-659F-4208-85D4-DEE4978989D5}" destId="{F5EF7A02-325A-43C3-9648-16812E500968}" srcOrd="0" destOrd="0" presId="urn:microsoft.com/office/officeart/2011/layout/HexagonRadial"/>
    <dgm:cxn modelId="{6429FEE9-A416-4463-AB82-30DBCEC964D6}" srcId="{BA827798-5225-4FAE-A48B-69B3B444CA51}" destId="{8A060EEA-011D-4B6B-96FD-ED55F716B0C1}" srcOrd="3" destOrd="0" parTransId="{A909375C-C177-4B98-ADD2-F2588FB56254}" sibTransId="{7B813A17-B588-41C5-ABB3-6C8260624730}"/>
    <dgm:cxn modelId="{A60775F3-B5BE-40EA-9023-9690F67EC21E}" type="presOf" srcId="{462C49B2-C5E7-4E99-A673-E9B02E8265C4}" destId="{77DB927D-16DA-4C48-B6E8-B2A02FA7C483}" srcOrd="0" destOrd="0" presId="urn:microsoft.com/office/officeart/2011/layout/HexagonRadial"/>
    <dgm:cxn modelId="{79CFBEFE-95CD-4571-9B55-694B7DDBCCE2}" srcId="{BA827798-5225-4FAE-A48B-69B3B444CA51}" destId="{20385E73-2D4E-401F-8C62-BD0E178ADE76}" srcOrd="2" destOrd="0" parTransId="{4C4F213E-5118-4B46-8D5F-95128CB5C496}" sibTransId="{C684A701-2A2E-4149-9D06-3CE37002B395}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9CD3D1D-E70D-4315-97A4-B9D9EFD6AE15}" type="presParOf" srcId="{55B7D2B9-0D88-4047-9DDE-5027E1889BA2}" destId="{FF500329-728C-4EC0-8A76-509B8B7CAF7F}" srcOrd="1" destOrd="0" presId="urn:microsoft.com/office/officeart/2011/layout/HexagonRadial"/>
    <dgm:cxn modelId="{9B78BA02-7B44-4562-903B-5ABE46B749F9}" type="presParOf" srcId="{FF500329-728C-4EC0-8A76-509B8B7CAF7F}" destId="{1861C06E-4087-4CAA-AFA1-5871F05CA721}" srcOrd="0" destOrd="0" presId="urn:microsoft.com/office/officeart/2011/layout/HexagonRadial"/>
    <dgm:cxn modelId="{729C6DCF-F1F1-4608-82A5-1DF015670295}" type="presParOf" srcId="{55B7D2B9-0D88-4047-9DDE-5027E1889BA2}" destId="{66D984AE-43A7-4423-A51D-E462035DBEA1}" srcOrd="2" destOrd="0" presId="urn:microsoft.com/office/officeart/2011/layout/HexagonRadial"/>
    <dgm:cxn modelId="{951AC38B-DFE4-4D8E-9B7D-1A8ABD491305}" type="presParOf" srcId="{55B7D2B9-0D88-4047-9DDE-5027E1889BA2}" destId="{1428BF25-FA30-49BB-B5EF-1EBC279ED1D2}" srcOrd="3" destOrd="0" presId="urn:microsoft.com/office/officeart/2011/layout/HexagonRadial"/>
    <dgm:cxn modelId="{1253D3DF-A947-4654-88A7-651C5230744D}" type="presParOf" srcId="{1428BF25-FA30-49BB-B5EF-1EBC279ED1D2}" destId="{DF63DA55-00D7-4D98-A494-FEC43D056C34}" srcOrd="0" destOrd="0" presId="urn:microsoft.com/office/officeart/2011/layout/HexagonRadial"/>
    <dgm:cxn modelId="{C3379703-B101-44F3-AAFF-82EC3A49859F}" type="presParOf" srcId="{55B7D2B9-0D88-4047-9DDE-5027E1889BA2}" destId="{25A8BDFB-4E98-4C21-A030-29BAD2806D0C}" srcOrd="4" destOrd="0" presId="urn:microsoft.com/office/officeart/2011/layout/HexagonRadial"/>
    <dgm:cxn modelId="{4916167E-B373-4B55-BB3E-00AABED08810}" type="presParOf" srcId="{55B7D2B9-0D88-4047-9DDE-5027E1889BA2}" destId="{BFAECB4C-F41D-41FF-BFEF-F23597A5583E}" srcOrd="5" destOrd="0" presId="urn:microsoft.com/office/officeart/2011/layout/HexagonRadial"/>
    <dgm:cxn modelId="{A1F8C595-233E-4BFA-998D-AFD917ACFE56}" type="presParOf" srcId="{BFAECB4C-F41D-41FF-BFEF-F23597A5583E}" destId="{12D67EA2-E3DB-46C5-9C52-526BF8B9F104}" srcOrd="0" destOrd="0" presId="urn:microsoft.com/office/officeart/2011/layout/HexagonRadial"/>
    <dgm:cxn modelId="{F150CD2E-124D-4384-9365-DEC29EDE1CE2}" type="presParOf" srcId="{55B7D2B9-0D88-4047-9DDE-5027E1889BA2}" destId="{3D869E30-268C-4DF0-9614-13BC947F4104}" srcOrd="6" destOrd="0" presId="urn:microsoft.com/office/officeart/2011/layout/HexagonRadial"/>
    <dgm:cxn modelId="{A23E06D1-3BD9-471A-8A2A-2A032C65F9D6}" type="presParOf" srcId="{55B7D2B9-0D88-4047-9DDE-5027E1889BA2}" destId="{E5A082DE-8324-4954-962A-2558E547CF66}" srcOrd="7" destOrd="0" presId="urn:microsoft.com/office/officeart/2011/layout/HexagonRadial"/>
    <dgm:cxn modelId="{07C6F15E-1081-4A64-8DCA-D15AE3D097FE}" type="presParOf" srcId="{E5A082DE-8324-4954-962A-2558E547CF66}" destId="{8921D979-E3AB-49AB-BCE0-224CC6D73408}" srcOrd="0" destOrd="0" presId="urn:microsoft.com/office/officeart/2011/layout/HexagonRadial"/>
    <dgm:cxn modelId="{D06A575C-715F-4F62-A181-1599D9138A26}" type="presParOf" srcId="{55B7D2B9-0D88-4047-9DDE-5027E1889BA2}" destId="{35EA1AD3-978C-4E77-BDAF-66B50767DEB9}" srcOrd="8" destOrd="0" presId="urn:microsoft.com/office/officeart/2011/layout/HexagonRadial"/>
    <dgm:cxn modelId="{3EB17DF6-2A6B-4A4E-A027-7181576F4926}" type="presParOf" srcId="{55B7D2B9-0D88-4047-9DDE-5027E1889BA2}" destId="{BD9B9D12-8EB1-40F1-915E-F75AA40F0EBB}" srcOrd="9" destOrd="0" presId="urn:microsoft.com/office/officeart/2011/layout/HexagonRadial"/>
    <dgm:cxn modelId="{2175890F-3850-4B3B-A0DA-DA65CC7E66EC}" type="presParOf" srcId="{BD9B9D12-8EB1-40F1-915E-F75AA40F0EBB}" destId="{12E8116C-5CA5-44EF-9ABD-814883810848}" srcOrd="0" destOrd="0" presId="urn:microsoft.com/office/officeart/2011/layout/HexagonRadial"/>
    <dgm:cxn modelId="{1A3DE523-0FB3-4A9D-B9E1-5108F3990B5E}" type="presParOf" srcId="{55B7D2B9-0D88-4047-9DDE-5027E1889BA2}" destId="{F5EF7A02-325A-43C3-9648-16812E500968}" srcOrd="10" destOrd="0" presId="urn:microsoft.com/office/officeart/2011/layout/HexagonRadial"/>
    <dgm:cxn modelId="{0067B1FA-42E9-4C6C-AD19-6FBF0153A89F}" type="presParOf" srcId="{55B7D2B9-0D88-4047-9DDE-5027E1889BA2}" destId="{C3BBDD70-EAD6-4C9D-87CF-FD9CCE725365}" srcOrd="11" destOrd="0" presId="urn:microsoft.com/office/officeart/2011/layout/HexagonRadial"/>
    <dgm:cxn modelId="{C3CE8CD8-72FB-4533-9686-123DA147D6F1}" type="presParOf" srcId="{C3BBDD70-EAD6-4C9D-87CF-FD9CCE725365}" destId="{E66C06C0-FE58-44AE-A87A-7DBD50F9EF4A}" srcOrd="0" destOrd="0" presId="urn:microsoft.com/office/officeart/2011/layout/HexagonRadial"/>
    <dgm:cxn modelId="{E88E0303-CEFE-40F2-9F34-D69BB4D2A23A}" type="presParOf" srcId="{55B7D2B9-0D88-4047-9DDE-5027E1889BA2}" destId="{77DB927D-16DA-4C48-B6E8-B2A02FA7C48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DF996D-710D-40DC-A246-6DF1F9F5A39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92443BD-B49A-45ED-A79F-75A1ACFBBCBE}">
      <dgm:prSet phldrT="[Text]" custT="1"/>
      <dgm:spPr/>
      <dgm:t>
        <a:bodyPr/>
        <a:lstStyle/>
        <a:p>
          <a:pPr algn="l"/>
          <a:r>
            <a:rPr lang="zh-CN" altLang="en-US" sz="1600" dirty="0"/>
            <a:t>平台</a:t>
          </a:r>
          <a:endParaRPr lang="en-US" sz="1600" dirty="0"/>
        </a:p>
      </dgm:t>
    </dgm:pt>
    <dgm:pt modelId="{575FB12B-2B1E-4560-B0F1-4A3EB4707F3F}" type="parTrans" cxnId="{4080BF45-43E3-411C-9AF7-CF853938E9D4}">
      <dgm:prSet/>
      <dgm:spPr/>
      <dgm:t>
        <a:bodyPr/>
        <a:lstStyle/>
        <a:p>
          <a:endParaRPr lang="en-US" sz="1600"/>
        </a:p>
      </dgm:t>
    </dgm:pt>
    <dgm:pt modelId="{79CFDF9C-919A-4A90-8535-FF5C73441E42}" type="sibTrans" cxnId="{4080BF45-43E3-411C-9AF7-CF853938E9D4}">
      <dgm:prSet/>
      <dgm:spPr/>
      <dgm:t>
        <a:bodyPr/>
        <a:lstStyle/>
        <a:p>
          <a:endParaRPr lang="en-US" sz="1600"/>
        </a:p>
      </dgm:t>
    </dgm:pt>
    <dgm:pt modelId="{9E29CEA6-75A4-4E39-904A-6FAFF6A24902}">
      <dgm:prSet phldrT="[Text]" custT="1"/>
      <dgm:spPr/>
      <dgm:t>
        <a:bodyPr/>
        <a:lstStyle/>
        <a:p>
          <a:r>
            <a:rPr lang="zh-CN" altLang="en-US" sz="1200" dirty="0"/>
            <a:t>消费者</a:t>
          </a:r>
          <a:endParaRPr lang="en-US" sz="1200" dirty="0"/>
        </a:p>
      </dgm:t>
    </dgm:pt>
    <dgm:pt modelId="{FB7C75CD-48C9-4ADA-A78F-383F295CE3A0}" type="parTrans" cxnId="{9B749F17-CE78-4F4C-8F59-F0803DC5C26E}">
      <dgm:prSet/>
      <dgm:spPr/>
      <dgm:t>
        <a:bodyPr/>
        <a:lstStyle/>
        <a:p>
          <a:endParaRPr lang="en-US" sz="1600"/>
        </a:p>
      </dgm:t>
    </dgm:pt>
    <dgm:pt modelId="{23C727EF-9DE1-445A-8DE9-D4CCA9014B9E}" type="sibTrans" cxnId="{9B749F17-CE78-4F4C-8F59-F0803DC5C26E}">
      <dgm:prSet/>
      <dgm:spPr/>
      <dgm:t>
        <a:bodyPr/>
        <a:lstStyle/>
        <a:p>
          <a:endParaRPr lang="en-US" sz="1600"/>
        </a:p>
      </dgm:t>
    </dgm:pt>
    <dgm:pt modelId="{0ECB84FB-E646-4BE7-B087-17D66FF7B701}">
      <dgm:prSet phldrT="[Text]" custT="1"/>
      <dgm:spPr/>
      <dgm:t>
        <a:bodyPr/>
        <a:lstStyle/>
        <a:p>
          <a:r>
            <a:rPr lang="zh-CN" altLang="en-US" sz="1200" dirty="0"/>
            <a:t>市场</a:t>
          </a:r>
          <a:endParaRPr lang="en-US" sz="1200" dirty="0"/>
        </a:p>
      </dgm:t>
    </dgm:pt>
    <dgm:pt modelId="{89AA5620-8234-4FAC-9EAC-BC9FC58AD3D7}" type="parTrans" cxnId="{664C2ABE-79D3-4A57-A0A2-BD2615AA2922}">
      <dgm:prSet/>
      <dgm:spPr/>
      <dgm:t>
        <a:bodyPr/>
        <a:lstStyle/>
        <a:p>
          <a:endParaRPr lang="en-US" sz="1600"/>
        </a:p>
      </dgm:t>
    </dgm:pt>
    <dgm:pt modelId="{4AC19621-CCD7-4424-B432-49D0C0DE9206}" type="sibTrans" cxnId="{664C2ABE-79D3-4A57-A0A2-BD2615AA2922}">
      <dgm:prSet/>
      <dgm:spPr/>
      <dgm:t>
        <a:bodyPr/>
        <a:lstStyle/>
        <a:p>
          <a:endParaRPr lang="en-US" sz="1600"/>
        </a:p>
      </dgm:t>
    </dgm:pt>
    <dgm:pt modelId="{1FF923B2-D48F-45C3-84F8-55D7B50D4911}">
      <dgm:prSet phldrT="[Text]" custT="1"/>
      <dgm:spPr/>
      <dgm:t>
        <a:bodyPr/>
        <a:lstStyle/>
        <a:p>
          <a:r>
            <a:rPr lang="zh-CN" altLang="en-US" sz="1200" dirty="0"/>
            <a:t>产供</a:t>
          </a:r>
          <a:endParaRPr lang="en-US" sz="1200" dirty="0"/>
        </a:p>
      </dgm:t>
    </dgm:pt>
    <dgm:pt modelId="{4E847EAF-46AA-4557-94B9-6F5EFC9BFC12}" type="parTrans" cxnId="{032EF55E-BEB4-4CF5-B47C-A28088C3D8CE}">
      <dgm:prSet/>
      <dgm:spPr/>
      <dgm:t>
        <a:bodyPr/>
        <a:lstStyle/>
        <a:p>
          <a:endParaRPr lang="en-US" sz="1600"/>
        </a:p>
      </dgm:t>
    </dgm:pt>
    <dgm:pt modelId="{A162F85F-FE3B-4357-81ED-A0B2EA8878D5}" type="sibTrans" cxnId="{032EF55E-BEB4-4CF5-B47C-A28088C3D8CE}">
      <dgm:prSet/>
      <dgm:spPr/>
      <dgm:t>
        <a:bodyPr/>
        <a:lstStyle/>
        <a:p>
          <a:endParaRPr lang="en-US" sz="1600"/>
        </a:p>
      </dgm:t>
    </dgm:pt>
    <dgm:pt modelId="{42D9E7B0-C48C-4E17-AD94-462A748913DD}">
      <dgm:prSet phldrT="[Text]" custT="1"/>
      <dgm:spPr/>
      <dgm:t>
        <a:bodyPr/>
        <a:lstStyle/>
        <a:p>
          <a:r>
            <a:rPr lang="zh-CN" altLang="en-US" sz="1200" dirty="0"/>
            <a:t>管理</a:t>
          </a:r>
          <a:endParaRPr lang="en-US" sz="1200" dirty="0"/>
        </a:p>
      </dgm:t>
    </dgm:pt>
    <dgm:pt modelId="{474A0E90-1EAA-4F18-A159-36562FD0B427}" type="parTrans" cxnId="{525FBFD8-098D-4CF8-AD36-E191C127229F}">
      <dgm:prSet/>
      <dgm:spPr/>
      <dgm:t>
        <a:bodyPr/>
        <a:lstStyle/>
        <a:p>
          <a:endParaRPr lang="en-US" sz="1600"/>
        </a:p>
      </dgm:t>
    </dgm:pt>
    <dgm:pt modelId="{411B2C52-B07E-4427-921B-0ECBCA4BA6F1}" type="sibTrans" cxnId="{525FBFD8-098D-4CF8-AD36-E191C127229F}">
      <dgm:prSet/>
      <dgm:spPr/>
      <dgm:t>
        <a:bodyPr/>
        <a:lstStyle/>
        <a:p>
          <a:endParaRPr lang="en-US" sz="1600"/>
        </a:p>
      </dgm:t>
    </dgm:pt>
    <dgm:pt modelId="{2483C71B-BD19-4625-844B-99BC042747A1}">
      <dgm:prSet phldrT="[Text]" custT="1"/>
      <dgm:spPr/>
      <dgm:t>
        <a:bodyPr/>
        <a:lstStyle/>
        <a:p>
          <a:r>
            <a:rPr lang="zh-CN" altLang="en-US" sz="2400" dirty="0"/>
            <a:t>云平台</a:t>
          </a:r>
          <a:endParaRPr lang="en-US" sz="2400" dirty="0"/>
        </a:p>
      </dgm:t>
    </dgm:pt>
    <dgm:pt modelId="{2DF291AC-6559-422F-9788-4497D8A7DF68}" type="parTrans" cxnId="{038CFB59-1B13-4AD4-9FAF-CEF595DD10D8}">
      <dgm:prSet/>
      <dgm:spPr/>
      <dgm:t>
        <a:bodyPr/>
        <a:lstStyle/>
        <a:p>
          <a:endParaRPr lang="en-US" sz="1600"/>
        </a:p>
      </dgm:t>
    </dgm:pt>
    <dgm:pt modelId="{83D365CC-C4AD-49E6-B495-27E20532A065}" type="sibTrans" cxnId="{038CFB59-1B13-4AD4-9FAF-CEF595DD10D8}">
      <dgm:prSet/>
      <dgm:spPr/>
      <dgm:t>
        <a:bodyPr/>
        <a:lstStyle/>
        <a:p>
          <a:endParaRPr lang="en-US" sz="1600"/>
        </a:p>
      </dgm:t>
    </dgm:pt>
    <dgm:pt modelId="{920F3A51-C9F0-4CC8-BAFF-CFF66009A571}">
      <dgm:prSet phldrT="[Text]" custT="1"/>
      <dgm:spPr/>
      <dgm:t>
        <a:bodyPr/>
        <a:lstStyle/>
        <a:p>
          <a:r>
            <a:rPr lang="zh-CN" altLang="en-US" sz="2000" dirty="0"/>
            <a:t>用户</a:t>
          </a:r>
          <a:endParaRPr lang="en-US" sz="2000" dirty="0"/>
        </a:p>
      </dgm:t>
    </dgm:pt>
    <dgm:pt modelId="{FCAA831E-CBDC-4D0E-8B75-0D8878F00F44}" type="parTrans" cxnId="{14A38083-D933-4324-BC5F-3561C30A7C18}">
      <dgm:prSet/>
      <dgm:spPr/>
      <dgm:t>
        <a:bodyPr/>
        <a:lstStyle/>
        <a:p>
          <a:endParaRPr lang="en-US" sz="1600"/>
        </a:p>
      </dgm:t>
    </dgm:pt>
    <dgm:pt modelId="{87C0CC59-E8A7-42BD-8FF8-16667E8978A3}" type="sibTrans" cxnId="{14A38083-D933-4324-BC5F-3561C30A7C18}">
      <dgm:prSet/>
      <dgm:spPr/>
      <dgm:t>
        <a:bodyPr/>
        <a:lstStyle/>
        <a:p>
          <a:endParaRPr lang="en-US" sz="1600"/>
        </a:p>
      </dgm:t>
    </dgm:pt>
    <dgm:pt modelId="{04BFB186-02B0-43E3-A5B7-96B2A4CE08E5}" type="pres">
      <dgm:prSet presAssocID="{E6DF996D-710D-40DC-A246-6DF1F9F5A39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EA70BC-4285-4214-89C6-5115D88D19F0}" type="pres">
      <dgm:prSet presAssocID="{E6DF996D-710D-40DC-A246-6DF1F9F5A390}" presName="hierFlow" presStyleCnt="0"/>
      <dgm:spPr/>
    </dgm:pt>
    <dgm:pt modelId="{786A0E85-2BA3-4D07-B2F9-456E4E1BD667}" type="pres">
      <dgm:prSet presAssocID="{E6DF996D-710D-40DC-A246-6DF1F9F5A390}" presName="firstBuf" presStyleCnt="0"/>
      <dgm:spPr/>
    </dgm:pt>
    <dgm:pt modelId="{AFEE6885-5395-4675-9BA6-8BEE1F9E876C}" type="pres">
      <dgm:prSet presAssocID="{E6DF996D-710D-40DC-A246-6DF1F9F5A39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09716B-4543-44EB-B31E-9B0AF0090247}" type="pres">
      <dgm:prSet presAssocID="{392443BD-B49A-45ED-A79F-75A1ACFBBCBE}" presName="Name14" presStyleCnt="0"/>
      <dgm:spPr/>
    </dgm:pt>
    <dgm:pt modelId="{EE9CB45D-C04C-40A2-8B88-FCB8E30FAC59}" type="pres">
      <dgm:prSet presAssocID="{392443BD-B49A-45ED-A79F-75A1ACFBBCBE}" presName="level1Shape" presStyleLbl="node0" presStyleIdx="0" presStyleCnt="1" custScaleX="486622" custScaleY="294415" custLinFactNeighborY="23764">
        <dgm:presLayoutVars>
          <dgm:chPref val="3"/>
        </dgm:presLayoutVars>
      </dgm:prSet>
      <dgm:spPr/>
    </dgm:pt>
    <dgm:pt modelId="{03A81BB9-C9E6-472E-A22B-F63CE302B594}" type="pres">
      <dgm:prSet presAssocID="{392443BD-B49A-45ED-A79F-75A1ACFBBCBE}" presName="hierChild2" presStyleCnt="0"/>
      <dgm:spPr/>
    </dgm:pt>
    <dgm:pt modelId="{963D7736-6CCE-4ECE-B384-0AF324FB3D12}" type="pres">
      <dgm:prSet presAssocID="{FB7C75CD-48C9-4ADA-A78F-383F295CE3A0}" presName="Name19" presStyleLbl="parChTrans1D2" presStyleIdx="0" presStyleCnt="4"/>
      <dgm:spPr/>
    </dgm:pt>
    <dgm:pt modelId="{8FA6D694-C855-4EF8-BB3C-B26976D59BE1}" type="pres">
      <dgm:prSet presAssocID="{9E29CEA6-75A4-4E39-904A-6FAFF6A24902}" presName="Name21" presStyleCnt="0"/>
      <dgm:spPr/>
    </dgm:pt>
    <dgm:pt modelId="{D216D254-4EF1-4148-8600-935D2EF30E4D}" type="pres">
      <dgm:prSet presAssocID="{9E29CEA6-75A4-4E39-904A-6FAFF6A24902}" presName="level2Shape" presStyleLbl="node2" presStyleIdx="0" presStyleCnt="4" custLinFactY="132" custLinFactNeighborY="100000"/>
      <dgm:spPr/>
    </dgm:pt>
    <dgm:pt modelId="{0951D108-CC5B-4272-8758-0F2E446492EF}" type="pres">
      <dgm:prSet presAssocID="{9E29CEA6-75A4-4E39-904A-6FAFF6A24902}" presName="hierChild3" presStyleCnt="0"/>
      <dgm:spPr/>
    </dgm:pt>
    <dgm:pt modelId="{2C14ACEC-91DF-4D14-8895-9028C7F6FBAF}" type="pres">
      <dgm:prSet presAssocID="{89AA5620-8234-4FAC-9EAC-BC9FC58AD3D7}" presName="Name19" presStyleLbl="parChTrans1D2" presStyleIdx="1" presStyleCnt="4"/>
      <dgm:spPr/>
    </dgm:pt>
    <dgm:pt modelId="{F4A1DF39-ADC5-42BB-B7C4-192A3D62CF06}" type="pres">
      <dgm:prSet presAssocID="{0ECB84FB-E646-4BE7-B087-17D66FF7B701}" presName="Name21" presStyleCnt="0"/>
      <dgm:spPr/>
    </dgm:pt>
    <dgm:pt modelId="{72E79061-5862-431F-987E-5EB6B61B1730}" type="pres">
      <dgm:prSet presAssocID="{0ECB84FB-E646-4BE7-B087-17D66FF7B701}" presName="level2Shape" presStyleLbl="node2" presStyleIdx="1" presStyleCnt="4" custLinFactY="132" custLinFactNeighborY="100000"/>
      <dgm:spPr/>
    </dgm:pt>
    <dgm:pt modelId="{C87BA131-A03E-41BC-AD53-1396BF503666}" type="pres">
      <dgm:prSet presAssocID="{0ECB84FB-E646-4BE7-B087-17D66FF7B701}" presName="hierChild3" presStyleCnt="0"/>
      <dgm:spPr/>
    </dgm:pt>
    <dgm:pt modelId="{097E826B-7960-4B5B-8C8C-9325A011318C}" type="pres">
      <dgm:prSet presAssocID="{4E847EAF-46AA-4557-94B9-6F5EFC9BFC12}" presName="Name19" presStyleLbl="parChTrans1D2" presStyleIdx="2" presStyleCnt="4"/>
      <dgm:spPr/>
    </dgm:pt>
    <dgm:pt modelId="{179257F2-DB36-4364-8E70-7BEC97437345}" type="pres">
      <dgm:prSet presAssocID="{1FF923B2-D48F-45C3-84F8-55D7B50D4911}" presName="Name21" presStyleCnt="0"/>
      <dgm:spPr/>
    </dgm:pt>
    <dgm:pt modelId="{E43A5A5B-1664-45CC-8087-A9FF70928243}" type="pres">
      <dgm:prSet presAssocID="{1FF923B2-D48F-45C3-84F8-55D7B50D4911}" presName="level2Shape" presStyleLbl="node2" presStyleIdx="2" presStyleCnt="4" custLinFactY="132" custLinFactNeighborY="100000"/>
      <dgm:spPr/>
    </dgm:pt>
    <dgm:pt modelId="{7F06C664-A804-4C8D-933B-6BD22D01E3B4}" type="pres">
      <dgm:prSet presAssocID="{1FF923B2-D48F-45C3-84F8-55D7B50D4911}" presName="hierChild3" presStyleCnt="0"/>
      <dgm:spPr/>
    </dgm:pt>
    <dgm:pt modelId="{0ACABD68-17F7-4334-B246-5493C26FC2EE}" type="pres">
      <dgm:prSet presAssocID="{474A0E90-1EAA-4F18-A159-36562FD0B427}" presName="Name19" presStyleLbl="parChTrans1D2" presStyleIdx="3" presStyleCnt="4"/>
      <dgm:spPr/>
    </dgm:pt>
    <dgm:pt modelId="{15E858F4-4DC8-43E6-9801-9CC4D0E2D3A8}" type="pres">
      <dgm:prSet presAssocID="{42D9E7B0-C48C-4E17-AD94-462A748913DD}" presName="Name21" presStyleCnt="0"/>
      <dgm:spPr/>
    </dgm:pt>
    <dgm:pt modelId="{D6DAB2CB-4607-4EC0-97AF-9EEDD0CD388E}" type="pres">
      <dgm:prSet presAssocID="{42D9E7B0-C48C-4E17-AD94-462A748913DD}" presName="level2Shape" presStyleLbl="node2" presStyleIdx="3" presStyleCnt="4" custLinFactY="132" custLinFactNeighborY="100000"/>
      <dgm:spPr/>
    </dgm:pt>
    <dgm:pt modelId="{C1368CE3-E9C4-4530-B722-20B6C0271AEE}" type="pres">
      <dgm:prSet presAssocID="{42D9E7B0-C48C-4E17-AD94-462A748913DD}" presName="hierChild3" presStyleCnt="0"/>
      <dgm:spPr/>
    </dgm:pt>
    <dgm:pt modelId="{5AC2DD59-E0CE-41BE-B68B-D6056FBC44BF}" type="pres">
      <dgm:prSet presAssocID="{E6DF996D-710D-40DC-A246-6DF1F9F5A390}" presName="bgShapesFlow" presStyleCnt="0"/>
      <dgm:spPr/>
    </dgm:pt>
    <dgm:pt modelId="{F75A5274-3BF1-4A55-887D-47E73AA226BA}" type="pres">
      <dgm:prSet presAssocID="{2483C71B-BD19-4625-844B-99BC042747A1}" presName="rectComp" presStyleCnt="0"/>
      <dgm:spPr/>
    </dgm:pt>
    <dgm:pt modelId="{752809FE-2ABE-40C1-8BB0-F9FBF2C36E2E}" type="pres">
      <dgm:prSet presAssocID="{2483C71B-BD19-4625-844B-99BC042747A1}" presName="bgRect" presStyleLbl="bgShp" presStyleIdx="0" presStyleCnt="2" custScaleY="294415"/>
      <dgm:spPr/>
    </dgm:pt>
    <dgm:pt modelId="{6DD6D0C5-6FBD-440E-A150-1713187A953F}" type="pres">
      <dgm:prSet presAssocID="{2483C71B-BD19-4625-844B-99BC042747A1}" presName="bgRectTx" presStyleLbl="bgShp" presStyleIdx="0" presStyleCnt="2">
        <dgm:presLayoutVars>
          <dgm:bulletEnabled val="1"/>
        </dgm:presLayoutVars>
      </dgm:prSet>
      <dgm:spPr/>
    </dgm:pt>
    <dgm:pt modelId="{53634CC0-20AF-4F6C-B3A1-1C3922876FFB}" type="pres">
      <dgm:prSet presAssocID="{2483C71B-BD19-4625-844B-99BC042747A1}" presName="spComp" presStyleCnt="0"/>
      <dgm:spPr/>
    </dgm:pt>
    <dgm:pt modelId="{944D9410-BC73-492E-B576-6839869223ED}" type="pres">
      <dgm:prSet presAssocID="{2483C71B-BD19-4625-844B-99BC042747A1}" presName="vSp" presStyleCnt="0"/>
      <dgm:spPr/>
    </dgm:pt>
    <dgm:pt modelId="{8C948EB3-3AC4-487E-B2BA-3AE1942A9D0D}" type="pres">
      <dgm:prSet presAssocID="{920F3A51-C9F0-4CC8-BAFF-CFF66009A571}" presName="rectComp" presStyleCnt="0"/>
      <dgm:spPr/>
    </dgm:pt>
    <dgm:pt modelId="{CD840880-305B-4E76-950F-4FBC220EBF83}" type="pres">
      <dgm:prSet presAssocID="{920F3A51-C9F0-4CC8-BAFF-CFF66009A571}" presName="bgRect" presStyleLbl="bgShp" presStyleIdx="1" presStyleCnt="2" custScaleY="191717"/>
      <dgm:spPr/>
    </dgm:pt>
    <dgm:pt modelId="{7A645044-9BFC-4811-8D6B-61A3DFE61D0D}" type="pres">
      <dgm:prSet presAssocID="{920F3A51-C9F0-4CC8-BAFF-CFF66009A571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0D2C9F0D-F868-40A4-8393-C3A26092CEA7}" type="presOf" srcId="{E6DF996D-710D-40DC-A246-6DF1F9F5A390}" destId="{04BFB186-02B0-43E3-A5B7-96B2A4CE08E5}" srcOrd="0" destOrd="0" presId="urn:microsoft.com/office/officeart/2005/8/layout/hierarchy6"/>
    <dgm:cxn modelId="{9B749F17-CE78-4F4C-8F59-F0803DC5C26E}" srcId="{392443BD-B49A-45ED-A79F-75A1ACFBBCBE}" destId="{9E29CEA6-75A4-4E39-904A-6FAFF6A24902}" srcOrd="0" destOrd="0" parTransId="{FB7C75CD-48C9-4ADA-A78F-383F295CE3A0}" sibTransId="{23C727EF-9DE1-445A-8DE9-D4CCA9014B9E}"/>
    <dgm:cxn modelId="{032EF55E-BEB4-4CF5-B47C-A28088C3D8CE}" srcId="{392443BD-B49A-45ED-A79F-75A1ACFBBCBE}" destId="{1FF923B2-D48F-45C3-84F8-55D7B50D4911}" srcOrd="2" destOrd="0" parTransId="{4E847EAF-46AA-4557-94B9-6F5EFC9BFC12}" sibTransId="{A162F85F-FE3B-4357-81ED-A0B2EA8878D5}"/>
    <dgm:cxn modelId="{4080BF45-43E3-411C-9AF7-CF853938E9D4}" srcId="{E6DF996D-710D-40DC-A246-6DF1F9F5A390}" destId="{392443BD-B49A-45ED-A79F-75A1ACFBBCBE}" srcOrd="0" destOrd="0" parTransId="{575FB12B-2B1E-4560-B0F1-4A3EB4707F3F}" sibTransId="{79CFDF9C-919A-4A90-8535-FF5C73441E42}"/>
    <dgm:cxn modelId="{ECE0796E-A13B-404B-AF81-299825782787}" type="presOf" srcId="{392443BD-B49A-45ED-A79F-75A1ACFBBCBE}" destId="{EE9CB45D-C04C-40A2-8B88-FCB8E30FAC59}" srcOrd="0" destOrd="0" presId="urn:microsoft.com/office/officeart/2005/8/layout/hierarchy6"/>
    <dgm:cxn modelId="{E2B31173-280B-46C0-A63E-A5FE3387E476}" type="presOf" srcId="{89AA5620-8234-4FAC-9EAC-BC9FC58AD3D7}" destId="{2C14ACEC-91DF-4D14-8895-9028C7F6FBAF}" srcOrd="0" destOrd="0" presId="urn:microsoft.com/office/officeart/2005/8/layout/hierarchy6"/>
    <dgm:cxn modelId="{582A3F57-F55B-4814-A804-A863E4CB9B76}" type="presOf" srcId="{42D9E7B0-C48C-4E17-AD94-462A748913DD}" destId="{D6DAB2CB-4607-4EC0-97AF-9EEDD0CD388E}" srcOrd="0" destOrd="0" presId="urn:microsoft.com/office/officeart/2005/8/layout/hierarchy6"/>
    <dgm:cxn modelId="{038CFB59-1B13-4AD4-9FAF-CEF595DD10D8}" srcId="{E6DF996D-710D-40DC-A246-6DF1F9F5A390}" destId="{2483C71B-BD19-4625-844B-99BC042747A1}" srcOrd="1" destOrd="0" parTransId="{2DF291AC-6559-422F-9788-4497D8A7DF68}" sibTransId="{83D365CC-C4AD-49E6-B495-27E20532A065}"/>
    <dgm:cxn modelId="{9478CB7C-ACA4-4585-9107-53B71B3F8B2F}" type="presOf" srcId="{2483C71B-BD19-4625-844B-99BC042747A1}" destId="{752809FE-2ABE-40C1-8BB0-F9FBF2C36E2E}" srcOrd="0" destOrd="0" presId="urn:microsoft.com/office/officeart/2005/8/layout/hierarchy6"/>
    <dgm:cxn modelId="{C5B35781-FE0E-42BC-B6B7-3CB8B5A5E7A8}" type="presOf" srcId="{1FF923B2-D48F-45C3-84F8-55D7B50D4911}" destId="{E43A5A5B-1664-45CC-8087-A9FF70928243}" srcOrd="0" destOrd="0" presId="urn:microsoft.com/office/officeart/2005/8/layout/hierarchy6"/>
    <dgm:cxn modelId="{14A38083-D933-4324-BC5F-3561C30A7C18}" srcId="{E6DF996D-710D-40DC-A246-6DF1F9F5A390}" destId="{920F3A51-C9F0-4CC8-BAFF-CFF66009A571}" srcOrd="2" destOrd="0" parTransId="{FCAA831E-CBDC-4D0E-8B75-0D8878F00F44}" sibTransId="{87C0CC59-E8A7-42BD-8FF8-16667E8978A3}"/>
    <dgm:cxn modelId="{046BC4A7-0D20-4C4B-BC06-6FDE018C6EBC}" type="presOf" srcId="{474A0E90-1EAA-4F18-A159-36562FD0B427}" destId="{0ACABD68-17F7-4334-B246-5493C26FC2EE}" srcOrd="0" destOrd="0" presId="urn:microsoft.com/office/officeart/2005/8/layout/hierarchy6"/>
    <dgm:cxn modelId="{974926AC-56DC-4FA2-BCF3-ADA1E0804174}" type="presOf" srcId="{4E847EAF-46AA-4557-94B9-6F5EFC9BFC12}" destId="{097E826B-7960-4B5B-8C8C-9325A011318C}" srcOrd="0" destOrd="0" presId="urn:microsoft.com/office/officeart/2005/8/layout/hierarchy6"/>
    <dgm:cxn modelId="{7DBB18B0-898A-46BB-BB50-8B2E7CB2A8FF}" type="presOf" srcId="{0ECB84FB-E646-4BE7-B087-17D66FF7B701}" destId="{72E79061-5862-431F-987E-5EB6B61B1730}" srcOrd="0" destOrd="0" presId="urn:microsoft.com/office/officeart/2005/8/layout/hierarchy6"/>
    <dgm:cxn modelId="{664C2ABE-79D3-4A57-A0A2-BD2615AA2922}" srcId="{392443BD-B49A-45ED-A79F-75A1ACFBBCBE}" destId="{0ECB84FB-E646-4BE7-B087-17D66FF7B701}" srcOrd="1" destOrd="0" parTransId="{89AA5620-8234-4FAC-9EAC-BC9FC58AD3D7}" sibTransId="{4AC19621-CCD7-4424-B432-49D0C0DE9206}"/>
    <dgm:cxn modelId="{73AC09D2-BD03-407C-B554-F482E23622D8}" type="presOf" srcId="{920F3A51-C9F0-4CC8-BAFF-CFF66009A571}" destId="{7A645044-9BFC-4811-8D6B-61A3DFE61D0D}" srcOrd="1" destOrd="0" presId="urn:microsoft.com/office/officeart/2005/8/layout/hierarchy6"/>
    <dgm:cxn modelId="{525FBFD8-098D-4CF8-AD36-E191C127229F}" srcId="{392443BD-B49A-45ED-A79F-75A1ACFBBCBE}" destId="{42D9E7B0-C48C-4E17-AD94-462A748913DD}" srcOrd="3" destOrd="0" parTransId="{474A0E90-1EAA-4F18-A159-36562FD0B427}" sibTransId="{411B2C52-B07E-4427-921B-0ECBCA4BA6F1}"/>
    <dgm:cxn modelId="{493B77D9-C802-4A1C-93D1-B7C85926DFBD}" type="presOf" srcId="{FB7C75CD-48C9-4ADA-A78F-383F295CE3A0}" destId="{963D7736-6CCE-4ECE-B384-0AF324FB3D12}" srcOrd="0" destOrd="0" presId="urn:microsoft.com/office/officeart/2005/8/layout/hierarchy6"/>
    <dgm:cxn modelId="{E27F83E4-F540-4D76-A319-6E1108EC1D6A}" type="presOf" srcId="{920F3A51-C9F0-4CC8-BAFF-CFF66009A571}" destId="{CD840880-305B-4E76-950F-4FBC220EBF83}" srcOrd="0" destOrd="0" presId="urn:microsoft.com/office/officeart/2005/8/layout/hierarchy6"/>
    <dgm:cxn modelId="{9C95AFED-5966-4894-B580-562D66EF6854}" type="presOf" srcId="{9E29CEA6-75A4-4E39-904A-6FAFF6A24902}" destId="{D216D254-4EF1-4148-8600-935D2EF30E4D}" srcOrd="0" destOrd="0" presId="urn:microsoft.com/office/officeart/2005/8/layout/hierarchy6"/>
    <dgm:cxn modelId="{F1C8DCFA-B28C-4163-AA77-E033297778F1}" type="presOf" srcId="{2483C71B-BD19-4625-844B-99BC042747A1}" destId="{6DD6D0C5-6FBD-440E-A150-1713187A953F}" srcOrd="1" destOrd="0" presId="urn:microsoft.com/office/officeart/2005/8/layout/hierarchy6"/>
    <dgm:cxn modelId="{3C0EEAD4-A31E-40E7-8961-CCC91B5E945F}" type="presParOf" srcId="{04BFB186-02B0-43E3-A5B7-96B2A4CE08E5}" destId="{E0EA70BC-4285-4214-89C6-5115D88D19F0}" srcOrd="0" destOrd="0" presId="urn:microsoft.com/office/officeart/2005/8/layout/hierarchy6"/>
    <dgm:cxn modelId="{D818BD6F-45DC-4627-8D97-C84FAF5AFA08}" type="presParOf" srcId="{E0EA70BC-4285-4214-89C6-5115D88D19F0}" destId="{786A0E85-2BA3-4D07-B2F9-456E4E1BD667}" srcOrd="0" destOrd="0" presId="urn:microsoft.com/office/officeart/2005/8/layout/hierarchy6"/>
    <dgm:cxn modelId="{C05C5D83-703A-41CA-BBFB-9CA24D804992}" type="presParOf" srcId="{E0EA70BC-4285-4214-89C6-5115D88D19F0}" destId="{AFEE6885-5395-4675-9BA6-8BEE1F9E876C}" srcOrd="1" destOrd="0" presId="urn:microsoft.com/office/officeart/2005/8/layout/hierarchy6"/>
    <dgm:cxn modelId="{7E3AB07E-26CB-475B-96FE-38EE33E7455D}" type="presParOf" srcId="{AFEE6885-5395-4675-9BA6-8BEE1F9E876C}" destId="{3B09716B-4543-44EB-B31E-9B0AF0090247}" srcOrd="0" destOrd="0" presId="urn:microsoft.com/office/officeart/2005/8/layout/hierarchy6"/>
    <dgm:cxn modelId="{803E1BE3-AB00-4080-9637-6441EEE61914}" type="presParOf" srcId="{3B09716B-4543-44EB-B31E-9B0AF0090247}" destId="{EE9CB45D-C04C-40A2-8B88-FCB8E30FAC59}" srcOrd="0" destOrd="0" presId="urn:microsoft.com/office/officeart/2005/8/layout/hierarchy6"/>
    <dgm:cxn modelId="{C17D544E-318D-4F35-8071-B4BF14D94532}" type="presParOf" srcId="{3B09716B-4543-44EB-B31E-9B0AF0090247}" destId="{03A81BB9-C9E6-472E-A22B-F63CE302B594}" srcOrd="1" destOrd="0" presId="urn:microsoft.com/office/officeart/2005/8/layout/hierarchy6"/>
    <dgm:cxn modelId="{C13A9786-80D5-4F0D-9962-78D35F091F73}" type="presParOf" srcId="{03A81BB9-C9E6-472E-A22B-F63CE302B594}" destId="{963D7736-6CCE-4ECE-B384-0AF324FB3D12}" srcOrd="0" destOrd="0" presId="urn:microsoft.com/office/officeart/2005/8/layout/hierarchy6"/>
    <dgm:cxn modelId="{EDC8E919-39E8-434B-89A3-B7401A432A30}" type="presParOf" srcId="{03A81BB9-C9E6-472E-A22B-F63CE302B594}" destId="{8FA6D694-C855-4EF8-BB3C-B26976D59BE1}" srcOrd="1" destOrd="0" presId="urn:microsoft.com/office/officeart/2005/8/layout/hierarchy6"/>
    <dgm:cxn modelId="{8925A885-1597-400A-9D91-5502C7CC5B30}" type="presParOf" srcId="{8FA6D694-C855-4EF8-BB3C-B26976D59BE1}" destId="{D216D254-4EF1-4148-8600-935D2EF30E4D}" srcOrd="0" destOrd="0" presId="urn:microsoft.com/office/officeart/2005/8/layout/hierarchy6"/>
    <dgm:cxn modelId="{C829D1F2-886C-417B-A2A6-AEB3114C8D27}" type="presParOf" srcId="{8FA6D694-C855-4EF8-BB3C-B26976D59BE1}" destId="{0951D108-CC5B-4272-8758-0F2E446492EF}" srcOrd="1" destOrd="0" presId="urn:microsoft.com/office/officeart/2005/8/layout/hierarchy6"/>
    <dgm:cxn modelId="{3DC37D89-2922-4437-B665-9DB6576AE0BF}" type="presParOf" srcId="{03A81BB9-C9E6-472E-A22B-F63CE302B594}" destId="{2C14ACEC-91DF-4D14-8895-9028C7F6FBAF}" srcOrd="2" destOrd="0" presId="urn:microsoft.com/office/officeart/2005/8/layout/hierarchy6"/>
    <dgm:cxn modelId="{AFED5F16-C756-46E2-9D11-EAE7628A5F44}" type="presParOf" srcId="{03A81BB9-C9E6-472E-A22B-F63CE302B594}" destId="{F4A1DF39-ADC5-42BB-B7C4-192A3D62CF06}" srcOrd="3" destOrd="0" presId="urn:microsoft.com/office/officeart/2005/8/layout/hierarchy6"/>
    <dgm:cxn modelId="{4F8617EC-B24F-486E-B9FE-301387D61C4B}" type="presParOf" srcId="{F4A1DF39-ADC5-42BB-B7C4-192A3D62CF06}" destId="{72E79061-5862-431F-987E-5EB6B61B1730}" srcOrd="0" destOrd="0" presId="urn:microsoft.com/office/officeart/2005/8/layout/hierarchy6"/>
    <dgm:cxn modelId="{44F6A67B-235A-4840-A054-A63FF36C4176}" type="presParOf" srcId="{F4A1DF39-ADC5-42BB-B7C4-192A3D62CF06}" destId="{C87BA131-A03E-41BC-AD53-1396BF503666}" srcOrd="1" destOrd="0" presId="urn:microsoft.com/office/officeart/2005/8/layout/hierarchy6"/>
    <dgm:cxn modelId="{38195692-37E4-41DA-9045-3E1E582442F6}" type="presParOf" srcId="{03A81BB9-C9E6-472E-A22B-F63CE302B594}" destId="{097E826B-7960-4B5B-8C8C-9325A011318C}" srcOrd="4" destOrd="0" presId="urn:microsoft.com/office/officeart/2005/8/layout/hierarchy6"/>
    <dgm:cxn modelId="{D0FC6D19-E0DF-46C4-91EE-9B73ECDAD8F1}" type="presParOf" srcId="{03A81BB9-C9E6-472E-A22B-F63CE302B594}" destId="{179257F2-DB36-4364-8E70-7BEC97437345}" srcOrd="5" destOrd="0" presId="urn:microsoft.com/office/officeart/2005/8/layout/hierarchy6"/>
    <dgm:cxn modelId="{7770DD41-297C-4DE3-8FE3-D72D18596C59}" type="presParOf" srcId="{179257F2-DB36-4364-8E70-7BEC97437345}" destId="{E43A5A5B-1664-45CC-8087-A9FF70928243}" srcOrd="0" destOrd="0" presId="urn:microsoft.com/office/officeart/2005/8/layout/hierarchy6"/>
    <dgm:cxn modelId="{31ED1FA3-1B1E-4855-9270-6D5D8FBEA6F7}" type="presParOf" srcId="{179257F2-DB36-4364-8E70-7BEC97437345}" destId="{7F06C664-A804-4C8D-933B-6BD22D01E3B4}" srcOrd="1" destOrd="0" presId="urn:microsoft.com/office/officeart/2005/8/layout/hierarchy6"/>
    <dgm:cxn modelId="{F7F7B89F-6993-4110-B8A7-383B8F3CE51C}" type="presParOf" srcId="{03A81BB9-C9E6-472E-A22B-F63CE302B594}" destId="{0ACABD68-17F7-4334-B246-5493C26FC2EE}" srcOrd="6" destOrd="0" presId="urn:microsoft.com/office/officeart/2005/8/layout/hierarchy6"/>
    <dgm:cxn modelId="{0ADFA05F-8FB6-4777-A678-110246BD92F7}" type="presParOf" srcId="{03A81BB9-C9E6-472E-A22B-F63CE302B594}" destId="{15E858F4-4DC8-43E6-9801-9CC4D0E2D3A8}" srcOrd="7" destOrd="0" presId="urn:microsoft.com/office/officeart/2005/8/layout/hierarchy6"/>
    <dgm:cxn modelId="{3E57B3BD-CA1B-450E-9986-0D993B37D938}" type="presParOf" srcId="{15E858F4-4DC8-43E6-9801-9CC4D0E2D3A8}" destId="{D6DAB2CB-4607-4EC0-97AF-9EEDD0CD388E}" srcOrd="0" destOrd="0" presId="urn:microsoft.com/office/officeart/2005/8/layout/hierarchy6"/>
    <dgm:cxn modelId="{8E722663-4E7F-4A52-90E8-6DAF105492C9}" type="presParOf" srcId="{15E858F4-4DC8-43E6-9801-9CC4D0E2D3A8}" destId="{C1368CE3-E9C4-4530-B722-20B6C0271AEE}" srcOrd="1" destOrd="0" presId="urn:microsoft.com/office/officeart/2005/8/layout/hierarchy6"/>
    <dgm:cxn modelId="{933D80CF-4286-476C-9629-7D5FBAD91D16}" type="presParOf" srcId="{04BFB186-02B0-43E3-A5B7-96B2A4CE08E5}" destId="{5AC2DD59-E0CE-41BE-B68B-D6056FBC44BF}" srcOrd="1" destOrd="0" presId="urn:microsoft.com/office/officeart/2005/8/layout/hierarchy6"/>
    <dgm:cxn modelId="{98169996-EBB0-45A3-B820-366DB600FDD3}" type="presParOf" srcId="{5AC2DD59-E0CE-41BE-B68B-D6056FBC44BF}" destId="{F75A5274-3BF1-4A55-887D-47E73AA226BA}" srcOrd="0" destOrd="0" presId="urn:microsoft.com/office/officeart/2005/8/layout/hierarchy6"/>
    <dgm:cxn modelId="{1E403715-D17B-48AE-86B0-D10F501D5234}" type="presParOf" srcId="{F75A5274-3BF1-4A55-887D-47E73AA226BA}" destId="{752809FE-2ABE-40C1-8BB0-F9FBF2C36E2E}" srcOrd="0" destOrd="0" presId="urn:microsoft.com/office/officeart/2005/8/layout/hierarchy6"/>
    <dgm:cxn modelId="{0A5002C3-3C18-4704-B4DA-EBA509AB827E}" type="presParOf" srcId="{F75A5274-3BF1-4A55-887D-47E73AA226BA}" destId="{6DD6D0C5-6FBD-440E-A150-1713187A953F}" srcOrd="1" destOrd="0" presId="urn:microsoft.com/office/officeart/2005/8/layout/hierarchy6"/>
    <dgm:cxn modelId="{72E0EA7F-3043-4755-AB02-7944D521F2B1}" type="presParOf" srcId="{5AC2DD59-E0CE-41BE-B68B-D6056FBC44BF}" destId="{53634CC0-20AF-4F6C-B3A1-1C3922876FFB}" srcOrd="1" destOrd="0" presId="urn:microsoft.com/office/officeart/2005/8/layout/hierarchy6"/>
    <dgm:cxn modelId="{6CD48B96-F8B2-4797-991A-1F1D64B4A515}" type="presParOf" srcId="{53634CC0-20AF-4F6C-B3A1-1C3922876FFB}" destId="{944D9410-BC73-492E-B576-6839869223ED}" srcOrd="0" destOrd="0" presId="urn:microsoft.com/office/officeart/2005/8/layout/hierarchy6"/>
    <dgm:cxn modelId="{2CE0CDA1-984A-4D3A-9274-E909D89208B9}" type="presParOf" srcId="{5AC2DD59-E0CE-41BE-B68B-D6056FBC44BF}" destId="{8C948EB3-3AC4-487E-B2BA-3AE1942A9D0D}" srcOrd="2" destOrd="0" presId="urn:microsoft.com/office/officeart/2005/8/layout/hierarchy6"/>
    <dgm:cxn modelId="{89660F82-78B7-4419-9AE8-0A55794148F8}" type="presParOf" srcId="{8C948EB3-3AC4-487E-B2BA-3AE1942A9D0D}" destId="{CD840880-305B-4E76-950F-4FBC220EBF83}" srcOrd="0" destOrd="0" presId="urn:microsoft.com/office/officeart/2005/8/layout/hierarchy6"/>
    <dgm:cxn modelId="{7442C3ED-DB3E-47F5-8A39-CCCBE89C3648}" type="presParOf" srcId="{8C948EB3-3AC4-487E-B2BA-3AE1942A9D0D}" destId="{7A645044-9BFC-4811-8D6B-61A3DFE61D0D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控配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A768BB0B-6065-42FE-925A-AEAABBF1E1DE}">
      <dgm:prSet phldrT="[Text]"/>
      <dgm:spPr/>
      <dgm:t>
        <a:bodyPr/>
        <a:lstStyle/>
        <a:p>
          <a:r>
            <a:rPr lang="zh-CN" altLang="en-US" dirty="0"/>
            <a:t>中心</a:t>
          </a:r>
          <a:endParaRPr lang="en-US" dirty="0"/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D84A0523-8596-4158-AD16-6A8DD4B90E8B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E5AEE24A-CF56-4722-94F8-CED2E816DB58}" type="parTrans" cxnId="{153B2F7D-EDBB-477E-8007-6AB704474667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B97736BF-0A76-45F3-8B3A-0094D777EF47}" type="sibTrans" cxnId="{153B2F7D-EDBB-477E-8007-6AB704474667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 custLinFactNeighborX="0">
        <dgm:presLayoutVars>
          <dgm:chMax val="6"/>
          <dgm:chPref val="6"/>
        </dgm:presLayoutVars>
      </dgm:prSet>
      <dgm:spPr/>
    </dgm:pt>
    <dgm:pt modelId="{FF500329-728C-4EC0-8A76-509B8B7CAF7F}" type="pres">
      <dgm:prSet presAssocID="{A768BB0B-6065-42FE-925A-AEAABBF1E1DE}" presName="Accent1" presStyleCnt="0"/>
      <dgm:spPr/>
    </dgm:pt>
    <dgm:pt modelId="{1861C06E-4087-4CAA-AFA1-5871F05CA721}" type="pres">
      <dgm:prSet presAssocID="{A768BB0B-6065-42FE-925A-AEAABBF1E1DE}" presName="Accent" presStyleLbl="bgShp" presStyleIdx="0" presStyleCnt="2"/>
      <dgm:spPr/>
    </dgm:pt>
    <dgm:pt modelId="{66D984AE-43A7-4423-A51D-E462035DBEA1}" type="pres">
      <dgm:prSet presAssocID="{A768BB0B-6065-42FE-925A-AEAABBF1E1DE}" presName="Child1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428BF25-FA30-49BB-B5EF-1EBC279ED1D2}" type="pres">
      <dgm:prSet presAssocID="{D84A0523-8596-4158-AD16-6A8DD4B90E8B}" presName="Accent2" presStyleCnt="0"/>
      <dgm:spPr/>
    </dgm:pt>
    <dgm:pt modelId="{DF63DA55-00D7-4D98-A494-FEC43D056C34}" type="pres">
      <dgm:prSet presAssocID="{D84A0523-8596-4158-AD16-6A8DD4B90E8B}" presName="Accent" presStyleLbl="bgShp" presStyleIdx="1" presStyleCnt="2"/>
      <dgm:spPr/>
    </dgm:pt>
    <dgm:pt modelId="{25A8BDFB-4E98-4C21-A030-29BAD2806D0C}" type="pres">
      <dgm:prSet presAssocID="{D84A0523-8596-4158-AD16-6A8DD4B90E8B}" presName="Child2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0CA17F29-DF43-4C63-8794-230F7B90DAD6}" type="presOf" srcId="{D84A0523-8596-4158-AD16-6A8DD4B90E8B}" destId="{25A8BDFB-4E98-4C21-A030-29BAD2806D0C}" srcOrd="0" destOrd="0" presId="urn:microsoft.com/office/officeart/2011/layout/HexagonRadial"/>
    <dgm:cxn modelId="{49407C35-1377-4236-A598-6E1670D8869C}" type="presOf" srcId="{A768BB0B-6065-42FE-925A-AEAABBF1E1DE}" destId="{66D984AE-43A7-4423-A51D-E462035DBEA1}" srcOrd="0" destOrd="0" presId="urn:microsoft.com/office/officeart/2011/layout/HexagonRadial"/>
    <dgm:cxn modelId="{3A3B154C-2742-4413-925A-F74301B9A080}" srcId="{BA827798-5225-4FAE-A48B-69B3B444CA51}" destId="{A768BB0B-6065-42FE-925A-AEAABBF1E1DE}" srcOrd="0" destOrd="0" parTransId="{777DB5DE-2BA7-41D3-BF90-36725D5FE7FE}" sibTransId="{244B8A5A-AF56-4C2F-A661-332551D8E486}"/>
    <dgm:cxn modelId="{153B2F7D-EDBB-477E-8007-6AB704474667}" srcId="{BA827798-5225-4FAE-A48B-69B3B444CA51}" destId="{D84A0523-8596-4158-AD16-6A8DD4B90E8B}" srcOrd="1" destOrd="0" parTransId="{E5AEE24A-CF56-4722-94F8-CED2E816DB58}" sibTransId="{B97736BF-0A76-45F3-8B3A-0094D777EF47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9CD3D1D-E70D-4315-97A4-B9D9EFD6AE15}" type="presParOf" srcId="{55B7D2B9-0D88-4047-9DDE-5027E1889BA2}" destId="{FF500329-728C-4EC0-8A76-509B8B7CAF7F}" srcOrd="1" destOrd="0" presId="urn:microsoft.com/office/officeart/2011/layout/HexagonRadial"/>
    <dgm:cxn modelId="{9B78BA02-7B44-4562-903B-5ABE46B749F9}" type="presParOf" srcId="{FF500329-728C-4EC0-8A76-509B8B7CAF7F}" destId="{1861C06E-4087-4CAA-AFA1-5871F05CA721}" srcOrd="0" destOrd="0" presId="urn:microsoft.com/office/officeart/2011/layout/HexagonRadial"/>
    <dgm:cxn modelId="{729C6DCF-F1F1-4608-82A5-1DF015670295}" type="presParOf" srcId="{55B7D2B9-0D88-4047-9DDE-5027E1889BA2}" destId="{66D984AE-43A7-4423-A51D-E462035DBEA1}" srcOrd="2" destOrd="0" presId="urn:microsoft.com/office/officeart/2011/layout/HexagonRadial"/>
    <dgm:cxn modelId="{951AC38B-DFE4-4D8E-9B7D-1A8ABD491305}" type="presParOf" srcId="{55B7D2B9-0D88-4047-9DDE-5027E1889BA2}" destId="{1428BF25-FA30-49BB-B5EF-1EBC279ED1D2}" srcOrd="3" destOrd="0" presId="urn:microsoft.com/office/officeart/2011/layout/HexagonRadial"/>
    <dgm:cxn modelId="{1253D3DF-A947-4654-88A7-651C5230744D}" type="presParOf" srcId="{1428BF25-FA30-49BB-B5EF-1EBC279ED1D2}" destId="{DF63DA55-00D7-4D98-A494-FEC43D056C34}" srcOrd="0" destOrd="0" presId="urn:microsoft.com/office/officeart/2011/layout/HexagonRadial"/>
    <dgm:cxn modelId="{C3379703-B101-44F3-AAFF-82EC3A49859F}" type="presParOf" srcId="{55B7D2B9-0D88-4047-9DDE-5027E1889BA2}" destId="{25A8BDFB-4E98-4C21-A030-29BAD2806D0C}" srcOrd="4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市场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A768BB0B-6065-42FE-925A-AEAABBF1E1DE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35948BAB-659F-4208-85D4-DEE4978989D5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95DA90E8-5B64-46A3-AF73-F5D6312EB2EF}" type="parTrans" cxnId="{26E7EDBE-6244-4A86-8B69-9CE402B0A3BB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776537B4-4259-455C-B73E-57B15DF96775}" type="sibTrans" cxnId="{26E7EDBE-6244-4A86-8B69-9CE402B0A3BB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BF373175-B64F-4A0A-B44E-73823CC3258D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3D2A4CE3-483E-42E5-9D6D-6CDC710A2D5C}" type="parTrans" cxnId="{9BB96510-CD7B-4DF4-921A-84CA35BD9F0F}">
      <dgm:prSet/>
      <dgm:spPr/>
      <dgm:t>
        <a:bodyPr/>
        <a:lstStyle/>
        <a:p>
          <a:endParaRPr lang="en-US"/>
        </a:p>
      </dgm:t>
    </dgm:pt>
    <dgm:pt modelId="{D41BB7D6-8345-48D9-8692-43074FE34EF4}" type="sibTrans" cxnId="{9BB96510-CD7B-4DF4-921A-84CA35BD9F0F}">
      <dgm:prSet/>
      <dgm:spPr/>
      <dgm:t>
        <a:bodyPr/>
        <a:lstStyle/>
        <a:p>
          <a:endParaRPr lang="en-US"/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>
        <dgm:presLayoutVars>
          <dgm:chMax val="6"/>
          <dgm:chPref val="6"/>
        </dgm:presLayoutVars>
      </dgm:prSet>
      <dgm:spPr/>
    </dgm:pt>
    <dgm:pt modelId="{0B586B3B-EE71-4B1B-ABB2-3F253BD94D42}" type="pres">
      <dgm:prSet presAssocID="{BF373175-B64F-4A0A-B44E-73823CC3258D}" presName="Accent1" presStyleCnt="0"/>
      <dgm:spPr/>
    </dgm:pt>
    <dgm:pt modelId="{990C4481-0828-4062-8384-07AB6A053EEB}" type="pres">
      <dgm:prSet presAssocID="{BF373175-B64F-4A0A-B44E-73823CC3258D}" presName="Accent" presStyleLbl="bgShp" presStyleIdx="0" presStyleCnt="3"/>
      <dgm:spPr/>
    </dgm:pt>
    <dgm:pt modelId="{0887C292-DA16-4621-8940-91FCB572CF86}" type="pres">
      <dgm:prSet presAssocID="{BF373175-B64F-4A0A-B44E-73823CC3258D}" presName="Child1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256F979-F716-4D16-BF4D-CAEF3A08BE8A}" type="pres">
      <dgm:prSet presAssocID="{A768BB0B-6065-42FE-925A-AEAABBF1E1DE}" presName="Accent2" presStyleCnt="0"/>
      <dgm:spPr/>
    </dgm:pt>
    <dgm:pt modelId="{1861C06E-4087-4CAA-AFA1-5871F05CA721}" type="pres">
      <dgm:prSet presAssocID="{A768BB0B-6065-42FE-925A-AEAABBF1E1DE}" presName="Accent" presStyleLbl="bgShp" presStyleIdx="1" presStyleCnt="3"/>
      <dgm:spPr/>
    </dgm:pt>
    <dgm:pt modelId="{C1F36F5A-BC1F-478C-81B4-56FA993EBBE8}" type="pres">
      <dgm:prSet presAssocID="{A768BB0B-6065-42FE-925A-AEAABBF1E1DE}" presName="Child2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EF65DB3-C601-4878-A57B-546B32270635}" type="pres">
      <dgm:prSet presAssocID="{35948BAB-659F-4208-85D4-DEE4978989D5}" presName="Accent3" presStyleCnt="0"/>
      <dgm:spPr/>
    </dgm:pt>
    <dgm:pt modelId="{12E8116C-5CA5-44EF-9ABD-814883810848}" type="pres">
      <dgm:prSet presAssocID="{35948BAB-659F-4208-85D4-DEE4978989D5}" presName="Accent" presStyleLbl="bgShp" presStyleIdx="2" presStyleCnt="3"/>
      <dgm:spPr/>
    </dgm:pt>
    <dgm:pt modelId="{09995147-6A77-4D0C-9CCB-81BA01A037F1}" type="pres">
      <dgm:prSet presAssocID="{35948BAB-659F-4208-85D4-DEE4978989D5}" presName="Child3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9BB96510-CD7B-4DF4-921A-84CA35BD9F0F}" srcId="{BA827798-5225-4FAE-A48B-69B3B444CA51}" destId="{BF373175-B64F-4A0A-B44E-73823CC3258D}" srcOrd="0" destOrd="0" parTransId="{3D2A4CE3-483E-42E5-9D6D-6CDC710A2D5C}" sibTransId="{D41BB7D6-8345-48D9-8692-43074FE34EF4}"/>
    <dgm:cxn modelId="{725BAC39-2C11-47D6-944B-F2A9F4576A69}" type="presOf" srcId="{A768BB0B-6065-42FE-925A-AEAABBF1E1DE}" destId="{C1F36F5A-BC1F-478C-81B4-56FA993EBBE8}" srcOrd="0" destOrd="0" presId="urn:microsoft.com/office/officeart/2011/layout/HexagonRadial"/>
    <dgm:cxn modelId="{3A3B154C-2742-4413-925A-F74301B9A080}" srcId="{BA827798-5225-4FAE-A48B-69B3B444CA51}" destId="{A768BB0B-6065-42FE-925A-AEAABBF1E1DE}" srcOrd="1" destOrd="0" parTransId="{777DB5DE-2BA7-41D3-BF90-36725D5FE7FE}" sibTransId="{244B8A5A-AF56-4C2F-A661-332551D8E486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EE96DD95-A1C3-4FA8-BF95-D598F612B7D1}" type="presOf" srcId="{BF373175-B64F-4A0A-B44E-73823CC3258D}" destId="{0887C292-DA16-4621-8940-91FCB572CF86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26E7EDBE-6244-4A86-8B69-9CE402B0A3BB}" srcId="{BA827798-5225-4FAE-A48B-69B3B444CA51}" destId="{35948BAB-659F-4208-85D4-DEE4978989D5}" srcOrd="2" destOrd="0" parTransId="{95DA90E8-5B64-46A3-AF73-F5D6312EB2EF}" sibTransId="{776537B4-4259-455C-B73E-57B15DF96775}"/>
    <dgm:cxn modelId="{DD5352FD-6D94-4517-81B3-ACA12751036D}" type="presOf" srcId="{35948BAB-659F-4208-85D4-DEE4978989D5}" destId="{09995147-6A77-4D0C-9CCB-81BA01A037F1}" srcOrd="0" destOrd="0" presId="urn:microsoft.com/office/officeart/2011/layout/HexagonRadial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66B3EAB-6527-4C87-805B-F022D1425B09}" type="presParOf" srcId="{55B7D2B9-0D88-4047-9DDE-5027E1889BA2}" destId="{0B586B3B-EE71-4B1B-ABB2-3F253BD94D42}" srcOrd="1" destOrd="0" presId="urn:microsoft.com/office/officeart/2011/layout/HexagonRadial"/>
    <dgm:cxn modelId="{A2E1F6F0-479C-48F4-8C4E-05CF2F7937BA}" type="presParOf" srcId="{0B586B3B-EE71-4B1B-ABB2-3F253BD94D42}" destId="{990C4481-0828-4062-8384-07AB6A053EEB}" srcOrd="0" destOrd="0" presId="urn:microsoft.com/office/officeart/2011/layout/HexagonRadial"/>
    <dgm:cxn modelId="{A9C1BC43-1E19-4AC7-BB42-46519B723CEB}" type="presParOf" srcId="{55B7D2B9-0D88-4047-9DDE-5027E1889BA2}" destId="{0887C292-DA16-4621-8940-91FCB572CF86}" srcOrd="2" destOrd="0" presId="urn:microsoft.com/office/officeart/2011/layout/HexagonRadial"/>
    <dgm:cxn modelId="{6FDA5D01-CE30-428A-80A6-927E7296381B}" type="presParOf" srcId="{55B7D2B9-0D88-4047-9DDE-5027E1889BA2}" destId="{A256F979-F716-4D16-BF4D-CAEF3A08BE8A}" srcOrd="3" destOrd="0" presId="urn:microsoft.com/office/officeart/2011/layout/HexagonRadial"/>
    <dgm:cxn modelId="{7ABF3078-9F9A-47B7-A535-E6C37CEFA9B1}" type="presParOf" srcId="{A256F979-F716-4D16-BF4D-CAEF3A08BE8A}" destId="{1861C06E-4087-4CAA-AFA1-5871F05CA721}" srcOrd="0" destOrd="0" presId="urn:microsoft.com/office/officeart/2011/layout/HexagonRadial"/>
    <dgm:cxn modelId="{14D16DB5-EFA8-4EED-9EC3-0A9795B9E883}" type="presParOf" srcId="{55B7D2B9-0D88-4047-9DDE-5027E1889BA2}" destId="{C1F36F5A-BC1F-478C-81B4-56FA993EBBE8}" srcOrd="4" destOrd="0" presId="urn:microsoft.com/office/officeart/2011/layout/HexagonRadial"/>
    <dgm:cxn modelId="{A110041F-824B-480E-AAE8-A672EC617695}" type="presParOf" srcId="{55B7D2B9-0D88-4047-9DDE-5027E1889BA2}" destId="{1EF65DB3-C601-4878-A57B-546B32270635}" srcOrd="5" destOrd="0" presId="urn:microsoft.com/office/officeart/2011/layout/HexagonRadial"/>
    <dgm:cxn modelId="{37A794EB-9CB3-4667-BDC0-45E92E2D1108}" type="presParOf" srcId="{1EF65DB3-C601-4878-A57B-546B32270635}" destId="{12E8116C-5CA5-44EF-9ABD-814883810848}" srcOrd="0" destOrd="0" presId="urn:microsoft.com/office/officeart/2011/layout/HexagonRadial"/>
    <dgm:cxn modelId="{4EE94620-FA22-4DE2-9DCC-9FF59BEB8D55}" type="presParOf" srcId="{55B7D2B9-0D88-4047-9DDE-5027E1889BA2}" destId="{09995147-6A77-4D0C-9CCB-81BA01A037F1}" srcOrd="6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B9CB03-57EB-4182-A079-4F0A5030CC8F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9186C7F-25F0-4528-A930-8CD35C36B2B3}" type="doc">
      <dgm:prSet loTypeId="urn:microsoft.com/office/officeart/2005/8/layout/orgChart1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459DC54-C32A-445D-A555-10E9304E1AAC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数字人民币 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/ 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CDB881-3FA9-4CF8-A44C-C57DF704614E}" type="parTrans" cxnId="{854FA799-F464-47B0-AC0B-22F4833455D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48EA1F-A610-4A72-96D8-A38AA58A6286}" type="sibTrans" cxnId="{854FA799-F464-47B0-AC0B-22F4833455D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A5DEC3-6440-4866-8347-ACB732395743}">
      <dgm:prSet phldrT="[Text]" custT="1"/>
      <dgm:spPr/>
      <dgm:t>
        <a:bodyPr anchor="ctr"/>
        <a:lstStyle/>
        <a:p>
          <a:pPr algn="l"/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860DE0-731C-4763-9F79-BC10CDF08FDD}" type="parTrans" cxnId="{C4E0D916-1676-46A3-9B03-F0E1A316095B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843C36-EECA-4D79-A743-24D51070AF87}" type="sibTrans" cxnId="{C4E0D916-1676-46A3-9B03-F0E1A316095B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A4760-2DEE-4045-8329-CC524B6ABDD7}">
      <dgm:prSet phldrT="[Text]" custT="1"/>
      <dgm:spPr/>
      <dgm:t>
        <a:bodyPr anchor="ctr"/>
        <a:lstStyle/>
        <a:p>
          <a:pPr algn="r"/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E47AB1-10AE-4178-A651-3C2C6D47DA77}" type="parTrans" cxnId="{2D4D7132-FBB6-42B8-A81C-BD1FAB48CB0A}">
      <dgm:prSet/>
      <dgm:spPr>
        <a:ln>
          <a:noFill/>
        </a:ln>
      </dgm:spPr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8115A8-58EE-47BA-BD4A-847F545CC672}" type="sibTrans" cxnId="{2D4D7132-FBB6-42B8-A81C-BD1FAB48CB0A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656E9B-5757-4311-B3D2-EB0D2E51213F}" type="pres">
      <dgm:prSet presAssocID="{89186C7F-25F0-4528-A930-8CD35C36B2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1464A42-5BB8-4AC3-977E-5A53EF83B3AC}" type="pres">
      <dgm:prSet presAssocID="{6459DC54-C32A-445D-A555-10E9304E1AAC}" presName="hierRoot1" presStyleCnt="0">
        <dgm:presLayoutVars>
          <dgm:hierBranch val="init"/>
        </dgm:presLayoutVars>
      </dgm:prSet>
      <dgm:spPr/>
    </dgm:pt>
    <dgm:pt modelId="{67939EB2-FC83-4DE1-802E-FB6324FC8037}" type="pres">
      <dgm:prSet presAssocID="{6459DC54-C32A-445D-A555-10E9304E1AAC}" presName="rootComposite1" presStyleCnt="0"/>
      <dgm:spPr/>
    </dgm:pt>
    <dgm:pt modelId="{5571D541-329B-4EDF-B323-671A6CD4F4DF}" type="pres">
      <dgm:prSet presAssocID="{6459DC54-C32A-445D-A555-10E9304E1AAC}" presName="rootText1" presStyleLbl="node0" presStyleIdx="0" presStyleCnt="1" custScaleX="65286" custScaleY="42939">
        <dgm:presLayoutVars>
          <dgm:chPref val="3"/>
        </dgm:presLayoutVars>
      </dgm:prSet>
      <dgm:spPr/>
    </dgm:pt>
    <dgm:pt modelId="{D10C2E18-40D3-4ABC-89B2-9AF95A62D07C}" type="pres">
      <dgm:prSet presAssocID="{6459DC54-C32A-445D-A555-10E9304E1AAC}" presName="rootConnector1" presStyleLbl="node1" presStyleIdx="0" presStyleCnt="0"/>
      <dgm:spPr/>
    </dgm:pt>
    <dgm:pt modelId="{BD34CA62-DB81-4042-BD11-511E82490370}" type="pres">
      <dgm:prSet presAssocID="{6459DC54-C32A-445D-A555-10E9304E1AAC}" presName="hierChild2" presStyleCnt="0"/>
      <dgm:spPr/>
    </dgm:pt>
    <dgm:pt modelId="{702BE49D-A63E-4872-850B-5F2D7339E7FA}" type="pres">
      <dgm:prSet presAssocID="{BB860DE0-731C-4763-9F79-BC10CDF08FDD}" presName="Name37" presStyleLbl="parChTrans1D2" presStyleIdx="0" presStyleCnt="2"/>
      <dgm:spPr/>
    </dgm:pt>
    <dgm:pt modelId="{C03CEEF6-9FA6-48A2-B2B1-05717E027DC1}" type="pres">
      <dgm:prSet presAssocID="{59A5DEC3-6440-4866-8347-ACB732395743}" presName="hierRoot2" presStyleCnt="0">
        <dgm:presLayoutVars>
          <dgm:hierBranch val="init"/>
        </dgm:presLayoutVars>
      </dgm:prSet>
      <dgm:spPr/>
    </dgm:pt>
    <dgm:pt modelId="{0D06000D-F5EE-4157-BC06-FD7E6FC5EB67}" type="pres">
      <dgm:prSet presAssocID="{59A5DEC3-6440-4866-8347-ACB732395743}" presName="rootComposite" presStyleCnt="0"/>
      <dgm:spPr/>
    </dgm:pt>
    <dgm:pt modelId="{15104EFF-637A-4570-8C19-ED6DC294A00B}" type="pres">
      <dgm:prSet presAssocID="{59A5DEC3-6440-4866-8347-ACB732395743}" presName="rootText" presStyleLbl="node2" presStyleIdx="0" presStyleCnt="2">
        <dgm:presLayoutVars>
          <dgm:chPref val="3"/>
        </dgm:presLayoutVars>
      </dgm:prSet>
      <dgm:spPr/>
    </dgm:pt>
    <dgm:pt modelId="{6B646717-8355-47F5-94A9-87C14861F722}" type="pres">
      <dgm:prSet presAssocID="{59A5DEC3-6440-4866-8347-ACB732395743}" presName="rootConnector" presStyleLbl="node2" presStyleIdx="0" presStyleCnt="2"/>
      <dgm:spPr/>
    </dgm:pt>
    <dgm:pt modelId="{746755DE-9A2C-4C85-AF24-5DB01F56EB17}" type="pres">
      <dgm:prSet presAssocID="{59A5DEC3-6440-4866-8347-ACB732395743}" presName="hierChild4" presStyleCnt="0"/>
      <dgm:spPr/>
    </dgm:pt>
    <dgm:pt modelId="{6C89D061-712B-4924-871F-4CACA73F9488}" type="pres">
      <dgm:prSet presAssocID="{59A5DEC3-6440-4866-8347-ACB732395743}" presName="hierChild5" presStyleCnt="0"/>
      <dgm:spPr/>
    </dgm:pt>
    <dgm:pt modelId="{347C2972-1C90-4090-98D9-007975735B9E}" type="pres">
      <dgm:prSet presAssocID="{9FE47AB1-10AE-4178-A651-3C2C6D47DA77}" presName="Name37" presStyleLbl="parChTrans1D2" presStyleIdx="1" presStyleCnt="2"/>
      <dgm:spPr/>
    </dgm:pt>
    <dgm:pt modelId="{DF25AC9B-B628-4365-BBE9-1466C61B7C95}" type="pres">
      <dgm:prSet presAssocID="{7ECA4760-2DEE-4045-8329-CC524B6ABDD7}" presName="hierRoot2" presStyleCnt="0">
        <dgm:presLayoutVars>
          <dgm:hierBranch val="init"/>
        </dgm:presLayoutVars>
      </dgm:prSet>
      <dgm:spPr/>
    </dgm:pt>
    <dgm:pt modelId="{B31555FA-1ABB-4A92-92BF-2543C3E4CA9E}" type="pres">
      <dgm:prSet presAssocID="{7ECA4760-2DEE-4045-8329-CC524B6ABDD7}" presName="rootComposite" presStyleCnt="0"/>
      <dgm:spPr/>
    </dgm:pt>
    <dgm:pt modelId="{D1C4C20F-E3AA-4A91-970A-F243C6038C50}" type="pres">
      <dgm:prSet presAssocID="{7ECA4760-2DEE-4045-8329-CC524B6ABDD7}" presName="rootText" presStyleLbl="node2" presStyleIdx="1" presStyleCnt="2">
        <dgm:presLayoutVars>
          <dgm:chPref val="3"/>
        </dgm:presLayoutVars>
      </dgm:prSet>
      <dgm:spPr/>
    </dgm:pt>
    <dgm:pt modelId="{4AEA9166-3E81-4B63-BE0F-0687D1DA4A9B}" type="pres">
      <dgm:prSet presAssocID="{7ECA4760-2DEE-4045-8329-CC524B6ABDD7}" presName="rootConnector" presStyleLbl="node2" presStyleIdx="1" presStyleCnt="2"/>
      <dgm:spPr/>
    </dgm:pt>
    <dgm:pt modelId="{A67C1D74-0A57-4A8D-A2F5-6882889ECE67}" type="pres">
      <dgm:prSet presAssocID="{7ECA4760-2DEE-4045-8329-CC524B6ABDD7}" presName="hierChild4" presStyleCnt="0"/>
      <dgm:spPr/>
    </dgm:pt>
    <dgm:pt modelId="{BFB60411-FAA4-4A08-B819-C4874C18D73F}" type="pres">
      <dgm:prSet presAssocID="{7ECA4760-2DEE-4045-8329-CC524B6ABDD7}" presName="hierChild5" presStyleCnt="0"/>
      <dgm:spPr/>
    </dgm:pt>
    <dgm:pt modelId="{A480F442-E448-48C7-9F19-28D9A4BB8E25}" type="pres">
      <dgm:prSet presAssocID="{6459DC54-C32A-445D-A555-10E9304E1AAC}" presName="hierChild3" presStyleCnt="0"/>
      <dgm:spPr/>
    </dgm:pt>
  </dgm:ptLst>
  <dgm:cxnLst>
    <dgm:cxn modelId="{C4E0D916-1676-46A3-9B03-F0E1A316095B}" srcId="{6459DC54-C32A-445D-A555-10E9304E1AAC}" destId="{59A5DEC3-6440-4866-8347-ACB732395743}" srcOrd="0" destOrd="0" parTransId="{BB860DE0-731C-4763-9F79-BC10CDF08FDD}" sibTransId="{47843C36-EECA-4D79-A743-24D51070AF87}"/>
    <dgm:cxn modelId="{1DAECB30-D115-4580-84F4-604BC85120E4}" type="presOf" srcId="{9FE47AB1-10AE-4178-A651-3C2C6D47DA77}" destId="{347C2972-1C90-4090-98D9-007975735B9E}" srcOrd="0" destOrd="0" presId="urn:microsoft.com/office/officeart/2005/8/layout/orgChart1"/>
    <dgm:cxn modelId="{8B160A32-3663-4C1D-8937-CA0377758861}" type="presOf" srcId="{7ECA4760-2DEE-4045-8329-CC524B6ABDD7}" destId="{4AEA9166-3E81-4B63-BE0F-0687D1DA4A9B}" srcOrd="1" destOrd="0" presId="urn:microsoft.com/office/officeart/2005/8/layout/orgChart1"/>
    <dgm:cxn modelId="{2D4D7132-FBB6-42B8-A81C-BD1FAB48CB0A}" srcId="{6459DC54-C32A-445D-A555-10E9304E1AAC}" destId="{7ECA4760-2DEE-4045-8329-CC524B6ABDD7}" srcOrd="1" destOrd="0" parTransId="{9FE47AB1-10AE-4178-A651-3C2C6D47DA77}" sibTransId="{4D8115A8-58EE-47BA-BD4A-847F545CC672}"/>
    <dgm:cxn modelId="{5ACCA33D-065B-45C8-A97C-6E20DC809B59}" type="presOf" srcId="{59A5DEC3-6440-4866-8347-ACB732395743}" destId="{15104EFF-637A-4570-8C19-ED6DC294A00B}" srcOrd="0" destOrd="0" presId="urn:microsoft.com/office/officeart/2005/8/layout/orgChart1"/>
    <dgm:cxn modelId="{89750F4F-3683-449F-B18A-5339EF6B102E}" type="presOf" srcId="{89186C7F-25F0-4528-A930-8CD35C36B2B3}" destId="{20656E9B-5757-4311-B3D2-EB0D2E51213F}" srcOrd="0" destOrd="0" presId="urn:microsoft.com/office/officeart/2005/8/layout/orgChart1"/>
    <dgm:cxn modelId="{321E8576-33F7-48C4-9F59-164B3CB370F9}" type="presOf" srcId="{7ECA4760-2DEE-4045-8329-CC524B6ABDD7}" destId="{D1C4C20F-E3AA-4A91-970A-F243C6038C50}" srcOrd="0" destOrd="0" presId="urn:microsoft.com/office/officeart/2005/8/layout/orgChart1"/>
    <dgm:cxn modelId="{772EBD83-DFC5-4071-8130-620051DB3FB9}" type="presOf" srcId="{6459DC54-C32A-445D-A555-10E9304E1AAC}" destId="{5571D541-329B-4EDF-B323-671A6CD4F4DF}" srcOrd="0" destOrd="0" presId="urn:microsoft.com/office/officeart/2005/8/layout/orgChart1"/>
    <dgm:cxn modelId="{854FA799-F464-47B0-AC0B-22F4833455D4}" srcId="{89186C7F-25F0-4528-A930-8CD35C36B2B3}" destId="{6459DC54-C32A-445D-A555-10E9304E1AAC}" srcOrd="0" destOrd="0" parTransId="{D8CDB881-3FA9-4CF8-A44C-C57DF704614E}" sibTransId="{BD48EA1F-A610-4A72-96D8-A38AA58A6286}"/>
    <dgm:cxn modelId="{AAC3D0C5-02DF-4EF3-B325-B255542C730A}" type="presOf" srcId="{6459DC54-C32A-445D-A555-10E9304E1AAC}" destId="{D10C2E18-40D3-4ABC-89B2-9AF95A62D07C}" srcOrd="1" destOrd="0" presId="urn:microsoft.com/office/officeart/2005/8/layout/orgChart1"/>
    <dgm:cxn modelId="{6DC9BBCC-1289-4B61-9876-D03BD5C3ADBD}" type="presOf" srcId="{BB860DE0-731C-4763-9F79-BC10CDF08FDD}" destId="{702BE49D-A63E-4872-850B-5F2D7339E7FA}" srcOrd="0" destOrd="0" presId="urn:microsoft.com/office/officeart/2005/8/layout/orgChart1"/>
    <dgm:cxn modelId="{F3725BF5-F948-4092-A3C7-EF6D8E042172}" type="presOf" srcId="{59A5DEC3-6440-4866-8347-ACB732395743}" destId="{6B646717-8355-47F5-94A9-87C14861F722}" srcOrd="1" destOrd="0" presId="urn:microsoft.com/office/officeart/2005/8/layout/orgChart1"/>
    <dgm:cxn modelId="{660A4C45-4861-46DC-92B1-7A572119DF75}" type="presParOf" srcId="{20656E9B-5757-4311-B3D2-EB0D2E51213F}" destId="{E1464A42-5BB8-4AC3-977E-5A53EF83B3AC}" srcOrd="0" destOrd="0" presId="urn:microsoft.com/office/officeart/2005/8/layout/orgChart1"/>
    <dgm:cxn modelId="{87C578C7-3D8D-4447-9B6F-30136B3853FA}" type="presParOf" srcId="{E1464A42-5BB8-4AC3-977E-5A53EF83B3AC}" destId="{67939EB2-FC83-4DE1-802E-FB6324FC8037}" srcOrd="0" destOrd="0" presId="urn:microsoft.com/office/officeart/2005/8/layout/orgChart1"/>
    <dgm:cxn modelId="{C936F50C-86CD-4C31-AE08-A8DAF32502A9}" type="presParOf" srcId="{67939EB2-FC83-4DE1-802E-FB6324FC8037}" destId="{5571D541-329B-4EDF-B323-671A6CD4F4DF}" srcOrd="0" destOrd="0" presId="urn:microsoft.com/office/officeart/2005/8/layout/orgChart1"/>
    <dgm:cxn modelId="{ABCDC0DD-5EF3-4E84-8C1B-960D489791E5}" type="presParOf" srcId="{67939EB2-FC83-4DE1-802E-FB6324FC8037}" destId="{D10C2E18-40D3-4ABC-89B2-9AF95A62D07C}" srcOrd="1" destOrd="0" presId="urn:microsoft.com/office/officeart/2005/8/layout/orgChart1"/>
    <dgm:cxn modelId="{1AE40849-67E0-4C11-A666-20425824B0FF}" type="presParOf" srcId="{E1464A42-5BB8-4AC3-977E-5A53EF83B3AC}" destId="{BD34CA62-DB81-4042-BD11-511E82490370}" srcOrd="1" destOrd="0" presId="urn:microsoft.com/office/officeart/2005/8/layout/orgChart1"/>
    <dgm:cxn modelId="{14286BA8-B4D4-4ED7-9EE3-707863FB0384}" type="presParOf" srcId="{BD34CA62-DB81-4042-BD11-511E82490370}" destId="{702BE49D-A63E-4872-850B-5F2D7339E7FA}" srcOrd="0" destOrd="0" presId="urn:microsoft.com/office/officeart/2005/8/layout/orgChart1"/>
    <dgm:cxn modelId="{308B64E7-A362-482F-B363-EFE10A114D9E}" type="presParOf" srcId="{BD34CA62-DB81-4042-BD11-511E82490370}" destId="{C03CEEF6-9FA6-48A2-B2B1-05717E027DC1}" srcOrd="1" destOrd="0" presId="urn:microsoft.com/office/officeart/2005/8/layout/orgChart1"/>
    <dgm:cxn modelId="{CDD82243-67ED-4377-8486-D1003F75AED4}" type="presParOf" srcId="{C03CEEF6-9FA6-48A2-B2B1-05717E027DC1}" destId="{0D06000D-F5EE-4157-BC06-FD7E6FC5EB67}" srcOrd="0" destOrd="0" presId="urn:microsoft.com/office/officeart/2005/8/layout/orgChart1"/>
    <dgm:cxn modelId="{C508AF1E-618D-401D-A295-0E317400B743}" type="presParOf" srcId="{0D06000D-F5EE-4157-BC06-FD7E6FC5EB67}" destId="{15104EFF-637A-4570-8C19-ED6DC294A00B}" srcOrd="0" destOrd="0" presId="urn:microsoft.com/office/officeart/2005/8/layout/orgChart1"/>
    <dgm:cxn modelId="{55ADF5A3-E589-4ACC-960C-5DE5AA00BAEF}" type="presParOf" srcId="{0D06000D-F5EE-4157-BC06-FD7E6FC5EB67}" destId="{6B646717-8355-47F5-94A9-87C14861F722}" srcOrd="1" destOrd="0" presId="urn:microsoft.com/office/officeart/2005/8/layout/orgChart1"/>
    <dgm:cxn modelId="{A265C835-DB76-40E4-80AF-363CB3009D44}" type="presParOf" srcId="{C03CEEF6-9FA6-48A2-B2B1-05717E027DC1}" destId="{746755DE-9A2C-4C85-AF24-5DB01F56EB17}" srcOrd="1" destOrd="0" presId="urn:microsoft.com/office/officeart/2005/8/layout/orgChart1"/>
    <dgm:cxn modelId="{FBD209C3-C880-4FFC-8C5E-46058E296C14}" type="presParOf" srcId="{C03CEEF6-9FA6-48A2-B2B1-05717E027DC1}" destId="{6C89D061-712B-4924-871F-4CACA73F9488}" srcOrd="2" destOrd="0" presId="urn:microsoft.com/office/officeart/2005/8/layout/orgChart1"/>
    <dgm:cxn modelId="{F80D2A91-F238-48BB-BE97-9B6BCCF62E60}" type="presParOf" srcId="{BD34CA62-DB81-4042-BD11-511E82490370}" destId="{347C2972-1C90-4090-98D9-007975735B9E}" srcOrd="2" destOrd="0" presId="urn:microsoft.com/office/officeart/2005/8/layout/orgChart1"/>
    <dgm:cxn modelId="{C914CAAF-2DB4-4E92-91EB-5A980C010B9C}" type="presParOf" srcId="{BD34CA62-DB81-4042-BD11-511E82490370}" destId="{DF25AC9B-B628-4365-BBE9-1466C61B7C95}" srcOrd="3" destOrd="0" presId="urn:microsoft.com/office/officeart/2005/8/layout/orgChart1"/>
    <dgm:cxn modelId="{E706D689-3480-4124-92F8-46F8082E59F1}" type="presParOf" srcId="{DF25AC9B-B628-4365-BBE9-1466C61B7C95}" destId="{B31555FA-1ABB-4A92-92BF-2543C3E4CA9E}" srcOrd="0" destOrd="0" presId="urn:microsoft.com/office/officeart/2005/8/layout/orgChart1"/>
    <dgm:cxn modelId="{3EBBF7EF-BD4C-44AC-B858-EEFC6EF2D50F}" type="presParOf" srcId="{B31555FA-1ABB-4A92-92BF-2543C3E4CA9E}" destId="{D1C4C20F-E3AA-4A91-970A-F243C6038C50}" srcOrd="0" destOrd="0" presId="urn:microsoft.com/office/officeart/2005/8/layout/orgChart1"/>
    <dgm:cxn modelId="{962905A0-96CE-4F7D-9C3E-C32123BEE541}" type="presParOf" srcId="{B31555FA-1ABB-4A92-92BF-2543C3E4CA9E}" destId="{4AEA9166-3E81-4B63-BE0F-0687D1DA4A9B}" srcOrd="1" destOrd="0" presId="urn:microsoft.com/office/officeart/2005/8/layout/orgChart1"/>
    <dgm:cxn modelId="{C7E05260-A729-479C-8CDC-2302ABF5F103}" type="presParOf" srcId="{DF25AC9B-B628-4365-BBE9-1466C61B7C95}" destId="{A67C1D74-0A57-4A8D-A2F5-6882889ECE67}" srcOrd="1" destOrd="0" presId="urn:microsoft.com/office/officeart/2005/8/layout/orgChart1"/>
    <dgm:cxn modelId="{BCE5DC00-0D17-4A40-925A-5FA975A8C846}" type="presParOf" srcId="{DF25AC9B-B628-4365-BBE9-1466C61B7C95}" destId="{BFB60411-FAA4-4A08-B819-C4874C18D73F}" srcOrd="2" destOrd="0" presId="urn:microsoft.com/office/officeart/2005/8/layout/orgChart1"/>
    <dgm:cxn modelId="{15EC1177-6486-4C22-83AB-64E2201C4EE8}" type="presParOf" srcId="{E1464A42-5BB8-4AC3-977E-5A53EF83B3AC}" destId="{A480F442-E448-48C7-9F19-28D9A4BB8E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6842C9D-A7BF-4EA5-A53E-188D2F273B05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5EEDE0-322C-4EC8-B4F5-DC8645DD7AB2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9700D4-EEE4-4ED0-87DA-60F335A457B0}" type="par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75B1BB-2100-4ABD-9647-4559C673CDA9}" type="sib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D60371-2351-4764-BBD6-5FBC9433C4D1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758AB2-C917-457C-9057-DA4B913CB067}" type="par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CC59CF-34F4-4C73-9916-E20DA63B93BB}" type="sib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47C85C-5056-4970-84F0-3776FDB54998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944611-6CEE-4EE5-B628-8861270A46BB}" type="parTrans" cxnId="{EF8CACB9-9D70-4426-BA80-488A4E7FA1CC}">
      <dgm:prSet/>
      <dgm:spPr/>
      <dgm:t>
        <a:bodyPr/>
        <a:lstStyle/>
        <a:p>
          <a:endParaRPr lang="en-US" sz="1400"/>
        </a:p>
      </dgm:t>
    </dgm:pt>
    <dgm:pt modelId="{CB51C08D-2CBF-4D52-A323-6F36E6335180}" type="sibTrans" cxnId="{EF8CACB9-9D70-4426-BA80-488A4E7FA1CC}">
      <dgm:prSet/>
      <dgm:spPr/>
      <dgm:t>
        <a:bodyPr/>
        <a:lstStyle/>
        <a:p>
          <a:endParaRPr lang="en-US" sz="1400"/>
        </a:p>
      </dgm:t>
    </dgm:pt>
    <dgm:pt modelId="{C5E68526-1BC0-41FC-B524-A6EB40861217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66327C-2392-4F0D-8F7C-BD90789192A7}" type="parTrans" cxnId="{42D25224-EF98-47A6-B45D-529E96005181}">
      <dgm:prSet/>
      <dgm:spPr/>
      <dgm:t>
        <a:bodyPr/>
        <a:lstStyle/>
        <a:p>
          <a:endParaRPr lang="en-US" sz="1400"/>
        </a:p>
      </dgm:t>
    </dgm:pt>
    <dgm:pt modelId="{8A9E8817-47BB-43A9-945F-B8F8E2112FAF}" type="sibTrans" cxnId="{42D25224-EF98-47A6-B45D-529E96005181}">
      <dgm:prSet/>
      <dgm:spPr/>
      <dgm:t>
        <a:bodyPr/>
        <a:lstStyle/>
        <a:p>
          <a:endParaRPr lang="en-US" sz="1400"/>
        </a:p>
      </dgm:t>
    </dgm:pt>
    <dgm:pt modelId="{6CB0234E-1B1D-4868-B2B2-C70EC5EA4209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AA3743-3CA3-464D-8333-22F6C0C98842}" type="parTrans" cxnId="{1D873961-43A3-4532-A11A-C2F1E604C2F8}">
      <dgm:prSet/>
      <dgm:spPr/>
      <dgm:t>
        <a:bodyPr/>
        <a:lstStyle/>
        <a:p>
          <a:endParaRPr lang="en-US" sz="1800"/>
        </a:p>
      </dgm:t>
    </dgm:pt>
    <dgm:pt modelId="{DB529449-0843-4A54-95AD-2DE43BC61F5E}" type="sibTrans" cxnId="{1D873961-43A3-4532-A11A-C2F1E604C2F8}">
      <dgm:prSet/>
      <dgm:spPr/>
      <dgm:t>
        <a:bodyPr/>
        <a:lstStyle/>
        <a:p>
          <a:endParaRPr lang="en-US" sz="1800"/>
        </a:p>
      </dgm:t>
    </dgm:pt>
    <dgm:pt modelId="{B08048D9-3ADB-4E38-8BBA-3D554479135A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9BCFB4-7B41-4ABC-A641-BB3378303CD1}" type="parTrans" cxnId="{4B04FA40-1531-4D43-9D59-6BA72985EF02}">
      <dgm:prSet/>
      <dgm:spPr/>
      <dgm:t>
        <a:bodyPr/>
        <a:lstStyle/>
        <a:p>
          <a:endParaRPr lang="en-US" sz="1800"/>
        </a:p>
      </dgm:t>
    </dgm:pt>
    <dgm:pt modelId="{39502FF5-1B6D-410F-BA3A-5D6E911C1569}" type="sibTrans" cxnId="{4B04FA40-1531-4D43-9D59-6BA72985EF02}">
      <dgm:prSet/>
      <dgm:spPr/>
      <dgm:t>
        <a:bodyPr/>
        <a:lstStyle/>
        <a:p>
          <a:endParaRPr lang="en-US" sz="1800"/>
        </a:p>
      </dgm:t>
    </dgm:pt>
    <dgm:pt modelId="{C6D04B43-1C11-47E0-ADBA-27EE56DAD9F4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08FBD5-2030-4C50-B55C-0E16851623E7}" type="parTrans" cxnId="{BCDA179D-5098-4212-A9E8-576CBE03E6CE}">
      <dgm:prSet/>
      <dgm:spPr/>
      <dgm:t>
        <a:bodyPr/>
        <a:lstStyle/>
        <a:p>
          <a:endParaRPr lang="en-US"/>
        </a:p>
      </dgm:t>
    </dgm:pt>
    <dgm:pt modelId="{F0FAE7DC-5260-42D6-93F0-A09B6BC8F650}" type="sibTrans" cxnId="{BCDA179D-5098-4212-A9E8-576CBE03E6CE}">
      <dgm:prSet/>
      <dgm:spPr/>
      <dgm:t>
        <a:bodyPr/>
        <a:lstStyle/>
        <a:p>
          <a:endParaRPr lang="en-US"/>
        </a:p>
      </dgm:t>
    </dgm:pt>
    <dgm:pt modelId="{A5D93726-F223-4BE4-8A93-EF42549A286E}" type="pres">
      <dgm:prSet presAssocID="{36842C9D-A7BF-4EA5-A53E-188D2F273B05}" presName="Name0" presStyleCnt="0">
        <dgm:presLayoutVars>
          <dgm:chMax val="7"/>
          <dgm:chPref val="7"/>
          <dgm:dir/>
        </dgm:presLayoutVars>
      </dgm:prSet>
      <dgm:spPr/>
    </dgm:pt>
    <dgm:pt modelId="{F82C0811-40C6-4F3A-AABE-4C30D1FE81FA}" type="pres">
      <dgm:prSet presAssocID="{36842C9D-A7BF-4EA5-A53E-188D2F273B05}" presName="Name1" presStyleCnt="0"/>
      <dgm:spPr/>
    </dgm:pt>
    <dgm:pt modelId="{A695D06E-2825-4B3E-B530-8E7E5F334F79}" type="pres">
      <dgm:prSet presAssocID="{36842C9D-A7BF-4EA5-A53E-188D2F273B05}" presName="cycle" presStyleCnt="0"/>
      <dgm:spPr/>
    </dgm:pt>
    <dgm:pt modelId="{B632F915-3B25-4588-922B-A37E1D965113}" type="pres">
      <dgm:prSet presAssocID="{36842C9D-A7BF-4EA5-A53E-188D2F273B05}" presName="srcNode" presStyleLbl="node1" presStyleIdx="0" presStyleCnt="7"/>
      <dgm:spPr/>
    </dgm:pt>
    <dgm:pt modelId="{4ADCED3A-1E45-47A2-A302-05C3E2FDB6D6}" type="pres">
      <dgm:prSet presAssocID="{36842C9D-A7BF-4EA5-A53E-188D2F273B05}" presName="conn" presStyleLbl="parChTrans1D2" presStyleIdx="0" presStyleCnt="1"/>
      <dgm:spPr/>
    </dgm:pt>
    <dgm:pt modelId="{1F0F6838-3267-4C24-AF3E-56C0D63DA4C8}" type="pres">
      <dgm:prSet presAssocID="{36842C9D-A7BF-4EA5-A53E-188D2F273B05}" presName="extraNode" presStyleLbl="node1" presStyleIdx="0" presStyleCnt="7"/>
      <dgm:spPr/>
    </dgm:pt>
    <dgm:pt modelId="{4ACD10AC-88AC-4DC0-9E93-CDEE03091F8C}" type="pres">
      <dgm:prSet presAssocID="{36842C9D-A7BF-4EA5-A53E-188D2F273B05}" presName="dstNode" presStyleLbl="node1" presStyleIdx="0" presStyleCnt="7"/>
      <dgm:spPr/>
    </dgm:pt>
    <dgm:pt modelId="{92840245-5029-44C2-AE85-191EDCD5492F}" type="pres">
      <dgm:prSet presAssocID="{E05EEDE0-322C-4EC8-B4F5-DC8645DD7AB2}" presName="text_1" presStyleLbl="node1" presStyleIdx="0" presStyleCnt="7">
        <dgm:presLayoutVars>
          <dgm:bulletEnabled val="1"/>
        </dgm:presLayoutVars>
      </dgm:prSet>
      <dgm:spPr/>
    </dgm:pt>
    <dgm:pt modelId="{1449D28A-D01D-4CB0-80E4-FA188CDD34D8}" type="pres">
      <dgm:prSet presAssocID="{E05EEDE0-322C-4EC8-B4F5-DC8645DD7AB2}" presName="accent_1" presStyleCnt="0"/>
      <dgm:spPr/>
    </dgm:pt>
    <dgm:pt modelId="{40C57EDF-DBAA-4230-A678-3C6EAA3C369D}" type="pres">
      <dgm:prSet presAssocID="{E05EEDE0-322C-4EC8-B4F5-DC8645DD7AB2}" presName="accentRepeatNode" presStyleLbl="solidFgAcc1" presStyleIdx="0" presStyleCnt="7"/>
      <dgm:spPr/>
    </dgm:pt>
    <dgm:pt modelId="{CAB71C31-0D86-4591-973A-5DC5D971A0CD}" type="pres">
      <dgm:prSet presAssocID="{8C47C85C-5056-4970-84F0-3776FDB54998}" presName="text_2" presStyleLbl="node1" presStyleIdx="1" presStyleCnt="7">
        <dgm:presLayoutVars>
          <dgm:bulletEnabled val="1"/>
        </dgm:presLayoutVars>
      </dgm:prSet>
      <dgm:spPr/>
    </dgm:pt>
    <dgm:pt modelId="{BA550989-4B96-4741-A9D4-592B3A2B3D00}" type="pres">
      <dgm:prSet presAssocID="{8C47C85C-5056-4970-84F0-3776FDB54998}" presName="accent_2" presStyleCnt="0"/>
      <dgm:spPr/>
    </dgm:pt>
    <dgm:pt modelId="{C9F48DEB-F0D0-4C0F-8705-7F2EE6BE81A7}" type="pres">
      <dgm:prSet presAssocID="{8C47C85C-5056-4970-84F0-3776FDB54998}" presName="accentRepeatNode" presStyleLbl="solidFgAcc1" presStyleIdx="1" presStyleCnt="7"/>
      <dgm:spPr/>
    </dgm:pt>
    <dgm:pt modelId="{6DBA6384-848C-4B75-9F02-93A352F6CD94}" type="pres">
      <dgm:prSet presAssocID="{1DD60371-2351-4764-BBD6-5FBC9433C4D1}" presName="text_3" presStyleLbl="node1" presStyleIdx="2" presStyleCnt="7">
        <dgm:presLayoutVars>
          <dgm:bulletEnabled val="1"/>
        </dgm:presLayoutVars>
      </dgm:prSet>
      <dgm:spPr/>
    </dgm:pt>
    <dgm:pt modelId="{A09C7E2E-7CC2-4E42-B058-6EB98ED34734}" type="pres">
      <dgm:prSet presAssocID="{1DD60371-2351-4764-BBD6-5FBC9433C4D1}" presName="accent_3" presStyleCnt="0"/>
      <dgm:spPr/>
    </dgm:pt>
    <dgm:pt modelId="{42D08AA9-D775-43C5-9F4F-A6134BA35904}" type="pres">
      <dgm:prSet presAssocID="{1DD60371-2351-4764-BBD6-5FBC9433C4D1}" presName="accentRepeatNode" presStyleLbl="solidFgAcc1" presStyleIdx="2" presStyleCnt="7"/>
      <dgm:spPr/>
    </dgm:pt>
    <dgm:pt modelId="{7100AF81-7676-4F99-92CB-A2114F4387DA}" type="pres">
      <dgm:prSet presAssocID="{C6D04B43-1C11-47E0-ADBA-27EE56DAD9F4}" presName="text_4" presStyleLbl="node1" presStyleIdx="3" presStyleCnt="7">
        <dgm:presLayoutVars>
          <dgm:bulletEnabled val="1"/>
        </dgm:presLayoutVars>
      </dgm:prSet>
      <dgm:spPr/>
    </dgm:pt>
    <dgm:pt modelId="{84FEA50F-555A-4CFF-99F2-C0A9CAB03FFD}" type="pres">
      <dgm:prSet presAssocID="{C6D04B43-1C11-47E0-ADBA-27EE56DAD9F4}" presName="accent_4" presStyleCnt="0"/>
      <dgm:spPr/>
    </dgm:pt>
    <dgm:pt modelId="{5CBDD992-BEA4-4952-9D04-5E0C24C681B5}" type="pres">
      <dgm:prSet presAssocID="{C6D04B43-1C11-47E0-ADBA-27EE56DAD9F4}" presName="accentRepeatNode" presStyleLbl="solidFgAcc1" presStyleIdx="3" presStyleCnt="7"/>
      <dgm:spPr/>
    </dgm:pt>
    <dgm:pt modelId="{9566CFB6-ACF6-4FCB-B117-D32ABB610C71}" type="pres">
      <dgm:prSet presAssocID="{6CB0234E-1B1D-4868-B2B2-C70EC5EA4209}" presName="text_5" presStyleLbl="node1" presStyleIdx="4" presStyleCnt="7">
        <dgm:presLayoutVars>
          <dgm:bulletEnabled val="1"/>
        </dgm:presLayoutVars>
      </dgm:prSet>
      <dgm:spPr/>
    </dgm:pt>
    <dgm:pt modelId="{AF11D751-25C1-4119-B70F-60B210C70C21}" type="pres">
      <dgm:prSet presAssocID="{6CB0234E-1B1D-4868-B2B2-C70EC5EA4209}" presName="accent_5" presStyleCnt="0"/>
      <dgm:spPr/>
    </dgm:pt>
    <dgm:pt modelId="{0A4DE534-722C-4FA5-A510-8168F5EF2744}" type="pres">
      <dgm:prSet presAssocID="{6CB0234E-1B1D-4868-B2B2-C70EC5EA4209}" presName="accentRepeatNode" presStyleLbl="solidFgAcc1" presStyleIdx="4" presStyleCnt="7"/>
      <dgm:spPr/>
    </dgm:pt>
    <dgm:pt modelId="{9037D8BF-0B85-4439-A096-4B208EC33419}" type="pres">
      <dgm:prSet presAssocID="{B08048D9-3ADB-4E38-8BBA-3D554479135A}" presName="text_6" presStyleLbl="node1" presStyleIdx="5" presStyleCnt="7">
        <dgm:presLayoutVars>
          <dgm:bulletEnabled val="1"/>
        </dgm:presLayoutVars>
      </dgm:prSet>
      <dgm:spPr/>
    </dgm:pt>
    <dgm:pt modelId="{3A04EB2D-1731-4309-8B71-ECFD54039362}" type="pres">
      <dgm:prSet presAssocID="{B08048D9-3ADB-4E38-8BBA-3D554479135A}" presName="accent_6" presStyleCnt="0"/>
      <dgm:spPr/>
    </dgm:pt>
    <dgm:pt modelId="{8D9BEE5E-B1B8-4239-9871-7D56D0DCE8A8}" type="pres">
      <dgm:prSet presAssocID="{B08048D9-3ADB-4E38-8BBA-3D554479135A}" presName="accentRepeatNode" presStyleLbl="solidFgAcc1" presStyleIdx="5" presStyleCnt="7"/>
      <dgm:spPr/>
    </dgm:pt>
    <dgm:pt modelId="{E347C1D3-6318-4881-93FA-04457F08F276}" type="pres">
      <dgm:prSet presAssocID="{C5E68526-1BC0-41FC-B524-A6EB40861217}" presName="text_7" presStyleLbl="node1" presStyleIdx="6" presStyleCnt="7">
        <dgm:presLayoutVars>
          <dgm:bulletEnabled val="1"/>
        </dgm:presLayoutVars>
      </dgm:prSet>
      <dgm:spPr/>
    </dgm:pt>
    <dgm:pt modelId="{A1575EBF-6E58-43F4-9DD1-E47320637771}" type="pres">
      <dgm:prSet presAssocID="{C5E68526-1BC0-41FC-B524-A6EB40861217}" presName="accent_7" presStyleCnt="0"/>
      <dgm:spPr/>
    </dgm:pt>
    <dgm:pt modelId="{74A8A7AF-5557-439C-B604-FBB79D965216}" type="pres">
      <dgm:prSet presAssocID="{C5E68526-1BC0-41FC-B524-A6EB40861217}" presName="accentRepeatNode" presStyleLbl="solidFgAcc1" presStyleIdx="6" presStyleCnt="7"/>
      <dgm:spPr/>
    </dgm:pt>
  </dgm:ptLst>
  <dgm:cxnLst>
    <dgm:cxn modelId="{28287A0D-E8F8-4BFA-AB86-1EC95901DD74}" srcId="{36842C9D-A7BF-4EA5-A53E-188D2F273B05}" destId="{1DD60371-2351-4764-BBD6-5FBC9433C4D1}" srcOrd="2" destOrd="0" parTransId="{1E758AB2-C917-457C-9057-DA4B913CB067}" sibTransId="{E4CC59CF-34F4-4C73-9916-E20DA63B93BB}"/>
    <dgm:cxn modelId="{5FF2931D-2F95-44CA-8AD7-78BA02D614B8}" type="presOf" srcId="{36842C9D-A7BF-4EA5-A53E-188D2F273B05}" destId="{A5D93726-F223-4BE4-8A93-EF42549A286E}" srcOrd="0" destOrd="0" presId="urn:microsoft.com/office/officeart/2008/layout/VerticalCurvedList"/>
    <dgm:cxn modelId="{42D25224-EF98-47A6-B45D-529E96005181}" srcId="{36842C9D-A7BF-4EA5-A53E-188D2F273B05}" destId="{C5E68526-1BC0-41FC-B524-A6EB40861217}" srcOrd="6" destOrd="0" parTransId="{BF66327C-2392-4F0D-8F7C-BD90789192A7}" sibTransId="{8A9E8817-47BB-43A9-945F-B8F8E2112FAF}"/>
    <dgm:cxn modelId="{6BEE432A-057C-433B-9E17-33C32F78E7BB}" type="presOf" srcId="{8C47C85C-5056-4970-84F0-3776FDB54998}" destId="{CAB71C31-0D86-4591-973A-5DC5D971A0CD}" srcOrd="0" destOrd="0" presId="urn:microsoft.com/office/officeart/2008/layout/VerticalCurvedList"/>
    <dgm:cxn modelId="{4B04FA40-1531-4D43-9D59-6BA72985EF02}" srcId="{36842C9D-A7BF-4EA5-A53E-188D2F273B05}" destId="{B08048D9-3ADB-4E38-8BBA-3D554479135A}" srcOrd="5" destOrd="0" parTransId="{F89BCFB4-7B41-4ABC-A641-BB3378303CD1}" sibTransId="{39502FF5-1B6D-410F-BA3A-5D6E911C1569}"/>
    <dgm:cxn modelId="{1D873961-43A3-4532-A11A-C2F1E604C2F8}" srcId="{36842C9D-A7BF-4EA5-A53E-188D2F273B05}" destId="{6CB0234E-1B1D-4868-B2B2-C70EC5EA4209}" srcOrd="4" destOrd="0" parTransId="{F7AA3743-3CA3-464D-8333-22F6C0C98842}" sibTransId="{DB529449-0843-4A54-95AD-2DE43BC61F5E}"/>
    <dgm:cxn modelId="{BC722F63-95B0-4E8F-BCE2-E80F072AE2B2}" type="presOf" srcId="{B08048D9-3ADB-4E38-8BBA-3D554479135A}" destId="{9037D8BF-0B85-4439-A096-4B208EC33419}" srcOrd="0" destOrd="0" presId="urn:microsoft.com/office/officeart/2008/layout/VerticalCurvedList"/>
    <dgm:cxn modelId="{CE131046-793F-4FF5-814C-C96B48FE242A}" type="presOf" srcId="{6CB0234E-1B1D-4868-B2B2-C70EC5EA4209}" destId="{9566CFB6-ACF6-4FCB-B117-D32ABB610C71}" srcOrd="0" destOrd="0" presId="urn:microsoft.com/office/officeart/2008/layout/VerticalCurvedList"/>
    <dgm:cxn modelId="{0AB32B82-A110-4A8A-8261-984E253DD902}" type="presOf" srcId="{DF75B1BB-2100-4ABD-9647-4559C673CDA9}" destId="{4ADCED3A-1E45-47A2-A302-05C3E2FDB6D6}" srcOrd="0" destOrd="0" presId="urn:microsoft.com/office/officeart/2008/layout/VerticalCurvedList"/>
    <dgm:cxn modelId="{6AD65783-CD79-43DF-9637-23EE1D297EAC}" type="presOf" srcId="{C5E68526-1BC0-41FC-B524-A6EB40861217}" destId="{E347C1D3-6318-4881-93FA-04457F08F276}" srcOrd="0" destOrd="0" presId="urn:microsoft.com/office/officeart/2008/layout/VerticalCurvedList"/>
    <dgm:cxn modelId="{9A6DB999-85B4-4B13-A7E7-11FAA6579369}" type="presOf" srcId="{E05EEDE0-322C-4EC8-B4F5-DC8645DD7AB2}" destId="{92840245-5029-44C2-AE85-191EDCD5492F}" srcOrd="0" destOrd="0" presId="urn:microsoft.com/office/officeart/2008/layout/VerticalCurvedList"/>
    <dgm:cxn modelId="{BCDA179D-5098-4212-A9E8-576CBE03E6CE}" srcId="{36842C9D-A7BF-4EA5-A53E-188D2F273B05}" destId="{C6D04B43-1C11-47E0-ADBA-27EE56DAD9F4}" srcOrd="3" destOrd="0" parTransId="{4008FBD5-2030-4C50-B55C-0E16851623E7}" sibTransId="{F0FAE7DC-5260-42D6-93F0-A09B6BC8F650}"/>
    <dgm:cxn modelId="{C1DC10A2-E370-4F12-9BA1-1AD18DF100A3}" srcId="{36842C9D-A7BF-4EA5-A53E-188D2F273B05}" destId="{E05EEDE0-322C-4EC8-B4F5-DC8645DD7AB2}" srcOrd="0" destOrd="0" parTransId="{769700D4-EEE4-4ED0-87DA-60F335A457B0}" sibTransId="{DF75B1BB-2100-4ABD-9647-4559C673CDA9}"/>
    <dgm:cxn modelId="{EF8CACB9-9D70-4426-BA80-488A4E7FA1CC}" srcId="{36842C9D-A7BF-4EA5-A53E-188D2F273B05}" destId="{8C47C85C-5056-4970-84F0-3776FDB54998}" srcOrd="1" destOrd="0" parTransId="{6E944611-6CEE-4EE5-B628-8861270A46BB}" sibTransId="{CB51C08D-2CBF-4D52-A323-6F36E6335180}"/>
    <dgm:cxn modelId="{D6527AD5-34ED-41D0-9EDF-D4F84E386928}" type="presOf" srcId="{C6D04B43-1C11-47E0-ADBA-27EE56DAD9F4}" destId="{7100AF81-7676-4F99-92CB-A2114F4387DA}" srcOrd="0" destOrd="0" presId="urn:microsoft.com/office/officeart/2008/layout/VerticalCurvedList"/>
    <dgm:cxn modelId="{8619BDFC-C100-448D-8A1B-AFB7DD50CFD3}" type="presOf" srcId="{1DD60371-2351-4764-BBD6-5FBC9433C4D1}" destId="{6DBA6384-848C-4B75-9F02-93A352F6CD94}" srcOrd="0" destOrd="0" presId="urn:microsoft.com/office/officeart/2008/layout/VerticalCurvedList"/>
    <dgm:cxn modelId="{08D521BD-88FA-4268-8059-05C65106BAF3}" type="presParOf" srcId="{A5D93726-F223-4BE4-8A93-EF42549A286E}" destId="{F82C0811-40C6-4F3A-AABE-4C30D1FE81FA}" srcOrd="0" destOrd="0" presId="urn:microsoft.com/office/officeart/2008/layout/VerticalCurvedList"/>
    <dgm:cxn modelId="{1DA38F0E-4ECE-4C6E-8A5C-F4CFE7A0824D}" type="presParOf" srcId="{F82C0811-40C6-4F3A-AABE-4C30D1FE81FA}" destId="{A695D06E-2825-4B3E-B530-8E7E5F334F79}" srcOrd="0" destOrd="0" presId="urn:microsoft.com/office/officeart/2008/layout/VerticalCurvedList"/>
    <dgm:cxn modelId="{DB0D3125-8B88-4F35-A725-8CA7AA0E627F}" type="presParOf" srcId="{A695D06E-2825-4B3E-B530-8E7E5F334F79}" destId="{B632F915-3B25-4588-922B-A37E1D965113}" srcOrd="0" destOrd="0" presId="urn:microsoft.com/office/officeart/2008/layout/VerticalCurvedList"/>
    <dgm:cxn modelId="{339495D1-AA62-4F75-A705-8ACE72249E92}" type="presParOf" srcId="{A695D06E-2825-4B3E-B530-8E7E5F334F79}" destId="{4ADCED3A-1E45-47A2-A302-05C3E2FDB6D6}" srcOrd="1" destOrd="0" presId="urn:microsoft.com/office/officeart/2008/layout/VerticalCurvedList"/>
    <dgm:cxn modelId="{C337FF4D-924C-4D3B-9648-A0149900180D}" type="presParOf" srcId="{A695D06E-2825-4B3E-B530-8E7E5F334F79}" destId="{1F0F6838-3267-4C24-AF3E-56C0D63DA4C8}" srcOrd="2" destOrd="0" presId="urn:microsoft.com/office/officeart/2008/layout/VerticalCurvedList"/>
    <dgm:cxn modelId="{B27B34E7-7F4D-4A0A-AA73-8C1C04B78334}" type="presParOf" srcId="{A695D06E-2825-4B3E-B530-8E7E5F334F79}" destId="{4ACD10AC-88AC-4DC0-9E93-CDEE03091F8C}" srcOrd="3" destOrd="0" presId="urn:microsoft.com/office/officeart/2008/layout/VerticalCurvedList"/>
    <dgm:cxn modelId="{93C63F62-1BD3-4F04-A328-2EFEDE39852D}" type="presParOf" srcId="{F82C0811-40C6-4F3A-AABE-4C30D1FE81FA}" destId="{92840245-5029-44C2-AE85-191EDCD5492F}" srcOrd="1" destOrd="0" presId="urn:microsoft.com/office/officeart/2008/layout/VerticalCurvedList"/>
    <dgm:cxn modelId="{3C004DC6-3B48-410B-A77A-56DD741626BB}" type="presParOf" srcId="{F82C0811-40C6-4F3A-AABE-4C30D1FE81FA}" destId="{1449D28A-D01D-4CB0-80E4-FA188CDD34D8}" srcOrd="2" destOrd="0" presId="urn:microsoft.com/office/officeart/2008/layout/VerticalCurvedList"/>
    <dgm:cxn modelId="{AE6FB920-266A-4A37-B131-5512DAF8A36D}" type="presParOf" srcId="{1449D28A-D01D-4CB0-80E4-FA188CDD34D8}" destId="{40C57EDF-DBAA-4230-A678-3C6EAA3C369D}" srcOrd="0" destOrd="0" presId="urn:microsoft.com/office/officeart/2008/layout/VerticalCurvedList"/>
    <dgm:cxn modelId="{33BC4565-F6F8-4F5D-98DB-574C2DA49D42}" type="presParOf" srcId="{F82C0811-40C6-4F3A-AABE-4C30D1FE81FA}" destId="{CAB71C31-0D86-4591-973A-5DC5D971A0CD}" srcOrd="3" destOrd="0" presId="urn:microsoft.com/office/officeart/2008/layout/VerticalCurvedList"/>
    <dgm:cxn modelId="{496E5A1A-5CE9-4325-9D26-BE4DD5829649}" type="presParOf" srcId="{F82C0811-40C6-4F3A-AABE-4C30D1FE81FA}" destId="{BA550989-4B96-4741-A9D4-592B3A2B3D00}" srcOrd="4" destOrd="0" presId="urn:microsoft.com/office/officeart/2008/layout/VerticalCurvedList"/>
    <dgm:cxn modelId="{DE34CA4D-4242-4139-A3B6-AEF6D4F97F76}" type="presParOf" srcId="{BA550989-4B96-4741-A9D4-592B3A2B3D00}" destId="{C9F48DEB-F0D0-4C0F-8705-7F2EE6BE81A7}" srcOrd="0" destOrd="0" presId="urn:microsoft.com/office/officeart/2008/layout/VerticalCurvedList"/>
    <dgm:cxn modelId="{BC8D5229-5EB5-4E50-83F8-74D2C4139C68}" type="presParOf" srcId="{F82C0811-40C6-4F3A-AABE-4C30D1FE81FA}" destId="{6DBA6384-848C-4B75-9F02-93A352F6CD94}" srcOrd="5" destOrd="0" presId="urn:microsoft.com/office/officeart/2008/layout/VerticalCurvedList"/>
    <dgm:cxn modelId="{9AB73A95-A947-4387-811F-C136F48DC739}" type="presParOf" srcId="{F82C0811-40C6-4F3A-AABE-4C30D1FE81FA}" destId="{A09C7E2E-7CC2-4E42-B058-6EB98ED34734}" srcOrd="6" destOrd="0" presId="urn:microsoft.com/office/officeart/2008/layout/VerticalCurvedList"/>
    <dgm:cxn modelId="{D88365AE-FC96-4A16-A72E-AB424BDC3BA6}" type="presParOf" srcId="{A09C7E2E-7CC2-4E42-B058-6EB98ED34734}" destId="{42D08AA9-D775-43C5-9F4F-A6134BA35904}" srcOrd="0" destOrd="0" presId="urn:microsoft.com/office/officeart/2008/layout/VerticalCurvedList"/>
    <dgm:cxn modelId="{42926B18-B347-4013-818B-EAE4F7FED9EA}" type="presParOf" srcId="{F82C0811-40C6-4F3A-AABE-4C30D1FE81FA}" destId="{7100AF81-7676-4F99-92CB-A2114F4387DA}" srcOrd="7" destOrd="0" presId="urn:microsoft.com/office/officeart/2008/layout/VerticalCurvedList"/>
    <dgm:cxn modelId="{BC804648-EE50-412A-B220-6BCF58C555C1}" type="presParOf" srcId="{F82C0811-40C6-4F3A-AABE-4C30D1FE81FA}" destId="{84FEA50F-555A-4CFF-99F2-C0A9CAB03FFD}" srcOrd="8" destOrd="0" presId="urn:microsoft.com/office/officeart/2008/layout/VerticalCurvedList"/>
    <dgm:cxn modelId="{266D272F-AC1D-482B-848F-89A4E0B19630}" type="presParOf" srcId="{84FEA50F-555A-4CFF-99F2-C0A9CAB03FFD}" destId="{5CBDD992-BEA4-4952-9D04-5E0C24C681B5}" srcOrd="0" destOrd="0" presId="urn:microsoft.com/office/officeart/2008/layout/VerticalCurvedList"/>
    <dgm:cxn modelId="{E5955214-AEE2-40D6-8DB1-011F7536F768}" type="presParOf" srcId="{F82C0811-40C6-4F3A-AABE-4C30D1FE81FA}" destId="{9566CFB6-ACF6-4FCB-B117-D32ABB610C71}" srcOrd="9" destOrd="0" presId="urn:microsoft.com/office/officeart/2008/layout/VerticalCurvedList"/>
    <dgm:cxn modelId="{E389EE24-036C-4F4B-8BF3-593FE0085956}" type="presParOf" srcId="{F82C0811-40C6-4F3A-AABE-4C30D1FE81FA}" destId="{AF11D751-25C1-4119-B70F-60B210C70C21}" srcOrd="10" destOrd="0" presId="urn:microsoft.com/office/officeart/2008/layout/VerticalCurvedList"/>
    <dgm:cxn modelId="{13E45A0F-0970-4E56-948C-6A70357D54D0}" type="presParOf" srcId="{AF11D751-25C1-4119-B70F-60B210C70C21}" destId="{0A4DE534-722C-4FA5-A510-8168F5EF2744}" srcOrd="0" destOrd="0" presId="urn:microsoft.com/office/officeart/2008/layout/VerticalCurvedList"/>
    <dgm:cxn modelId="{687108B8-1D8B-4E82-81A3-738B44118D3A}" type="presParOf" srcId="{F82C0811-40C6-4F3A-AABE-4C30D1FE81FA}" destId="{9037D8BF-0B85-4439-A096-4B208EC33419}" srcOrd="11" destOrd="0" presId="urn:microsoft.com/office/officeart/2008/layout/VerticalCurvedList"/>
    <dgm:cxn modelId="{22973004-7D3D-4018-943F-06ED756358CC}" type="presParOf" srcId="{F82C0811-40C6-4F3A-AABE-4C30D1FE81FA}" destId="{3A04EB2D-1731-4309-8B71-ECFD54039362}" srcOrd="12" destOrd="0" presId="urn:microsoft.com/office/officeart/2008/layout/VerticalCurvedList"/>
    <dgm:cxn modelId="{D2AD200C-5D8B-4B2D-AE85-739520D47E71}" type="presParOf" srcId="{3A04EB2D-1731-4309-8B71-ECFD54039362}" destId="{8D9BEE5E-B1B8-4239-9871-7D56D0DCE8A8}" srcOrd="0" destOrd="0" presId="urn:microsoft.com/office/officeart/2008/layout/VerticalCurvedList"/>
    <dgm:cxn modelId="{933EC5E3-18DB-4627-BB3D-8D9EAFFBD4D4}" type="presParOf" srcId="{F82C0811-40C6-4F3A-AABE-4C30D1FE81FA}" destId="{E347C1D3-6318-4881-93FA-04457F08F276}" srcOrd="13" destOrd="0" presId="urn:microsoft.com/office/officeart/2008/layout/VerticalCurvedList"/>
    <dgm:cxn modelId="{E4E0176D-7082-40E5-BF19-A9133F53BE5E}" type="presParOf" srcId="{F82C0811-40C6-4F3A-AABE-4C30D1FE81FA}" destId="{A1575EBF-6E58-43F4-9DD1-E47320637771}" srcOrd="14" destOrd="0" presId="urn:microsoft.com/office/officeart/2008/layout/VerticalCurvedList"/>
    <dgm:cxn modelId="{071BD073-0C51-495A-B67C-D02563EDFA60}" type="presParOf" srcId="{A1575EBF-6E58-43F4-9DD1-E47320637771}" destId="{74A8A7AF-5557-439C-B604-FBB79D9652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7945C42-BDBE-431C-A377-7AD07A2A6922}" type="doc">
      <dgm:prSet loTypeId="urn:microsoft.com/office/officeart/2005/8/layout/lProcess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A67C26-2976-41E3-AE2A-CE97DF003F1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D35555-AF44-481E-B1E6-6CFD13D5EF7E}" type="parTrans" cxnId="{1C44190D-FCD4-4D40-AB97-4384F0239A97}">
      <dgm:prSet/>
      <dgm:spPr/>
      <dgm:t>
        <a:bodyPr/>
        <a:lstStyle/>
        <a:p>
          <a:endParaRPr lang="en-US" sz="1400"/>
        </a:p>
      </dgm:t>
    </dgm:pt>
    <dgm:pt modelId="{1207FDDA-05AC-474A-B89E-D3538D30D7BC}" type="sibTrans" cxnId="{1C44190D-FCD4-4D40-AB97-4384F0239A97}">
      <dgm:prSet/>
      <dgm:spPr/>
      <dgm:t>
        <a:bodyPr/>
        <a:lstStyle/>
        <a:p>
          <a:endParaRPr lang="en-US" sz="1400"/>
        </a:p>
      </dgm:t>
    </dgm:pt>
    <dgm:pt modelId="{7BB1ADCE-D513-4230-92B1-B5278277471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44EE71-A3C3-4C73-9F18-1B1F574FDB35}" type="parTrans" cxnId="{CDFEE61E-2C4D-43CB-BFDB-76C173A0393A}">
      <dgm:prSet/>
      <dgm:spPr/>
      <dgm:t>
        <a:bodyPr/>
        <a:lstStyle/>
        <a:p>
          <a:endParaRPr lang="en-US" sz="1400"/>
        </a:p>
      </dgm:t>
    </dgm:pt>
    <dgm:pt modelId="{31F587A9-7CE7-49B2-8DA9-AFA654FBC0D8}" type="sibTrans" cxnId="{CDFEE61E-2C4D-43CB-BFDB-76C173A0393A}">
      <dgm:prSet/>
      <dgm:spPr/>
      <dgm:t>
        <a:bodyPr/>
        <a:lstStyle/>
        <a:p>
          <a:endParaRPr lang="en-US" sz="1400"/>
        </a:p>
      </dgm:t>
    </dgm:pt>
    <dgm:pt modelId="{494B1D33-BED5-4111-8199-44C5224EF15D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FE8B47-458A-40C2-A8E5-CF9C34CAB079}" type="parTrans" cxnId="{6EB3FB59-117D-4B63-801B-3793F7D8B75E}">
      <dgm:prSet/>
      <dgm:spPr/>
      <dgm:t>
        <a:bodyPr/>
        <a:lstStyle/>
        <a:p>
          <a:endParaRPr lang="en-US" sz="1400"/>
        </a:p>
      </dgm:t>
    </dgm:pt>
    <dgm:pt modelId="{BF50CC66-4369-4B6C-9194-F2A2CE4D961A}" type="sibTrans" cxnId="{6EB3FB59-117D-4B63-801B-3793F7D8B75E}">
      <dgm:prSet/>
      <dgm:spPr/>
      <dgm:t>
        <a:bodyPr/>
        <a:lstStyle/>
        <a:p>
          <a:endParaRPr lang="en-US" sz="1400"/>
        </a:p>
      </dgm:t>
    </dgm:pt>
    <dgm:pt modelId="{FF0E0F19-9A31-45D6-8162-2D13BCEA643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2C8E42-2991-44CB-9638-5F135BEC2BE5}" type="parTrans" cxnId="{6BDB6500-7DB7-4A76-A4EE-B238550CB504}">
      <dgm:prSet/>
      <dgm:spPr/>
      <dgm:t>
        <a:bodyPr/>
        <a:lstStyle/>
        <a:p>
          <a:endParaRPr lang="en-US" sz="1400"/>
        </a:p>
      </dgm:t>
    </dgm:pt>
    <dgm:pt modelId="{5EB09C0E-A36C-4F41-9381-B67911DEA38C}" type="sibTrans" cxnId="{6BDB6500-7DB7-4A76-A4EE-B238550CB504}">
      <dgm:prSet/>
      <dgm:spPr/>
      <dgm:t>
        <a:bodyPr/>
        <a:lstStyle/>
        <a:p>
          <a:endParaRPr lang="en-US" sz="1400"/>
        </a:p>
      </dgm:t>
    </dgm:pt>
    <dgm:pt modelId="{4E648D51-01F0-4E54-80C1-C3BD4728EDD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F5F41A-F1B7-4AB9-B2B1-20C931658066}" type="parTrans" cxnId="{FF47B792-D4CD-46A4-92A9-196FAFCD914F}">
      <dgm:prSet/>
      <dgm:spPr/>
      <dgm:t>
        <a:bodyPr/>
        <a:lstStyle/>
        <a:p>
          <a:endParaRPr lang="en-US" sz="1400"/>
        </a:p>
      </dgm:t>
    </dgm:pt>
    <dgm:pt modelId="{5DADD3AE-31C4-4525-8999-2C2CBE8FEAA9}" type="sibTrans" cxnId="{FF47B792-D4CD-46A4-92A9-196FAFCD914F}">
      <dgm:prSet/>
      <dgm:spPr/>
      <dgm:t>
        <a:bodyPr/>
        <a:lstStyle/>
        <a:p>
          <a:endParaRPr lang="en-US" sz="1400"/>
        </a:p>
      </dgm:t>
    </dgm:pt>
    <dgm:pt modelId="{E7ED1C5D-2F8F-430D-A0BD-5B86EAE1FD9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16317-CAF6-4672-94F0-BAFB2F81AEFB}" type="parTrans" cxnId="{7151C153-9D4F-4E18-B186-E8C074093B16}">
      <dgm:prSet/>
      <dgm:spPr/>
      <dgm:t>
        <a:bodyPr/>
        <a:lstStyle/>
        <a:p>
          <a:endParaRPr lang="en-US" sz="1400"/>
        </a:p>
      </dgm:t>
    </dgm:pt>
    <dgm:pt modelId="{2CA07CF2-BF73-447F-B0FF-E407A62ABC69}" type="sibTrans" cxnId="{7151C153-9D4F-4E18-B186-E8C074093B16}">
      <dgm:prSet/>
      <dgm:spPr/>
      <dgm:t>
        <a:bodyPr/>
        <a:lstStyle/>
        <a:p>
          <a:endParaRPr lang="en-US" sz="1400"/>
        </a:p>
      </dgm:t>
    </dgm:pt>
    <dgm:pt modelId="{1518D1B3-D417-40E4-9011-B9F5F3072EF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31C7D5-8DF0-455F-B373-BD07367654F5}" type="parTrans" cxnId="{BC9EF702-ABE2-41E5-B153-927B444F49E1}">
      <dgm:prSet/>
      <dgm:spPr/>
      <dgm:t>
        <a:bodyPr/>
        <a:lstStyle/>
        <a:p>
          <a:endParaRPr lang="en-US" sz="1400"/>
        </a:p>
      </dgm:t>
    </dgm:pt>
    <dgm:pt modelId="{B5A5F7A4-701E-441D-B66E-7BF5454E9B4E}" type="sibTrans" cxnId="{BC9EF702-ABE2-41E5-B153-927B444F49E1}">
      <dgm:prSet/>
      <dgm:spPr/>
      <dgm:t>
        <a:bodyPr/>
        <a:lstStyle/>
        <a:p>
          <a:endParaRPr lang="en-US" sz="1400"/>
        </a:p>
      </dgm:t>
    </dgm:pt>
    <dgm:pt modelId="{48DB56F4-A398-4CEF-B70B-F3C7B3AB7F9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A228B6-A97B-4769-A243-BFF0ABBF8657}" type="parTrans" cxnId="{A28E65C6-97C2-4302-8D0B-797DADDEECB8}">
      <dgm:prSet/>
      <dgm:spPr/>
      <dgm:t>
        <a:bodyPr/>
        <a:lstStyle/>
        <a:p>
          <a:endParaRPr lang="en-US" sz="1400"/>
        </a:p>
      </dgm:t>
    </dgm:pt>
    <dgm:pt modelId="{83A14E22-3644-4022-B60E-6DD9C8AB75C7}" type="sibTrans" cxnId="{A28E65C6-97C2-4302-8D0B-797DADDEECB8}">
      <dgm:prSet/>
      <dgm:spPr/>
      <dgm:t>
        <a:bodyPr/>
        <a:lstStyle/>
        <a:p>
          <a:endParaRPr lang="en-US" sz="1400"/>
        </a:p>
      </dgm:t>
    </dgm:pt>
    <dgm:pt modelId="{B2452610-500D-4EC0-954D-BBB794C7983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5B06AD-E8C4-44DE-AEB5-6045BA787054}" type="parTrans" cxnId="{AE502385-F0A3-400B-B4A7-A5CEB5C33702}">
      <dgm:prSet/>
      <dgm:spPr/>
      <dgm:t>
        <a:bodyPr/>
        <a:lstStyle/>
        <a:p>
          <a:endParaRPr lang="en-US" sz="1400"/>
        </a:p>
      </dgm:t>
    </dgm:pt>
    <dgm:pt modelId="{B3AAB4C4-E0E7-4C8A-B4C1-1EB16B39D06A}" type="sibTrans" cxnId="{AE502385-F0A3-400B-B4A7-A5CEB5C33702}">
      <dgm:prSet/>
      <dgm:spPr/>
      <dgm:t>
        <a:bodyPr/>
        <a:lstStyle/>
        <a:p>
          <a:endParaRPr lang="en-US" sz="1400"/>
        </a:p>
      </dgm:t>
    </dgm:pt>
    <dgm:pt modelId="{84765B95-D201-404E-907B-2EBE6DEDB303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D9E7C-B427-4253-A305-7366241BF1B2}" type="parTrans" cxnId="{601BD172-F145-4376-AFBB-1D571C56FD21}">
      <dgm:prSet/>
      <dgm:spPr/>
      <dgm:t>
        <a:bodyPr/>
        <a:lstStyle/>
        <a:p>
          <a:endParaRPr lang="en-US" sz="1400"/>
        </a:p>
      </dgm:t>
    </dgm:pt>
    <dgm:pt modelId="{C91F7968-2F2B-4770-92FE-F6BE1B7E241D}" type="sibTrans" cxnId="{601BD172-F145-4376-AFBB-1D571C56FD21}">
      <dgm:prSet/>
      <dgm:spPr/>
      <dgm:t>
        <a:bodyPr/>
        <a:lstStyle/>
        <a:p>
          <a:endParaRPr lang="en-US" sz="1400"/>
        </a:p>
      </dgm:t>
    </dgm:pt>
    <dgm:pt modelId="{F75454BE-0C90-486A-AFBB-D79FE8B63DD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2CDCAA-8C72-4D81-A658-9B98D2FE2C27}" type="parTrans" cxnId="{8A5C9710-C2A4-4909-8F83-374C38678CCF}">
      <dgm:prSet/>
      <dgm:spPr/>
      <dgm:t>
        <a:bodyPr/>
        <a:lstStyle/>
        <a:p>
          <a:endParaRPr lang="en-US" sz="1400"/>
        </a:p>
      </dgm:t>
    </dgm:pt>
    <dgm:pt modelId="{148FB718-BBC0-4469-AE2D-4BA0F0E0DC9C}" type="sibTrans" cxnId="{8A5C9710-C2A4-4909-8F83-374C38678CCF}">
      <dgm:prSet/>
      <dgm:spPr/>
      <dgm:t>
        <a:bodyPr/>
        <a:lstStyle/>
        <a:p>
          <a:endParaRPr lang="en-US" sz="1400"/>
        </a:p>
      </dgm:t>
    </dgm:pt>
    <dgm:pt modelId="{55481ADF-E8B8-4DE6-B5A9-B407E4D828D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BB776D-FC03-42B1-BDE9-1E93FB6AD83A}" type="parTrans" cxnId="{241186B9-A38F-49E9-8725-203B2E0186BA}">
      <dgm:prSet/>
      <dgm:spPr/>
      <dgm:t>
        <a:bodyPr/>
        <a:lstStyle/>
        <a:p>
          <a:endParaRPr lang="en-US" sz="1400"/>
        </a:p>
      </dgm:t>
    </dgm:pt>
    <dgm:pt modelId="{0EDA641A-3EA6-4885-B514-DCCE7F7AD42A}" type="sibTrans" cxnId="{241186B9-A38F-49E9-8725-203B2E0186BA}">
      <dgm:prSet/>
      <dgm:spPr/>
      <dgm:t>
        <a:bodyPr/>
        <a:lstStyle/>
        <a:p>
          <a:endParaRPr lang="en-US" sz="1400"/>
        </a:p>
      </dgm:t>
    </dgm:pt>
    <dgm:pt modelId="{B5188947-6880-4B71-949D-875E21A03D6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281368-B93C-415E-BF4B-B5A90FA64283}" type="parTrans" cxnId="{757A47EC-DF56-4796-84A1-A665ABB98583}">
      <dgm:prSet/>
      <dgm:spPr/>
      <dgm:t>
        <a:bodyPr/>
        <a:lstStyle/>
        <a:p>
          <a:endParaRPr lang="en-US" sz="1400"/>
        </a:p>
      </dgm:t>
    </dgm:pt>
    <dgm:pt modelId="{4A7E8B8D-231A-429F-BB0D-C23BCF110947}" type="sibTrans" cxnId="{757A47EC-DF56-4796-84A1-A665ABB98583}">
      <dgm:prSet/>
      <dgm:spPr/>
      <dgm:t>
        <a:bodyPr/>
        <a:lstStyle/>
        <a:p>
          <a:endParaRPr lang="en-US" sz="1400"/>
        </a:p>
      </dgm:t>
    </dgm:pt>
    <dgm:pt modelId="{B6DB820E-3253-4A3B-8C31-A56A6C3C6FC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A71790-B325-40BA-9612-32882D062EB6}" type="parTrans" cxnId="{F219D3C7-8024-4E80-A27F-393F61054303}">
      <dgm:prSet/>
      <dgm:spPr/>
      <dgm:t>
        <a:bodyPr/>
        <a:lstStyle/>
        <a:p>
          <a:endParaRPr lang="en-US" sz="1400"/>
        </a:p>
      </dgm:t>
    </dgm:pt>
    <dgm:pt modelId="{63615673-E88F-4B0A-99F9-C0E7EFA3306D}" type="sibTrans" cxnId="{F219D3C7-8024-4E80-A27F-393F61054303}">
      <dgm:prSet/>
      <dgm:spPr/>
      <dgm:t>
        <a:bodyPr/>
        <a:lstStyle/>
        <a:p>
          <a:endParaRPr lang="en-US" sz="1400"/>
        </a:p>
      </dgm:t>
    </dgm:pt>
    <dgm:pt modelId="{93AB860E-7B0B-48B4-BA38-92F4F1D6DE54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DCF39-63CA-4DB6-8A01-946B86675400}" type="parTrans" cxnId="{5A4559F2-B8B3-4FD0-BA6F-9ACEDF6C4808}">
      <dgm:prSet/>
      <dgm:spPr/>
      <dgm:t>
        <a:bodyPr/>
        <a:lstStyle/>
        <a:p>
          <a:endParaRPr lang="en-US" sz="1400"/>
        </a:p>
      </dgm:t>
    </dgm:pt>
    <dgm:pt modelId="{73A0E62B-F8FA-4D48-B20F-11CE099085A5}" type="sibTrans" cxnId="{5A4559F2-B8B3-4FD0-BA6F-9ACEDF6C4808}">
      <dgm:prSet/>
      <dgm:spPr/>
      <dgm:t>
        <a:bodyPr/>
        <a:lstStyle/>
        <a:p>
          <a:endParaRPr lang="en-US" sz="1400"/>
        </a:p>
      </dgm:t>
    </dgm:pt>
    <dgm:pt modelId="{17A1A2A6-22F8-473D-9FB9-7E36069F51B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B820F-73FC-4D43-B3B8-22981EC4C337}" type="parTrans" cxnId="{562A6B0D-0F75-4BC8-B69C-F5F7C32542BC}">
      <dgm:prSet/>
      <dgm:spPr/>
      <dgm:t>
        <a:bodyPr/>
        <a:lstStyle/>
        <a:p>
          <a:endParaRPr lang="en-US" sz="1400"/>
        </a:p>
      </dgm:t>
    </dgm:pt>
    <dgm:pt modelId="{397C5C89-1B2F-40DE-821A-F8F0E385B532}" type="sibTrans" cxnId="{562A6B0D-0F75-4BC8-B69C-F5F7C32542BC}">
      <dgm:prSet/>
      <dgm:spPr/>
      <dgm:t>
        <a:bodyPr/>
        <a:lstStyle/>
        <a:p>
          <a:endParaRPr lang="en-US" sz="1400"/>
        </a:p>
      </dgm:t>
    </dgm:pt>
    <dgm:pt modelId="{68906F46-110B-4707-AA3B-4AF76674EF5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DB2AF1-4F41-44B8-BF84-31DB568314AC}" type="parTrans" cxnId="{33BF55AD-F217-4A2D-8174-C54C05FD924B}">
      <dgm:prSet/>
      <dgm:spPr/>
      <dgm:t>
        <a:bodyPr/>
        <a:lstStyle/>
        <a:p>
          <a:endParaRPr lang="en-US" sz="1400"/>
        </a:p>
      </dgm:t>
    </dgm:pt>
    <dgm:pt modelId="{AFA94D41-A592-4E1B-9FB8-1241148AEA50}" type="sibTrans" cxnId="{33BF55AD-F217-4A2D-8174-C54C05FD924B}">
      <dgm:prSet/>
      <dgm:spPr/>
      <dgm:t>
        <a:bodyPr/>
        <a:lstStyle/>
        <a:p>
          <a:endParaRPr lang="en-US" sz="1400"/>
        </a:p>
      </dgm:t>
    </dgm:pt>
    <dgm:pt modelId="{1AB9A644-1018-41DB-91FB-086C21AE1F8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2A2D9A-09BF-47AD-98A1-08A90022AC40}" type="parTrans" cxnId="{EB640D42-D03D-4610-9540-A5E9BFB321AA}">
      <dgm:prSet/>
      <dgm:spPr/>
      <dgm:t>
        <a:bodyPr/>
        <a:lstStyle/>
        <a:p>
          <a:endParaRPr lang="en-US"/>
        </a:p>
      </dgm:t>
    </dgm:pt>
    <dgm:pt modelId="{E64872C0-A289-4FAE-807D-F2B96690C084}" type="sibTrans" cxnId="{EB640D42-D03D-4610-9540-A5E9BFB321AA}">
      <dgm:prSet/>
      <dgm:spPr/>
      <dgm:t>
        <a:bodyPr/>
        <a:lstStyle/>
        <a:p>
          <a:endParaRPr lang="en-US"/>
        </a:p>
      </dgm:t>
    </dgm:pt>
    <dgm:pt modelId="{31279D3E-62E5-48EF-8180-47033283A97A}" type="pres">
      <dgm:prSet presAssocID="{F7945C42-BDBE-431C-A377-7AD07A2A6922}" presName="theList" presStyleCnt="0">
        <dgm:presLayoutVars>
          <dgm:dir/>
          <dgm:animLvl val="lvl"/>
          <dgm:resizeHandles val="exact"/>
        </dgm:presLayoutVars>
      </dgm:prSet>
      <dgm:spPr/>
    </dgm:pt>
    <dgm:pt modelId="{F7DEA0CC-F9C1-4DE3-8535-974BB6D1B033}" type="pres">
      <dgm:prSet presAssocID="{59A67C26-2976-41E3-AE2A-CE97DF003F19}" presName="compNode" presStyleCnt="0"/>
      <dgm:spPr/>
    </dgm:pt>
    <dgm:pt modelId="{51F51B53-C2E4-4E95-9181-EE7FEDC11883}" type="pres">
      <dgm:prSet presAssocID="{59A67C26-2976-41E3-AE2A-CE97DF003F19}" presName="aNode" presStyleLbl="bgShp" presStyleIdx="0" presStyleCnt="5"/>
      <dgm:spPr/>
    </dgm:pt>
    <dgm:pt modelId="{AC8FD63F-8AA7-4710-813C-206971C98048}" type="pres">
      <dgm:prSet presAssocID="{59A67C26-2976-41E3-AE2A-CE97DF003F19}" presName="textNode" presStyleLbl="bgShp" presStyleIdx="0" presStyleCnt="5"/>
      <dgm:spPr/>
    </dgm:pt>
    <dgm:pt modelId="{257046E2-CFC5-4615-B779-6231A7696995}" type="pres">
      <dgm:prSet presAssocID="{59A67C26-2976-41E3-AE2A-CE97DF003F19}" presName="compChildNode" presStyleCnt="0"/>
      <dgm:spPr/>
    </dgm:pt>
    <dgm:pt modelId="{1A502FED-1E1E-456A-AFE1-1750175CA428}" type="pres">
      <dgm:prSet presAssocID="{59A67C26-2976-41E3-AE2A-CE97DF003F19}" presName="theInnerList" presStyleCnt="0"/>
      <dgm:spPr/>
    </dgm:pt>
    <dgm:pt modelId="{76FAF63A-1DCE-4C17-9C4B-9269711E8C6A}" type="pres">
      <dgm:prSet presAssocID="{7BB1ADCE-D513-4230-92B1-B5278277471E}" presName="childNode" presStyleLbl="node1" presStyleIdx="0" presStyleCnt="13">
        <dgm:presLayoutVars>
          <dgm:bulletEnabled val="1"/>
        </dgm:presLayoutVars>
      </dgm:prSet>
      <dgm:spPr/>
    </dgm:pt>
    <dgm:pt modelId="{D12FF811-CB7B-40CC-8B4F-FDB8DC6977D9}" type="pres">
      <dgm:prSet presAssocID="{7BB1ADCE-D513-4230-92B1-B5278277471E}" presName="aSpace2" presStyleCnt="0"/>
      <dgm:spPr/>
    </dgm:pt>
    <dgm:pt modelId="{AC9E0ABA-0DBA-4074-9E57-5E05FB0FCCEC}" type="pres">
      <dgm:prSet presAssocID="{494B1D33-BED5-4111-8199-44C5224EF15D}" presName="childNode" presStyleLbl="node1" presStyleIdx="1" presStyleCnt="13">
        <dgm:presLayoutVars>
          <dgm:bulletEnabled val="1"/>
        </dgm:presLayoutVars>
      </dgm:prSet>
      <dgm:spPr/>
    </dgm:pt>
    <dgm:pt modelId="{BA30476B-14EA-4506-A194-A82FE2692B22}" type="pres">
      <dgm:prSet presAssocID="{59A67C26-2976-41E3-AE2A-CE97DF003F19}" presName="aSpace" presStyleCnt="0"/>
      <dgm:spPr/>
    </dgm:pt>
    <dgm:pt modelId="{96A24B74-6D51-45CD-A7FF-715443634625}" type="pres">
      <dgm:prSet presAssocID="{FF0E0F19-9A31-45D6-8162-2D13BCEA6434}" presName="compNode" presStyleCnt="0"/>
      <dgm:spPr/>
    </dgm:pt>
    <dgm:pt modelId="{D85BD048-690C-40E9-9A98-3BD887F30F68}" type="pres">
      <dgm:prSet presAssocID="{FF0E0F19-9A31-45D6-8162-2D13BCEA6434}" presName="aNode" presStyleLbl="bgShp" presStyleIdx="1" presStyleCnt="5"/>
      <dgm:spPr/>
    </dgm:pt>
    <dgm:pt modelId="{FB56F5B5-78B4-4E78-BD4B-EFAD63430CE7}" type="pres">
      <dgm:prSet presAssocID="{FF0E0F19-9A31-45D6-8162-2D13BCEA6434}" presName="textNode" presStyleLbl="bgShp" presStyleIdx="1" presStyleCnt="5"/>
      <dgm:spPr/>
    </dgm:pt>
    <dgm:pt modelId="{A49F16ED-2128-4ED8-8689-775F0FDFCBCD}" type="pres">
      <dgm:prSet presAssocID="{FF0E0F19-9A31-45D6-8162-2D13BCEA6434}" presName="compChildNode" presStyleCnt="0"/>
      <dgm:spPr/>
    </dgm:pt>
    <dgm:pt modelId="{0CF127F6-5EAF-4D14-924D-3C68399528BD}" type="pres">
      <dgm:prSet presAssocID="{FF0E0F19-9A31-45D6-8162-2D13BCEA6434}" presName="theInnerList" presStyleCnt="0"/>
      <dgm:spPr/>
    </dgm:pt>
    <dgm:pt modelId="{9BFE20F6-67A5-44D5-B648-CF501C8E19EC}" type="pres">
      <dgm:prSet presAssocID="{4E648D51-01F0-4E54-80C1-C3BD4728EDD1}" presName="childNode" presStyleLbl="node1" presStyleIdx="2" presStyleCnt="13">
        <dgm:presLayoutVars>
          <dgm:bulletEnabled val="1"/>
        </dgm:presLayoutVars>
      </dgm:prSet>
      <dgm:spPr/>
    </dgm:pt>
    <dgm:pt modelId="{F3326FA5-BBDB-47BF-8D1F-5299CAA39DBC}" type="pres">
      <dgm:prSet presAssocID="{4E648D51-01F0-4E54-80C1-C3BD4728EDD1}" presName="aSpace2" presStyleCnt="0"/>
      <dgm:spPr/>
    </dgm:pt>
    <dgm:pt modelId="{F67211EA-E188-4158-991E-33F36CBA434D}" type="pres">
      <dgm:prSet presAssocID="{E7ED1C5D-2F8F-430D-A0BD-5B86EAE1FD98}" presName="childNode" presStyleLbl="node1" presStyleIdx="3" presStyleCnt="13">
        <dgm:presLayoutVars>
          <dgm:bulletEnabled val="1"/>
        </dgm:presLayoutVars>
      </dgm:prSet>
      <dgm:spPr/>
    </dgm:pt>
    <dgm:pt modelId="{E07218B9-1893-4639-960C-1FB94B189E02}" type="pres">
      <dgm:prSet presAssocID="{FF0E0F19-9A31-45D6-8162-2D13BCEA6434}" presName="aSpace" presStyleCnt="0"/>
      <dgm:spPr/>
    </dgm:pt>
    <dgm:pt modelId="{7F7B228B-2CB8-46BC-A88F-E4181C78805B}" type="pres">
      <dgm:prSet presAssocID="{1518D1B3-D417-40E4-9011-B9F5F3072EF6}" presName="compNode" presStyleCnt="0"/>
      <dgm:spPr/>
    </dgm:pt>
    <dgm:pt modelId="{59C24CDB-04B1-4BCB-953D-5CD213966823}" type="pres">
      <dgm:prSet presAssocID="{1518D1B3-D417-40E4-9011-B9F5F3072EF6}" presName="aNode" presStyleLbl="bgShp" presStyleIdx="2" presStyleCnt="5"/>
      <dgm:spPr/>
    </dgm:pt>
    <dgm:pt modelId="{066C70E2-25A4-49A6-B0F1-9FB8D5C35171}" type="pres">
      <dgm:prSet presAssocID="{1518D1B3-D417-40E4-9011-B9F5F3072EF6}" presName="textNode" presStyleLbl="bgShp" presStyleIdx="2" presStyleCnt="5"/>
      <dgm:spPr/>
    </dgm:pt>
    <dgm:pt modelId="{BE3557F0-99FC-48CD-8CD3-3C83C6B6E284}" type="pres">
      <dgm:prSet presAssocID="{1518D1B3-D417-40E4-9011-B9F5F3072EF6}" presName="compChildNode" presStyleCnt="0"/>
      <dgm:spPr/>
    </dgm:pt>
    <dgm:pt modelId="{7D38597E-FF72-4EF4-8A89-179D095271A2}" type="pres">
      <dgm:prSet presAssocID="{1518D1B3-D417-40E4-9011-B9F5F3072EF6}" presName="theInnerList" presStyleCnt="0"/>
      <dgm:spPr/>
    </dgm:pt>
    <dgm:pt modelId="{CB159981-0ED9-465D-B7AB-A5B46C249188}" type="pres">
      <dgm:prSet presAssocID="{48DB56F4-A398-4CEF-B70B-F3C7B3AB7F9B}" presName="childNode" presStyleLbl="node1" presStyleIdx="4" presStyleCnt="13">
        <dgm:presLayoutVars>
          <dgm:bulletEnabled val="1"/>
        </dgm:presLayoutVars>
      </dgm:prSet>
      <dgm:spPr/>
    </dgm:pt>
    <dgm:pt modelId="{87F4B2FF-F80A-4955-B157-CB27984CCD8A}" type="pres">
      <dgm:prSet presAssocID="{48DB56F4-A398-4CEF-B70B-F3C7B3AB7F9B}" presName="aSpace2" presStyleCnt="0"/>
      <dgm:spPr/>
    </dgm:pt>
    <dgm:pt modelId="{B15BCBC9-C113-4253-8B68-8F5A87CE0448}" type="pres">
      <dgm:prSet presAssocID="{B2452610-500D-4EC0-954D-BBB794C7983B}" presName="childNode" presStyleLbl="node1" presStyleIdx="5" presStyleCnt="13">
        <dgm:presLayoutVars>
          <dgm:bulletEnabled val="1"/>
        </dgm:presLayoutVars>
      </dgm:prSet>
      <dgm:spPr/>
    </dgm:pt>
    <dgm:pt modelId="{823FACC0-390B-4DD4-9D0E-03CC4C69EE3B}" type="pres">
      <dgm:prSet presAssocID="{1518D1B3-D417-40E4-9011-B9F5F3072EF6}" presName="aSpace" presStyleCnt="0"/>
      <dgm:spPr/>
    </dgm:pt>
    <dgm:pt modelId="{058F8B99-698C-4548-89B9-B2B18058D1CF}" type="pres">
      <dgm:prSet presAssocID="{84765B95-D201-404E-907B-2EBE6DEDB303}" presName="compNode" presStyleCnt="0"/>
      <dgm:spPr/>
    </dgm:pt>
    <dgm:pt modelId="{5589C6D6-6343-4B39-B71F-B6B4F57182A6}" type="pres">
      <dgm:prSet presAssocID="{84765B95-D201-404E-907B-2EBE6DEDB303}" presName="aNode" presStyleLbl="bgShp" presStyleIdx="3" presStyleCnt="5"/>
      <dgm:spPr/>
    </dgm:pt>
    <dgm:pt modelId="{BF6A9F55-F3FC-404D-91C2-9730CC7C3BB1}" type="pres">
      <dgm:prSet presAssocID="{84765B95-D201-404E-907B-2EBE6DEDB303}" presName="textNode" presStyleLbl="bgShp" presStyleIdx="3" presStyleCnt="5"/>
      <dgm:spPr/>
    </dgm:pt>
    <dgm:pt modelId="{35008DA1-6EF6-4E3D-9AB8-2945DE6ED62B}" type="pres">
      <dgm:prSet presAssocID="{84765B95-D201-404E-907B-2EBE6DEDB303}" presName="compChildNode" presStyleCnt="0"/>
      <dgm:spPr/>
    </dgm:pt>
    <dgm:pt modelId="{897BB353-53E6-41B8-A54A-5067C77379FE}" type="pres">
      <dgm:prSet presAssocID="{84765B95-D201-404E-907B-2EBE6DEDB303}" presName="theInnerList" presStyleCnt="0"/>
      <dgm:spPr/>
    </dgm:pt>
    <dgm:pt modelId="{0D32036D-C356-43F0-AE56-8289D64CC4B6}" type="pres">
      <dgm:prSet presAssocID="{1AB9A644-1018-41DB-91FB-086C21AE1F87}" presName="childNode" presStyleLbl="node1" presStyleIdx="6" presStyleCnt="13">
        <dgm:presLayoutVars>
          <dgm:bulletEnabled val="1"/>
        </dgm:presLayoutVars>
      </dgm:prSet>
      <dgm:spPr/>
    </dgm:pt>
    <dgm:pt modelId="{DF93F998-0533-42DB-BE5B-5A55AA667A65}" type="pres">
      <dgm:prSet presAssocID="{1AB9A644-1018-41DB-91FB-086C21AE1F87}" presName="aSpace2" presStyleCnt="0"/>
      <dgm:spPr/>
    </dgm:pt>
    <dgm:pt modelId="{8B8F9F0C-588A-40B6-9571-F97F8A5B4119}" type="pres">
      <dgm:prSet presAssocID="{F75454BE-0C90-486A-AFBB-D79FE8B63DD2}" presName="childNode" presStyleLbl="node1" presStyleIdx="7" presStyleCnt="13">
        <dgm:presLayoutVars>
          <dgm:bulletEnabled val="1"/>
        </dgm:presLayoutVars>
      </dgm:prSet>
      <dgm:spPr/>
    </dgm:pt>
    <dgm:pt modelId="{259FEFCC-0583-4E24-9E7B-2E19CC5D6820}" type="pres">
      <dgm:prSet presAssocID="{F75454BE-0C90-486A-AFBB-D79FE8B63DD2}" presName="aSpace2" presStyleCnt="0"/>
      <dgm:spPr/>
    </dgm:pt>
    <dgm:pt modelId="{66D6EA9E-B5CA-43FD-B125-9812B092D4CB}" type="pres">
      <dgm:prSet presAssocID="{55481ADF-E8B8-4DE6-B5A9-B407E4D828D4}" presName="childNode" presStyleLbl="node1" presStyleIdx="8" presStyleCnt="13">
        <dgm:presLayoutVars>
          <dgm:bulletEnabled val="1"/>
        </dgm:presLayoutVars>
      </dgm:prSet>
      <dgm:spPr/>
    </dgm:pt>
    <dgm:pt modelId="{28967D92-083E-4A72-BE49-783B7AA1A0A0}" type="pres">
      <dgm:prSet presAssocID="{84765B95-D201-404E-907B-2EBE6DEDB303}" presName="aSpace" presStyleCnt="0"/>
      <dgm:spPr/>
    </dgm:pt>
    <dgm:pt modelId="{04705F03-F980-4877-9E69-96446E213A4D}" type="pres">
      <dgm:prSet presAssocID="{B5188947-6880-4B71-949D-875E21A03D67}" presName="compNode" presStyleCnt="0"/>
      <dgm:spPr/>
    </dgm:pt>
    <dgm:pt modelId="{F1A1C31C-622C-4D76-866B-0249BAA87F05}" type="pres">
      <dgm:prSet presAssocID="{B5188947-6880-4B71-949D-875E21A03D67}" presName="aNode" presStyleLbl="bgShp" presStyleIdx="4" presStyleCnt="5"/>
      <dgm:spPr/>
    </dgm:pt>
    <dgm:pt modelId="{A4A57CB5-0ADE-412A-ADD8-D7B3949F23F1}" type="pres">
      <dgm:prSet presAssocID="{B5188947-6880-4B71-949D-875E21A03D67}" presName="textNode" presStyleLbl="bgShp" presStyleIdx="4" presStyleCnt="5"/>
      <dgm:spPr/>
    </dgm:pt>
    <dgm:pt modelId="{3A5BA0C9-2C81-4226-AC9F-67C26B2DCC74}" type="pres">
      <dgm:prSet presAssocID="{B5188947-6880-4B71-949D-875E21A03D67}" presName="compChildNode" presStyleCnt="0"/>
      <dgm:spPr/>
    </dgm:pt>
    <dgm:pt modelId="{F2943965-E8EC-40B0-8252-F3895820E4ED}" type="pres">
      <dgm:prSet presAssocID="{B5188947-6880-4B71-949D-875E21A03D67}" presName="theInnerList" presStyleCnt="0"/>
      <dgm:spPr/>
    </dgm:pt>
    <dgm:pt modelId="{16658125-EF29-4C1E-9E4F-7B084AD4CCFB}" type="pres">
      <dgm:prSet presAssocID="{B6DB820E-3253-4A3B-8C31-A56A6C3C6FC6}" presName="childNode" presStyleLbl="node1" presStyleIdx="9" presStyleCnt="13">
        <dgm:presLayoutVars>
          <dgm:bulletEnabled val="1"/>
        </dgm:presLayoutVars>
      </dgm:prSet>
      <dgm:spPr/>
    </dgm:pt>
    <dgm:pt modelId="{99E23133-71A6-4CB3-B3F7-1CB5803065F2}" type="pres">
      <dgm:prSet presAssocID="{B6DB820E-3253-4A3B-8C31-A56A6C3C6FC6}" presName="aSpace2" presStyleCnt="0"/>
      <dgm:spPr/>
    </dgm:pt>
    <dgm:pt modelId="{DF9050BF-9F12-4517-A0D8-43FA580AD161}" type="pres">
      <dgm:prSet presAssocID="{17A1A2A6-22F8-473D-9FB9-7E36069F51B9}" presName="childNode" presStyleLbl="node1" presStyleIdx="10" presStyleCnt="13">
        <dgm:presLayoutVars>
          <dgm:bulletEnabled val="1"/>
        </dgm:presLayoutVars>
      </dgm:prSet>
      <dgm:spPr/>
    </dgm:pt>
    <dgm:pt modelId="{332C844A-8BDB-4326-8A3F-306D819C5329}" type="pres">
      <dgm:prSet presAssocID="{17A1A2A6-22F8-473D-9FB9-7E36069F51B9}" presName="aSpace2" presStyleCnt="0"/>
      <dgm:spPr/>
    </dgm:pt>
    <dgm:pt modelId="{2DDBBC6D-C6C4-490B-8C73-E08EB08EF689}" type="pres">
      <dgm:prSet presAssocID="{68906F46-110B-4707-AA3B-4AF76674EF52}" presName="childNode" presStyleLbl="node1" presStyleIdx="11" presStyleCnt="13">
        <dgm:presLayoutVars>
          <dgm:bulletEnabled val="1"/>
        </dgm:presLayoutVars>
      </dgm:prSet>
      <dgm:spPr/>
    </dgm:pt>
    <dgm:pt modelId="{5F2CBC29-44BB-43C0-83E6-08BD89F22DD2}" type="pres">
      <dgm:prSet presAssocID="{68906F46-110B-4707-AA3B-4AF76674EF52}" presName="aSpace2" presStyleCnt="0"/>
      <dgm:spPr/>
    </dgm:pt>
    <dgm:pt modelId="{7885551A-CA6A-4994-A7E3-93C66FB730DE}" type="pres">
      <dgm:prSet presAssocID="{93AB860E-7B0B-48B4-BA38-92F4F1D6DE54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46826300-7C0D-4457-AEFE-7D9683C7157E}" type="presOf" srcId="{B5188947-6880-4B71-949D-875E21A03D67}" destId="{A4A57CB5-0ADE-412A-ADD8-D7B3949F23F1}" srcOrd="1" destOrd="0" presId="urn:microsoft.com/office/officeart/2005/8/layout/lProcess2"/>
    <dgm:cxn modelId="{6BDB6500-7DB7-4A76-A4EE-B238550CB504}" srcId="{F7945C42-BDBE-431C-A377-7AD07A2A6922}" destId="{FF0E0F19-9A31-45D6-8162-2D13BCEA6434}" srcOrd="1" destOrd="0" parTransId="{C72C8E42-2991-44CB-9638-5F135BEC2BE5}" sibTransId="{5EB09C0E-A36C-4F41-9381-B67911DEA38C}"/>
    <dgm:cxn modelId="{B641F102-B652-4DBC-BAE7-DB66E08D466F}" type="presOf" srcId="{FF0E0F19-9A31-45D6-8162-2D13BCEA6434}" destId="{FB56F5B5-78B4-4E78-BD4B-EFAD63430CE7}" srcOrd="1" destOrd="0" presId="urn:microsoft.com/office/officeart/2005/8/layout/lProcess2"/>
    <dgm:cxn modelId="{BC9EF702-ABE2-41E5-B153-927B444F49E1}" srcId="{F7945C42-BDBE-431C-A377-7AD07A2A6922}" destId="{1518D1B3-D417-40E4-9011-B9F5F3072EF6}" srcOrd="2" destOrd="0" parTransId="{3931C7D5-8DF0-455F-B373-BD07367654F5}" sibTransId="{B5A5F7A4-701E-441D-B66E-7BF5454E9B4E}"/>
    <dgm:cxn modelId="{8705E104-77A2-433E-A9E7-C42F40D4FB9D}" type="presOf" srcId="{FF0E0F19-9A31-45D6-8162-2D13BCEA6434}" destId="{D85BD048-690C-40E9-9A98-3BD887F30F68}" srcOrd="0" destOrd="0" presId="urn:microsoft.com/office/officeart/2005/8/layout/lProcess2"/>
    <dgm:cxn modelId="{1C44190D-FCD4-4D40-AB97-4384F0239A97}" srcId="{F7945C42-BDBE-431C-A377-7AD07A2A6922}" destId="{59A67C26-2976-41E3-AE2A-CE97DF003F19}" srcOrd="0" destOrd="0" parTransId="{05D35555-AF44-481E-B1E6-6CFD13D5EF7E}" sibTransId="{1207FDDA-05AC-474A-B89E-D3538D30D7BC}"/>
    <dgm:cxn modelId="{562A6B0D-0F75-4BC8-B69C-F5F7C32542BC}" srcId="{B5188947-6880-4B71-949D-875E21A03D67}" destId="{17A1A2A6-22F8-473D-9FB9-7E36069F51B9}" srcOrd="1" destOrd="0" parTransId="{DE4B820F-73FC-4D43-B3B8-22981EC4C337}" sibTransId="{397C5C89-1B2F-40DE-821A-F8F0E385B532}"/>
    <dgm:cxn modelId="{8A5C9710-C2A4-4909-8F83-374C38678CCF}" srcId="{84765B95-D201-404E-907B-2EBE6DEDB303}" destId="{F75454BE-0C90-486A-AFBB-D79FE8B63DD2}" srcOrd="1" destOrd="0" parTransId="{182CDCAA-8C72-4D81-A658-9B98D2FE2C27}" sibTransId="{148FB718-BBC0-4469-AE2D-4BA0F0E0DC9C}"/>
    <dgm:cxn modelId="{BCB98A1B-BF26-4740-B388-D04AEF04088A}" type="presOf" srcId="{59A67C26-2976-41E3-AE2A-CE97DF003F19}" destId="{AC8FD63F-8AA7-4710-813C-206971C98048}" srcOrd="1" destOrd="0" presId="urn:microsoft.com/office/officeart/2005/8/layout/lProcess2"/>
    <dgm:cxn modelId="{032CDF1D-FD2C-4320-BE9B-CD1FFBF4ED2A}" type="presOf" srcId="{E7ED1C5D-2F8F-430D-A0BD-5B86EAE1FD98}" destId="{F67211EA-E188-4158-991E-33F36CBA434D}" srcOrd="0" destOrd="0" presId="urn:microsoft.com/office/officeart/2005/8/layout/lProcess2"/>
    <dgm:cxn modelId="{CDFEE61E-2C4D-43CB-BFDB-76C173A0393A}" srcId="{59A67C26-2976-41E3-AE2A-CE97DF003F19}" destId="{7BB1ADCE-D513-4230-92B1-B5278277471E}" srcOrd="0" destOrd="0" parTransId="{7344EE71-A3C3-4C73-9F18-1B1F574FDB35}" sibTransId="{31F587A9-7CE7-49B2-8DA9-AFA654FBC0D8}"/>
    <dgm:cxn modelId="{C4DDF026-9497-4899-A89D-3FA56F400CCA}" type="presOf" srcId="{1518D1B3-D417-40E4-9011-B9F5F3072EF6}" destId="{59C24CDB-04B1-4BCB-953D-5CD213966823}" srcOrd="0" destOrd="0" presId="urn:microsoft.com/office/officeart/2005/8/layout/lProcess2"/>
    <dgm:cxn modelId="{2BC37A27-266D-4756-A5B5-7CE10C30A4A7}" type="presOf" srcId="{1AB9A644-1018-41DB-91FB-086C21AE1F87}" destId="{0D32036D-C356-43F0-AE56-8289D64CC4B6}" srcOrd="0" destOrd="0" presId="urn:microsoft.com/office/officeart/2005/8/layout/lProcess2"/>
    <dgm:cxn modelId="{9EA72C29-8865-4992-9D9A-C5483D786867}" type="presOf" srcId="{59A67C26-2976-41E3-AE2A-CE97DF003F19}" destId="{51F51B53-C2E4-4E95-9181-EE7FEDC11883}" srcOrd="0" destOrd="0" presId="urn:microsoft.com/office/officeart/2005/8/layout/lProcess2"/>
    <dgm:cxn modelId="{3F9BEE5C-16D5-4B5F-ADDC-0C2976F777FA}" type="presOf" srcId="{B6DB820E-3253-4A3B-8C31-A56A6C3C6FC6}" destId="{16658125-EF29-4C1E-9E4F-7B084AD4CCFB}" srcOrd="0" destOrd="0" presId="urn:microsoft.com/office/officeart/2005/8/layout/lProcess2"/>
    <dgm:cxn modelId="{A5874C5D-9B26-41CA-8885-C486FCE65D4E}" type="presOf" srcId="{17A1A2A6-22F8-473D-9FB9-7E36069F51B9}" destId="{DF9050BF-9F12-4517-A0D8-43FA580AD161}" srcOrd="0" destOrd="0" presId="urn:microsoft.com/office/officeart/2005/8/layout/lProcess2"/>
    <dgm:cxn modelId="{EB640D42-D03D-4610-9540-A5E9BFB321AA}" srcId="{84765B95-D201-404E-907B-2EBE6DEDB303}" destId="{1AB9A644-1018-41DB-91FB-086C21AE1F87}" srcOrd="0" destOrd="0" parTransId="{C22A2D9A-09BF-47AD-98A1-08A90022AC40}" sibTransId="{E64872C0-A289-4FAE-807D-F2B96690C084}"/>
    <dgm:cxn modelId="{07000C63-34EA-4356-9C14-90367CB05B24}" type="presOf" srcId="{7BB1ADCE-D513-4230-92B1-B5278277471E}" destId="{76FAF63A-1DCE-4C17-9C4B-9269711E8C6A}" srcOrd="0" destOrd="0" presId="urn:microsoft.com/office/officeart/2005/8/layout/lProcess2"/>
    <dgm:cxn modelId="{D6856B68-6C01-424C-A54B-DADF9A5AD821}" type="presOf" srcId="{84765B95-D201-404E-907B-2EBE6DEDB303}" destId="{BF6A9F55-F3FC-404D-91C2-9730CC7C3BB1}" srcOrd="1" destOrd="0" presId="urn:microsoft.com/office/officeart/2005/8/layout/lProcess2"/>
    <dgm:cxn modelId="{2B52B44C-896D-4591-BE97-0398DB014777}" type="presOf" srcId="{B2452610-500D-4EC0-954D-BBB794C7983B}" destId="{B15BCBC9-C113-4253-8B68-8F5A87CE0448}" srcOrd="0" destOrd="0" presId="urn:microsoft.com/office/officeart/2005/8/layout/lProcess2"/>
    <dgm:cxn modelId="{601BD172-F145-4376-AFBB-1D571C56FD21}" srcId="{F7945C42-BDBE-431C-A377-7AD07A2A6922}" destId="{84765B95-D201-404E-907B-2EBE6DEDB303}" srcOrd="3" destOrd="0" parTransId="{E2AD9E7C-B427-4253-A305-7366241BF1B2}" sibTransId="{C91F7968-2F2B-4770-92FE-F6BE1B7E241D}"/>
    <dgm:cxn modelId="{7151C153-9D4F-4E18-B186-E8C074093B16}" srcId="{FF0E0F19-9A31-45D6-8162-2D13BCEA6434}" destId="{E7ED1C5D-2F8F-430D-A0BD-5B86EAE1FD98}" srcOrd="1" destOrd="0" parTransId="{51716317-CAF6-4672-94F0-BAFB2F81AEFB}" sibTransId="{2CA07CF2-BF73-447F-B0FF-E407A62ABC69}"/>
    <dgm:cxn modelId="{4B164878-5361-44FD-9C7F-0F762DA51D37}" type="presOf" srcId="{48DB56F4-A398-4CEF-B70B-F3C7B3AB7F9B}" destId="{CB159981-0ED9-465D-B7AB-A5B46C249188}" srcOrd="0" destOrd="0" presId="urn:microsoft.com/office/officeart/2005/8/layout/lProcess2"/>
    <dgm:cxn modelId="{6EB3FB59-117D-4B63-801B-3793F7D8B75E}" srcId="{59A67C26-2976-41E3-AE2A-CE97DF003F19}" destId="{494B1D33-BED5-4111-8199-44C5224EF15D}" srcOrd="1" destOrd="0" parTransId="{08FE8B47-458A-40C2-A8E5-CF9C34CAB079}" sibTransId="{BF50CC66-4369-4B6C-9194-F2A2CE4D961A}"/>
    <dgm:cxn modelId="{4897DA7C-4886-4656-B57D-345CAB26CA2F}" type="presOf" srcId="{4E648D51-01F0-4E54-80C1-C3BD4728EDD1}" destId="{9BFE20F6-67A5-44D5-B648-CF501C8E19EC}" srcOrd="0" destOrd="0" presId="urn:microsoft.com/office/officeart/2005/8/layout/lProcess2"/>
    <dgm:cxn modelId="{AE502385-F0A3-400B-B4A7-A5CEB5C33702}" srcId="{1518D1B3-D417-40E4-9011-B9F5F3072EF6}" destId="{B2452610-500D-4EC0-954D-BBB794C7983B}" srcOrd="1" destOrd="0" parTransId="{205B06AD-E8C4-44DE-AEB5-6045BA787054}" sibTransId="{B3AAB4C4-E0E7-4C8A-B4C1-1EB16B39D06A}"/>
    <dgm:cxn modelId="{12306686-A3BD-4723-AAF8-BCB6F166F132}" type="presOf" srcId="{B5188947-6880-4B71-949D-875E21A03D67}" destId="{F1A1C31C-622C-4D76-866B-0249BAA87F05}" srcOrd="0" destOrd="0" presId="urn:microsoft.com/office/officeart/2005/8/layout/lProcess2"/>
    <dgm:cxn modelId="{FF47B792-D4CD-46A4-92A9-196FAFCD914F}" srcId="{FF0E0F19-9A31-45D6-8162-2D13BCEA6434}" destId="{4E648D51-01F0-4E54-80C1-C3BD4728EDD1}" srcOrd="0" destOrd="0" parTransId="{ECF5F41A-F1B7-4AB9-B2B1-20C931658066}" sibTransId="{5DADD3AE-31C4-4525-8999-2C2CBE8FEAA9}"/>
    <dgm:cxn modelId="{C71CFD9F-D74A-4F36-87CB-2742FAED1850}" type="presOf" srcId="{F75454BE-0C90-486A-AFBB-D79FE8B63DD2}" destId="{8B8F9F0C-588A-40B6-9571-F97F8A5B4119}" srcOrd="0" destOrd="0" presId="urn:microsoft.com/office/officeart/2005/8/layout/lProcess2"/>
    <dgm:cxn modelId="{C0F535A9-FD5D-4557-9B07-446F1561CC92}" type="presOf" srcId="{1518D1B3-D417-40E4-9011-B9F5F3072EF6}" destId="{066C70E2-25A4-49A6-B0F1-9FB8D5C35171}" srcOrd="1" destOrd="0" presId="urn:microsoft.com/office/officeart/2005/8/layout/lProcess2"/>
    <dgm:cxn modelId="{33BF55AD-F217-4A2D-8174-C54C05FD924B}" srcId="{B5188947-6880-4B71-949D-875E21A03D67}" destId="{68906F46-110B-4707-AA3B-4AF76674EF52}" srcOrd="2" destOrd="0" parTransId="{ACDB2AF1-4F41-44B8-BF84-31DB568314AC}" sibTransId="{AFA94D41-A592-4E1B-9FB8-1241148AEA50}"/>
    <dgm:cxn modelId="{92C516AE-3AEF-41CB-80EF-C94CE12C5B3C}" type="presOf" srcId="{F7945C42-BDBE-431C-A377-7AD07A2A6922}" destId="{31279D3E-62E5-48EF-8180-47033283A97A}" srcOrd="0" destOrd="0" presId="urn:microsoft.com/office/officeart/2005/8/layout/lProcess2"/>
    <dgm:cxn modelId="{241186B9-A38F-49E9-8725-203B2E0186BA}" srcId="{84765B95-D201-404E-907B-2EBE6DEDB303}" destId="{55481ADF-E8B8-4DE6-B5A9-B407E4D828D4}" srcOrd="2" destOrd="0" parTransId="{9ABB776D-FC03-42B1-BDE9-1E93FB6AD83A}" sibTransId="{0EDA641A-3EA6-4885-B514-DCCE7F7AD42A}"/>
    <dgm:cxn modelId="{A28E65C6-97C2-4302-8D0B-797DADDEECB8}" srcId="{1518D1B3-D417-40E4-9011-B9F5F3072EF6}" destId="{48DB56F4-A398-4CEF-B70B-F3C7B3AB7F9B}" srcOrd="0" destOrd="0" parTransId="{7BA228B6-A97B-4769-A243-BFF0ABBF8657}" sibTransId="{83A14E22-3644-4022-B60E-6DD9C8AB75C7}"/>
    <dgm:cxn modelId="{F219D3C7-8024-4E80-A27F-393F61054303}" srcId="{B5188947-6880-4B71-949D-875E21A03D67}" destId="{B6DB820E-3253-4A3B-8C31-A56A6C3C6FC6}" srcOrd="0" destOrd="0" parTransId="{35A71790-B325-40BA-9612-32882D062EB6}" sibTransId="{63615673-E88F-4B0A-99F9-C0E7EFA3306D}"/>
    <dgm:cxn modelId="{73E181CB-E92F-4789-A570-757AC221853C}" type="presOf" srcId="{68906F46-110B-4707-AA3B-4AF76674EF52}" destId="{2DDBBC6D-C6C4-490B-8C73-E08EB08EF689}" srcOrd="0" destOrd="0" presId="urn:microsoft.com/office/officeart/2005/8/layout/lProcess2"/>
    <dgm:cxn modelId="{9B3CC8D4-EC95-44DF-A846-15F951422DB2}" type="presOf" srcId="{93AB860E-7B0B-48B4-BA38-92F4F1D6DE54}" destId="{7885551A-CA6A-4994-A7E3-93C66FB730DE}" srcOrd="0" destOrd="0" presId="urn:microsoft.com/office/officeart/2005/8/layout/lProcess2"/>
    <dgm:cxn modelId="{72AE4DE3-FF29-443F-A48E-285ADDB5B19B}" type="presOf" srcId="{84765B95-D201-404E-907B-2EBE6DEDB303}" destId="{5589C6D6-6343-4B39-B71F-B6B4F57182A6}" srcOrd="0" destOrd="0" presId="urn:microsoft.com/office/officeart/2005/8/layout/lProcess2"/>
    <dgm:cxn modelId="{757A47EC-DF56-4796-84A1-A665ABB98583}" srcId="{F7945C42-BDBE-431C-A377-7AD07A2A6922}" destId="{B5188947-6880-4B71-949D-875E21A03D67}" srcOrd="4" destOrd="0" parTransId="{8F281368-B93C-415E-BF4B-B5A90FA64283}" sibTransId="{4A7E8B8D-231A-429F-BB0D-C23BCF110947}"/>
    <dgm:cxn modelId="{5A4559F2-B8B3-4FD0-BA6F-9ACEDF6C4808}" srcId="{B5188947-6880-4B71-949D-875E21A03D67}" destId="{93AB860E-7B0B-48B4-BA38-92F4F1D6DE54}" srcOrd="3" destOrd="0" parTransId="{412DCF39-63CA-4DB6-8A01-946B86675400}" sibTransId="{73A0E62B-F8FA-4D48-B20F-11CE099085A5}"/>
    <dgm:cxn modelId="{D82D43F6-5613-4990-BB5D-2A0210412AD3}" type="presOf" srcId="{494B1D33-BED5-4111-8199-44C5224EF15D}" destId="{AC9E0ABA-0DBA-4074-9E57-5E05FB0FCCEC}" srcOrd="0" destOrd="0" presId="urn:microsoft.com/office/officeart/2005/8/layout/lProcess2"/>
    <dgm:cxn modelId="{17B1E9F9-537E-41FC-A8BF-0400FF552290}" type="presOf" srcId="{55481ADF-E8B8-4DE6-B5A9-B407E4D828D4}" destId="{66D6EA9E-B5CA-43FD-B125-9812B092D4CB}" srcOrd="0" destOrd="0" presId="urn:microsoft.com/office/officeart/2005/8/layout/lProcess2"/>
    <dgm:cxn modelId="{A721D730-29E1-49A9-8A73-AEDC8B0FE35B}" type="presParOf" srcId="{31279D3E-62E5-48EF-8180-47033283A97A}" destId="{F7DEA0CC-F9C1-4DE3-8535-974BB6D1B033}" srcOrd="0" destOrd="0" presId="urn:microsoft.com/office/officeart/2005/8/layout/lProcess2"/>
    <dgm:cxn modelId="{0D557AAE-687F-4A50-BC57-8F553F041087}" type="presParOf" srcId="{F7DEA0CC-F9C1-4DE3-8535-974BB6D1B033}" destId="{51F51B53-C2E4-4E95-9181-EE7FEDC11883}" srcOrd="0" destOrd="0" presId="urn:microsoft.com/office/officeart/2005/8/layout/lProcess2"/>
    <dgm:cxn modelId="{186B8131-DB6B-413A-8BF4-A42CBF20B983}" type="presParOf" srcId="{F7DEA0CC-F9C1-4DE3-8535-974BB6D1B033}" destId="{AC8FD63F-8AA7-4710-813C-206971C98048}" srcOrd="1" destOrd="0" presId="urn:microsoft.com/office/officeart/2005/8/layout/lProcess2"/>
    <dgm:cxn modelId="{D266F984-4A31-4B74-8F26-A85EEB65C224}" type="presParOf" srcId="{F7DEA0CC-F9C1-4DE3-8535-974BB6D1B033}" destId="{257046E2-CFC5-4615-B779-6231A7696995}" srcOrd="2" destOrd="0" presId="urn:microsoft.com/office/officeart/2005/8/layout/lProcess2"/>
    <dgm:cxn modelId="{AEA57CC3-82B6-40DF-978E-CB6D8B6C580D}" type="presParOf" srcId="{257046E2-CFC5-4615-B779-6231A7696995}" destId="{1A502FED-1E1E-456A-AFE1-1750175CA428}" srcOrd="0" destOrd="0" presId="urn:microsoft.com/office/officeart/2005/8/layout/lProcess2"/>
    <dgm:cxn modelId="{12C89E26-93C5-440F-83D6-C6577ACC7954}" type="presParOf" srcId="{1A502FED-1E1E-456A-AFE1-1750175CA428}" destId="{76FAF63A-1DCE-4C17-9C4B-9269711E8C6A}" srcOrd="0" destOrd="0" presId="urn:microsoft.com/office/officeart/2005/8/layout/lProcess2"/>
    <dgm:cxn modelId="{857EA9A5-1893-4643-AB1E-9F9C21CF3C7D}" type="presParOf" srcId="{1A502FED-1E1E-456A-AFE1-1750175CA428}" destId="{D12FF811-CB7B-40CC-8B4F-FDB8DC6977D9}" srcOrd="1" destOrd="0" presId="urn:microsoft.com/office/officeart/2005/8/layout/lProcess2"/>
    <dgm:cxn modelId="{B3589C65-DDF8-4FBB-883C-D6E3287BBF19}" type="presParOf" srcId="{1A502FED-1E1E-456A-AFE1-1750175CA428}" destId="{AC9E0ABA-0DBA-4074-9E57-5E05FB0FCCEC}" srcOrd="2" destOrd="0" presId="urn:microsoft.com/office/officeart/2005/8/layout/lProcess2"/>
    <dgm:cxn modelId="{4F652624-3A7E-45C7-8341-1FC2586844D9}" type="presParOf" srcId="{31279D3E-62E5-48EF-8180-47033283A97A}" destId="{BA30476B-14EA-4506-A194-A82FE2692B22}" srcOrd="1" destOrd="0" presId="urn:microsoft.com/office/officeart/2005/8/layout/lProcess2"/>
    <dgm:cxn modelId="{64C04C0C-FB24-406D-8919-914AD8DD8C08}" type="presParOf" srcId="{31279D3E-62E5-48EF-8180-47033283A97A}" destId="{96A24B74-6D51-45CD-A7FF-715443634625}" srcOrd="2" destOrd="0" presId="urn:microsoft.com/office/officeart/2005/8/layout/lProcess2"/>
    <dgm:cxn modelId="{7F99783D-DBB3-46FC-B29A-96AAF5A77E66}" type="presParOf" srcId="{96A24B74-6D51-45CD-A7FF-715443634625}" destId="{D85BD048-690C-40E9-9A98-3BD887F30F68}" srcOrd="0" destOrd="0" presId="urn:microsoft.com/office/officeart/2005/8/layout/lProcess2"/>
    <dgm:cxn modelId="{3AD22F2A-2742-42F7-A0E6-10427843704A}" type="presParOf" srcId="{96A24B74-6D51-45CD-A7FF-715443634625}" destId="{FB56F5B5-78B4-4E78-BD4B-EFAD63430CE7}" srcOrd="1" destOrd="0" presId="urn:microsoft.com/office/officeart/2005/8/layout/lProcess2"/>
    <dgm:cxn modelId="{F477375D-005E-4CBC-939D-B294FD5E5B9E}" type="presParOf" srcId="{96A24B74-6D51-45CD-A7FF-715443634625}" destId="{A49F16ED-2128-4ED8-8689-775F0FDFCBCD}" srcOrd="2" destOrd="0" presId="urn:microsoft.com/office/officeart/2005/8/layout/lProcess2"/>
    <dgm:cxn modelId="{E524FD80-A4AB-4C4E-9D79-48D87474BE81}" type="presParOf" srcId="{A49F16ED-2128-4ED8-8689-775F0FDFCBCD}" destId="{0CF127F6-5EAF-4D14-924D-3C68399528BD}" srcOrd="0" destOrd="0" presId="urn:microsoft.com/office/officeart/2005/8/layout/lProcess2"/>
    <dgm:cxn modelId="{6573E593-E8D2-4A1D-A89A-E8244B91290E}" type="presParOf" srcId="{0CF127F6-5EAF-4D14-924D-3C68399528BD}" destId="{9BFE20F6-67A5-44D5-B648-CF501C8E19EC}" srcOrd="0" destOrd="0" presId="urn:microsoft.com/office/officeart/2005/8/layout/lProcess2"/>
    <dgm:cxn modelId="{8E61E836-9120-4CF0-A547-CDED8F8153DC}" type="presParOf" srcId="{0CF127F6-5EAF-4D14-924D-3C68399528BD}" destId="{F3326FA5-BBDB-47BF-8D1F-5299CAA39DBC}" srcOrd="1" destOrd="0" presId="urn:microsoft.com/office/officeart/2005/8/layout/lProcess2"/>
    <dgm:cxn modelId="{65909BDA-5957-4D1A-AEE6-4BC28CCA765A}" type="presParOf" srcId="{0CF127F6-5EAF-4D14-924D-3C68399528BD}" destId="{F67211EA-E188-4158-991E-33F36CBA434D}" srcOrd="2" destOrd="0" presId="urn:microsoft.com/office/officeart/2005/8/layout/lProcess2"/>
    <dgm:cxn modelId="{D4A81A46-CC72-4595-8049-60BD04ADA8D1}" type="presParOf" srcId="{31279D3E-62E5-48EF-8180-47033283A97A}" destId="{E07218B9-1893-4639-960C-1FB94B189E02}" srcOrd="3" destOrd="0" presId="urn:microsoft.com/office/officeart/2005/8/layout/lProcess2"/>
    <dgm:cxn modelId="{941D0351-7654-4F1D-8E73-732DD32505E0}" type="presParOf" srcId="{31279D3E-62E5-48EF-8180-47033283A97A}" destId="{7F7B228B-2CB8-46BC-A88F-E4181C78805B}" srcOrd="4" destOrd="0" presId="urn:microsoft.com/office/officeart/2005/8/layout/lProcess2"/>
    <dgm:cxn modelId="{93BED798-D001-4221-BC1F-844996FFA5F2}" type="presParOf" srcId="{7F7B228B-2CB8-46BC-A88F-E4181C78805B}" destId="{59C24CDB-04B1-4BCB-953D-5CD213966823}" srcOrd="0" destOrd="0" presId="urn:microsoft.com/office/officeart/2005/8/layout/lProcess2"/>
    <dgm:cxn modelId="{FBD05273-8080-4335-8823-27E67CD5BBED}" type="presParOf" srcId="{7F7B228B-2CB8-46BC-A88F-E4181C78805B}" destId="{066C70E2-25A4-49A6-B0F1-9FB8D5C35171}" srcOrd="1" destOrd="0" presId="urn:microsoft.com/office/officeart/2005/8/layout/lProcess2"/>
    <dgm:cxn modelId="{05300285-5BCB-4456-9EB2-52761873F8FF}" type="presParOf" srcId="{7F7B228B-2CB8-46BC-A88F-E4181C78805B}" destId="{BE3557F0-99FC-48CD-8CD3-3C83C6B6E284}" srcOrd="2" destOrd="0" presId="urn:microsoft.com/office/officeart/2005/8/layout/lProcess2"/>
    <dgm:cxn modelId="{A824E742-9777-4172-B243-49C0ACADC1C7}" type="presParOf" srcId="{BE3557F0-99FC-48CD-8CD3-3C83C6B6E284}" destId="{7D38597E-FF72-4EF4-8A89-179D095271A2}" srcOrd="0" destOrd="0" presId="urn:microsoft.com/office/officeart/2005/8/layout/lProcess2"/>
    <dgm:cxn modelId="{8FE71DE2-4443-47EA-8045-179EECC37AF1}" type="presParOf" srcId="{7D38597E-FF72-4EF4-8A89-179D095271A2}" destId="{CB159981-0ED9-465D-B7AB-A5B46C249188}" srcOrd="0" destOrd="0" presId="urn:microsoft.com/office/officeart/2005/8/layout/lProcess2"/>
    <dgm:cxn modelId="{E5BA61BD-DE59-495F-95E1-3F8FF70B73F2}" type="presParOf" srcId="{7D38597E-FF72-4EF4-8A89-179D095271A2}" destId="{87F4B2FF-F80A-4955-B157-CB27984CCD8A}" srcOrd="1" destOrd="0" presId="urn:microsoft.com/office/officeart/2005/8/layout/lProcess2"/>
    <dgm:cxn modelId="{F1FE33E0-D51D-4B5D-B978-CD878B273EA0}" type="presParOf" srcId="{7D38597E-FF72-4EF4-8A89-179D095271A2}" destId="{B15BCBC9-C113-4253-8B68-8F5A87CE0448}" srcOrd="2" destOrd="0" presId="urn:microsoft.com/office/officeart/2005/8/layout/lProcess2"/>
    <dgm:cxn modelId="{965FD4A2-AA9E-4362-92AD-5FA94C245519}" type="presParOf" srcId="{31279D3E-62E5-48EF-8180-47033283A97A}" destId="{823FACC0-390B-4DD4-9D0E-03CC4C69EE3B}" srcOrd="5" destOrd="0" presId="urn:microsoft.com/office/officeart/2005/8/layout/lProcess2"/>
    <dgm:cxn modelId="{0E8C8502-3D37-4A0D-B5E2-3E3C11CC420A}" type="presParOf" srcId="{31279D3E-62E5-48EF-8180-47033283A97A}" destId="{058F8B99-698C-4548-89B9-B2B18058D1CF}" srcOrd="6" destOrd="0" presId="urn:microsoft.com/office/officeart/2005/8/layout/lProcess2"/>
    <dgm:cxn modelId="{9805D633-B3F0-494D-BA8E-202CB1A32C97}" type="presParOf" srcId="{058F8B99-698C-4548-89B9-B2B18058D1CF}" destId="{5589C6D6-6343-4B39-B71F-B6B4F57182A6}" srcOrd="0" destOrd="0" presId="urn:microsoft.com/office/officeart/2005/8/layout/lProcess2"/>
    <dgm:cxn modelId="{C072C4B0-0844-4DF1-90C3-44C6C720D0A9}" type="presParOf" srcId="{058F8B99-698C-4548-89B9-B2B18058D1CF}" destId="{BF6A9F55-F3FC-404D-91C2-9730CC7C3BB1}" srcOrd="1" destOrd="0" presId="urn:microsoft.com/office/officeart/2005/8/layout/lProcess2"/>
    <dgm:cxn modelId="{49D2E679-8BB8-40B1-93F5-CCD8D29803B0}" type="presParOf" srcId="{058F8B99-698C-4548-89B9-B2B18058D1CF}" destId="{35008DA1-6EF6-4E3D-9AB8-2945DE6ED62B}" srcOrd="2" destOrd="0" presId="urn:microsoft.com/office/officeart/2005/8/layout/lProcess2"/>
    <dgm:cxn modelId="{658D2EF5-0875-4855-9FA8-24BD6CAA300E}" type="presParOf" srcId="{35008DA1-6EF6-4E3D-9AB8-2945DE6ED62B}" destId="{897BB353-53E6-41B8-A54A-5067C77379FE}" srcOrd="0" destOrd="0" presId="urn:microsoft.com/office/officeart/2005/8/layout/lProcess2"/>
    <dgm:cxn modelId="{D4662A09-415E-46D9-9164-5C72E05060F8}" type="presParOf" srcId="{897BB353-53E6-41B8-A54A-5067C77379FE}" destId="{0D32036D-C356-43F0-AE56-8289D64CC4B6}" srcOrd="0" destOrd="0" presId="urn:microsoft.com/office/officeart/2005/8/layout/lProcess2"/>
    <dgm:cxn modelId="{4844B43A-DC12-4CB0-9F17-AE4C97F602BD}" type="presParOf" srcId="{897BB353-53E6-41B8-A54A-5067C77379FE}" destId="{DF93F998-0533-42DB-BE5B-5A55AA667A65}" srcOrd="1" destOrd="0" presId="urn:microsoft.com/office/officeart/2005/8/layout/lProcess2"/>
    <dgm:cxn modelId="{26BEDC3B-C460-4250-B6BA-0F6C0F0F208C}" type="presParOf" srcId="{897BB353-53E6-41B8-A54A-5067C77379FE}" destId="{8B8F9F0C-588A-40B6-9571-F97F8A5B4119}" srcOrd="2" destOrd="0" presId="urn:microsoft.com/office/officeart/2005/8/layout/lProcess2"/>
    <dgm:cxn modelId="{FD72DF2A-D1F5-48D8-B458-E0567202EF30}" type="presParOf" srcId="{897BB353-53E6-41B8-A54A-5067C77379FE}" destId="{259FEFCC-0583-4E24-9E7B-2E19CC5D6820}" srcOrd="3" destOrd="0" presId="urn:microsoft.com/office/officeart/2005/8/layout/lProcess2"/>
    <dgm:cxn modelId="{C9E6AE66-9C3B-4DB3-8FC6-983E0DBB42D3}" type="presParOf" srcId="{897BB353-53E6-41B8-A54A-5067C77379FE}" destId="{66D6EA9E-B5CA-43FD-B125-9812B092D4CB}" srcOrd="4" destOrd="0" presId="urn:microsoft.com/office/officeart/2005/8/layout/lProcess2"/>
    <dgm:cxn modelId="{8896062B-D07D-4D93-B0BC-3E51109A6E38}" type="presParOf" srcId="{31279D3E-62E5-48EF-8180-47033283A97A}" destId="{28967D92-083E-4A72-BE49-783B7AA1A0A0}" srcOrd="7" destOrd="0" presId="urn:microsoft.com/office/officeart/2005/8/layout/lProcess2"/>
    <dgm:cxn modelId="{FC382F96-8B32-419B-B4BF-29F183460E5B}" type="presParOf" srcId="{31279D3E-62E5-48EF-8180-47033283A97A}" destId="{04705F03-F980-4877-9E69-96446E213A4D}" srcOrd="8" destOrd="0" presId="urn:microsoft.com/office/officeart/2005/8/layout/lProcess2"/>
    <dgm:cxn modelId="{881ECE57-6311-4C1B-B658-59179EC12C95}" type="presParOf" srcId="{04705F03-F980-4877-9E69-96446E213A4D}" destId="{F1A1C31C-622C-4D76-866B-0249BAA87F05}" srcOrd="0" destOrd="0" presId="urn:microsoft.com/office/officeart/2005/8/layout/lProcess2"/>
    <dgm:cxn modelId="{DB052C4E-E5D2-42E3-899E-0869F9015D50}" type="presParOf" srcId="{04705F03-F980-4877-9E69-96446E213A4D}" destId="{A4A57CB5-0ADE-412A-ADD8-D7B3949F23F1}" srcOrd="1" destOrd="0" presId="urn:microsoft.com/office/officeart/2005/8/layout/lProcess2"/>
    <dgm:cxn modelId="{619B36E3-8EE5-4940-B95E-7329E0E4C84F}" type="presParOf" srcId="{04705F03-F980-4877-9E69-96446E213A4D}" destId="{3A5BA0C9-2C81-4226-AC9F-67C26B2DCC74}" srcOrd="2" destOrd="0" presId="urn:microsoft.com/office/officeart/2005/8/layout/lProcess2"/>
    <dgm:cxn modelId="{970536EF-3E65-4B60-B4D7-092E2E867EF7}" type="presParOf" srcId="{3A5BA0C9-2C81-4226-AC9F-67C26B2DCC74}" destId="{F2943965-E8EC-40B0-8252-F3895820E4ED}" srcOrd="0" destOrd="0" presId="urn:microsoft.com/office/officeart/2005/8/layout/lProcess2"/>
    <dgm:cxn modelId="{9CB6655A-80B9-4F9F-B891-6CFEEC9D7341}" type="presParOf" srcId="{F2943965-E8EC-40B0-8252-F3895820E4ED}" destId="{16658125-EF29-4C1E-9E4F-7B084AD4CCFB}" srcOrd="0" destOrd="0" presId="urn:microsoft.com/office/officeart/2005/8/layout/lProcess2"/>
    <dgm:cxn modelId="{5EEA9B68-FC7F-4B33-B16F-39B80F03E9A1}" type="presParOf" srcId="{F2943965-E8EC-40B0-8252-F3895820E4ED}" destId="{99E23133-71A6-4CB3-B3F7-1CB5803065F2}" srcOrd="1" destOrd="0" presId="urn:microsoft.com/office/officeart/2005/8/layout/lProcess2"/>
    <dgm:cxn modelId="{2C547980-132F-4449-A2AD-21DF7F7F0962}" type="presParOf" srcId="{F2943965-E8EC-40B0-8252-F3895820E4ED}" destId="{DF9050BF-9F12-4517-A0D8-43FA580AD161}" srcOrd="2" destOrd="0" presId="urn:microsoft.com/office/officeart/2005/8/layout/lProcess2"/>
    <dgm:cxn modelId="{BEE8E6E1-91A0-4EEB-BC50-43F41424188E}" type="presParOf" srcId="{F2943965-E8EC-40B0-8252-F3895820E4ED}" destId="{332C844A-8BDB-4326-8A3F-306D819C5329}" srcOrd="3" destOrd="0" presId="urn:microsoft.com/office/officeart/2005/8/layout/lProcess2"/>
    <dgm:cxn modelId="{35A9ABB7-4759-4A42-83D1-239A28A1F6E6}" type="presParOf" srcId="{F2943965-E8EC-40B0-8252-F3895820E4ED}" destId="{2DDBBC6D-C6C4-490B-8C73-E08EB08EF689}" srcOrd="4" destOrd="0" presId="urn:microsoft.com/office/officeart/2005/8/layout/lProcess2"/>
    <dgm:cxn modelId="{B6074DC4-C1B7-45F0-9927-D984447E28D1}" type="presParOf" srcId="{F2943965-E8EC-40B0-8252-F3895820E4ED}" destId="{5F2CBC29-44BB-43C0-83E6-08BD89F22DD2}" srcOrd="5" destOrd="0" presId="urn:microsoft.com/office/officeart/2005/8/layout/lProcess2"/>
    <dgm:cxn modelId="{020D10FC-69B0-41ED-839D-37D3AE81D2EA}" type="presParOf" srcId="{F2943965-E8EC-40B0-8252-F3895820E4ED}" destId="{7885551A-CA6A-4994-A7E3-93C66FB730D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59692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市场经营户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健康中</a:t>
          </a:r>
          <a:br>
            <a:rPr lang="en-US" altLang="zh-CN" dirty="0"/>
          </a:br>
          <a:r>
            <a:rPr lang="zh-CN" altLang="en-US" dirty="0"/>
            <a:t>央厨房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DF996D-710D-40DC-A246-6DF1F9F5A39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92443BD-B49A-45ED-A79F-75A1ACFBBCBE}">
      <dgm:prSet phldrT="[Text]"/>
      <dgm:spPr/>
      <dgm:t>
        <a:bodyPr/>
        <a:lstStyle/>
        <a:p>
          <a:pPr algn="l"/>
          <a:r>
            <a:rPr lang="zh-CN" altLang="en-US" dirty="0"/>
            <a:t>产供平台</a:t>
          </a:r>
          <a:endParaRPr lang="en-US" dirty="0"/>
        </a:p>
      </dgm:t>
    </dgm:pt>
    <dgm:pt modelId="{575FB12B-2B1E-4560-B0F1-4A3EB4707F3F}" type="parTrans" cxnId="{4080BF45-43E3-411C-9AF7-CF853938E9D4}">
      <dgm:prSet/>
      <dgm:spPr/>
      <dgm:t>
        <a:bodyPr/>
        <a:lstStyle/>
        <a:p>
          <a:endParaRPr lang="en-US"/>
        </a:p>
      </dgm:t>
    </dgm:pt>
    <dgm:pt modelId="{79CFDF9C-919A-4A90-8535-FF5C73441E42}" type="sibTrans" cxnId="{4080BF45-43E3-411C-9AF7-CF853938E9D4}">
      <dgm:prSet/>
      <dgm:spPr/>
      <dgm:t>
        <a:bodyPr/>
        <a:lstStyle/>
        <a:p>
          <a:endParaRPr lang="en-US"/>
        </a:p>
      </dgm:t>
    </dgm:pt>
    <dgm:pt modelId="{9E29CEA6-75A4-4E39-904A-6FAFF6A24902}">
      <dgm:prSet phldrT="[Text]"/>
      <dgm:spPr/>
      <dgm:t>
        <a:bodyPr/>
        <a:lstStyle/>
        <a:p>
          <a:r>
            <a:rPr lang="zh-CN" altLang="en-US" dirty="0"/>
            <a:t>消费者 管理者</a:t>
          </a:r>
          <a:endParaRPr lang="en-US" dirty="0"/>
        </a:p>
      </dgm:t>
    </dgm:pt>
    <dgm:pt modelId="{FB7C75CD-48C9-4ADA-A78F-383F295CE3A0}" type="parTrans" cxnId="{9B749F17-CE78-4F4C-8F59-F0803DC5C26E}">
      <dgm:prSet/>
      <dgm:spPr/>
      <dgm:t>
        <a:bodyPr/>
        <a:lstStyle/>
        <a:p>
          <a:endParaRPr lang="en-US"/>
        </a:p>
      </dgm:t>
    </dgm:pt>
    <dgm:pt modelId="{23C727EF-9DE1-445A-8DE9-D4CCA9014B9E}" type="sibTrans" cxnId="{9B749F17-CE78-4F4C-8F59-F0803DC5C26E}">
      <dgm:prSet/>
      <dgm:spPr/>
      <dgm:t>
        <a:bodyPr/>
        <a:lstStyle/>
        <a:p>
          <a:endParaRPr lang="en-US"/>
        </a:p>
      </dgm:t>
    </dgm:pt>
    <dgm:pt modelId="{0ECB84FB-E646-4BE7-B087-17D66FF7B701}">
      <dgm:prSet phldrT="[Text]"/>
      <dgm:spPr/>
      <dgm:t>
        <a:bodyPr/>
        <a:lstStyle/>
        <a:p>
          <a:r>
            <a:rPr lang="zh-CN" altLang="en-US" dirty="0"/>
            <a:t>市场平台</a:t>
          </a:r>
          <a:endParaRPr lang="en-US" dirty="0"/>
        </a:p>
      </dgm:t>
    </dgm:pt>
    <dgm:pt modelId="{89AA5620-8234-4FAC-9EAC-BC9FC58AD3D7}" type="parTrans" cxnId="{664C2ABE-79D3-4A57-A0A2-BD2615AA2922}">
      <dgm:prSet/>
      <dgm:spPr/>
      <dgm:t>
        <a:bodyPr/>
        <a:lstStyle/>
        <a:p>
          <a:endParaRPr lang="en-US"/>
        </a:p>
      </dgm:t>
    </dgm:pt>
    <dgm:pt modelId="{4AC19621-CCD7-4424-B432-49D0C0DE9206}" type="sibTrans" cxnId="{664C2ABE-79D3-4A57-A0A2-BD2615AA2922}">
      <dgm:prSet/>
      <dgm:spPr/>
      <dgm:t>
        <a:bodyPr/>
        <a:lstStyle/>
        <a:p>
          <a:endParaRPr lang="en-US"/>
        </a:p>
      </dgm:t>
    </dgm:pt>
    <dgm:pt modelId="{2483C71B-BD19-4625-844B-99BC042747A1}">
      <dgm:prSet phldrT="[Text]"/>
      <dgm:spPr/>
      <dgm:t>
        <a:bodyPr/>
        <a:lstStyle/>
        <a:p>
          <a:r>
            <a:rPr lang="zh-CN" altLang="en-US" dirty="0"/>
            <a:t>云平台</a:t>
          </a:r>
          <a:endParaRPr lang="en-US" dirty="0"/>
        </a:p>
      </dgm:t>
    </dgm:pt>
    <dgm:pt modelId="{2DF291AC-6559-422F-9788-4497D8A7DF68}" type="parTrans" cxnId="{038CFB59-1B13-4AD4-9FAF-CEF595DD10D8}">
      <dgm:prSet/>
      <dgm:spPr/>
      <dgm:t>
        <a:bodyPr/>
        <a:lstStyle/>
        <a:p>
          <a:endParaRPr lang="en-US"/>
        </a:p>
      </dgm:t>
    </dgm:pt>
    <dgm:pt modelId="{83D365CC-C4AD-49E6-B495-27E20532A065}" type="sibTrans" cxnId="{038CFB59-1B13-4AD4-9FAF-CEF595DD10D8}">
      <dgm:prSet/>
      <dgm:spPr/>
      <dgm:t>
        <a:bodyPr/>
        <a:lstStyle/>
        <a:p>
          <a:endParaRPr lang="en-US"/>
        </a:p>
      </dgm:t>
    </dgm:pt>
    <dgm:pt modelId="{920F3A51-C9F0-4CC8-BAFF-CFF66009A571}">
      <dgm:prSet phldrT="[Text]"/>
      <dgm:spPr/>
      <dgm:t>
        <a:bodyPr/>
        <a:lstStyle/>
        <a:p>
          <a:r>
            <a:rPr lang="zh-CN" altLang="en-US" dirty="0"/>
            <a:t>用户</a:t>
          </a:r>
          <a:endParaRPr lang="en-US" dirty="0"/>
        </a:p>
      </dgm:t>
    </dgm:pt>
    <dgm:pt modelId="{FCAA831E-CBDC-4D0E-8B75-0D8878F00F44}" type="parTrans" cxnId="{14A38083-D933-4324-BC5F-3561C30A7C18}">
      <dgm:prSet/>
      <dgm:spPr/>
      <dgm:t>
        <a:bodyPr/>
        <a:lstStyle/>
        <a:p>
          <a:endParaRPr lang="en-US"/>
        </a:p>
      </dgm:t>
    </dgm:pt>
    <dgm:pt modelId="{87C0CC59-E8A7-42BD-8FF8-16667E8978A3}" type="sibTrans" cxnId="{14A38083-D933-4324-BC5F-3561C30A7C18}">
      <dgm:prSet/>
      <dgm:spPr/>
      <dgm:t>
        <a:bodyPr/>
        <a:lstStyle/>
        <a:p>
          <a:endParaRPr lang="en-US"/>
        </a:p>
      </dgm:t>
    </dgm:pt>
    <dgm:pt modelId="{36BCEBE2-65B8-415C-9E09-F00F75A61C93}">
      <dgm:prSet phldrT="[Text]"/>
      <dgm:spPr/>
      <dgm:t>
        <a:bodyPr/>
        <a:lstStyle/>
        <a:p>
          <a:pPr algn="l"/>
          <a:r>
            <a:rPr lang="zh-CN" altLang="en-US" dirty="0"/>
            <a:t>市场平台</a:t>
          </a:r>
          <a:endParaRPr lang="en-US" dirty="0"/>
        </a:p>
      </dgm:t>
    </dgm:pt>
    <dgm:pt modelId="{CD27CF9F-17EA-40AD-BB3A-A4A460ACD91C}" type="parTrans" cxnId="{8295FCA3-ED38-432D-90AB-3B39077994EE}">
      <dgm:prSet/>
      <dgm:spPr/>
      <dgm:t>
        <a:bodyPr/>
        <a:lstStyle/>
        <a:p>
          <a:endParaRPr lang="en-US"/>
        </a:p>
      </dgm:t>
    </dgm:pt>
    <dgm:pt modelId="{AFFA20AD-517F-4DDE-8140-FD60B0AB1E4A}" type="sibTrans" cxnId="{8295FCA3-ED38-432D-90AB-3B39077994EE}">
      <dgm:prSet/>
      <dgm:spPr/>
      <dgm:t>
        <a:bodyPr/>
        <a:lstStyle/>
        <a:p>
          <a:endParaRPr lang="en-US"/>
        </a:p>
      </dgm:t>
    </dgm:pt>
    <dgm:pt modelId="{8BC01602-12C5-454E-AAEC-B83D522E548E}">
      <dgm:prSet phldrT="[Text]"/>
      <dgm:spPr/>
      <dgm:t>
        <a:bodyPr/>
        <a:lstStyle/>
        <a:p>
          <a:r>
            <a:rPr lang="zh-CN" altLang="en-US" dirty="0"/>
            <a:t>消费者 管理者</a:t>
          </a:r>
          <a:endParaRPr lang="en-US" dirty="0"/>
        </a:p>
      </dgm:t>
    </dgm:pt>
    <dgm:pt modelId="{3A73B22D-AB57-4015-810B-C9BA0B67226C}" type="parTrans" cxnId="{9BC1856F-09E6-4137-B594-C24860144899}">
      <dgm:prSet/>
      <dgm:spPr/>
      <dgm:t>
        <a:bodyPr/>
        <a:lstStyle/>
        <a:p>
          <a:endParaRPr lang="en-US"/>
        </a:p>
      </dgm:t>
    </dgm:pt>
    <dgm:pt modelId="{E9291ECC-79C7-4F06-8AB7-0489FE42E1FD}" type="sibTrans" cxnId="{9BC1856F-09E6-4137-B594-C24860144899}">
      <dgm:prSet/>
      <dgm:spPr/>
      <dgm:t>
        <a:bodyPr/>
        <a:lstStyle/>
        <a:p>
          <a:endParaRPr lang="en-US"/>
        </a:p>
      </dgm:t>
    </dgm:pt>
    <dgm:pt modelId="{4009C33A-CF03-44DB-BCCD-78EDE7F04F28}">
      <dgm:prSet phldrT="[Text]"/>
      <dgm:spPr/>
      <dgm:t>
        <a:bodyPr/>
        <a:lstStyle/>
        <a:p>
          <a:r>
            <a:rPr lang="zh-CN" altLang="en-US" dirty="0"/>
            <a:t>第三方云平台</a:t>
          </a:r>
          <a:endParaRPr lang="en-US" dirty="0"/>
        </a:p>
      </dgm:t>
    </dgm:pt>
    <dgm:pt modelId="{A0BAC1C8-3A79-41B3-8A52-0752E956C126}" type="parTrans" cxnId="{D176B984-F71C-4414-A108-D1655ABA1DCD}">
      <dgm:prSet/>
      <dgm:spPr/>
      <dgm:t>
        <a:bodyPr/>
        <a:lstStyle/>
        <a:p>
          <a:endParaRPr lang="en-US"/>
        </a:p>
      </dgm:t>
    </dgm:pt>
    <dgm:pt modelId="{9319CFA7-B8C4-4B19-9862-F5744CB7FC45}" type="sibTrans" cxnId="{D176B984-F71C-4414-A108-D1655ABA1DCD}">
      <dgm:prSet/>
      <dgm:spPr/>
      <dgm:t>
        <a:bodyPr/>
        <a:lstStyle/>
        <a:p>
          <a:endParaRPr lang="en-US"/>
        </a:p>
      </dgm:t>
    </dgm:pt>
    <dgm:pt modelId="{04BFB186-02B0-43E3-A5B7-96B2A4CE08E5}" type="pres">
      <dgm:prSet presAssocID="{E6DF996D-710D-40DC-A246-6DF1F9F5A39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EA70BC-4285-4214-89C6-5115D88D19F0}" type="pres">
      <dgm:prSet presAssocID="{E6DF996D-710D-40DC-A246-6DF1F9F5A390}" presName="hierFlow" presStyleCnt="0"/>
      <dgm:spPr/>
    </dgm:pt>
    <dgm:pt modelId="{786A0E85-2BA3-4D07-B2F9-456E4E1BD667}" type="pres">
      <dgm:prSet presAssocID="{E6DF996D-710D-40DC-A246-6DF1F9F5A390}" presName="firstBuf" presStyleCnt="0"/>
      <dgm:spPr/>
    </dgm:pt>
    <dgm:pt modelId="{AFEE6885-5395-4675-9BA6-8BEE1F9E876C}" type="pres">
      <dgm:prSet presAssocID="{E6DF996D-710D-40DC-A246-6DF1F9F5A39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09716B-4543-44EB-B31E-9B0AF0090247}" type="pres">
      <dgm:prSet presAssocID="{392443BD-B49A-45ED-A79F-75A1ACFBBCBE}" presName="Name14" presStyleCnt="0"/>
      <dgm:spPr/>
    </dgm:pt>
    <dgm:pt modelId="{EE9CB45D-C04C-40A2-8B88-FCB8E30FAC59}" type="pres">
      <dgm:prSet presAssocID="{392443BD-B49A-45ED-A79F-75A1ACFBBCBE}" presName="level1Shape" presStyleLbl="node0" presStyleIdx="0" presStyleCnt="1" custScaleX="225543" custScaleY="190950" custLinFactNeighborY="10080">
        <dgm:presLayoutVars>
          <dgm:chPref val="3"/>
        </dgm:presLayoutVars>
      </dgm:prSet>
      <dgm:spPr/>
    </dgm:pt>
    <dgm:pt modelId="{03A81BB9-C9E6-472E-A22B-F63CE302B594}" type="pres">
      <dgm:prSet presAssocID="{392443BD-B49A-45ED-A79F-75A1ACFBBCBE}" presName="hierChild2" presStyleCnt="0"/>
      <dgm:spPr/>
    </dgm:pt>
    <dgm:pt modelId="{18A9046E-B46F-44DE-8B09-6B51252BCE61}" type="pres">
      <dgm:prSet presAssocID="{CD27CF9F-17EA-40AD-BB3A-A4A460ACD91C}" presName="Name19" presStyleLbl="parChTrans1D2" presStyleIdx="0" presStyleCnt="2"/>
      <dgm:spPr/>
    </dgm:pt>
    <dgm:pt modelId="{4436F42A-847B-4BA7-AF68-89A480E6AD1A}" type="pres">
      <dgm:prSet presAssocID="{36BCEBE2-65B8-415C-9E09-F00F75A61C93}" presName="Name21" presStyleCnt="0"/>
      <dgm:spPr/>
    </dgm:pt>
    <dgm:pt modelId="{88F6E0DE-CA52-4976-804B-89967ECA54D0}" type="pres">
      <dgm:prSet presAssocID="{36BCEBE2-65B8-415C-9E09-F00F75A61C93}" presName="level2Shape" presStyleLbl="node2" presStyleIdx="0" presStyleCnt="2" custLinFactNeighborY="21986"/>
      <dgm:spPr/>
    </dgm:pt>
    <dgm:pt modelId="{B96B3EEC-EA26-4934-AC72-736A41F1EE42}" type="pres">
      <dgm:prSet presAssocID="{36BCEBE2-65B8-415C-9E09-F00F75A61C93}" presName="hierChild3" presStyleCnt="0"/>
      <dgm:spPr/>
    </dgm:pt>
    <dgm:pt modelId="{FC5746A9-B778-4335-A6CA-8BAC0C1C8FE3}" type="pres">
      <dgm:prSet presAssocID="{FB7C75CD-48C9-4ADA-A78F-383F295CE3A0}" presName="Name19" presStyleLbl="parChTrans1D3" presStyleIdx="0" presStyleCnt="2"/>
      <dgm:spPr/>
    </dgm:pt>
    <dgm:pt modelId="{DCCC6FD4-A740-4339-8D34-4BBF15AFAB5A}" type="pres">
      <dgm:prSet presAssocID="{9E29CEA6-75A4-4E39-904A-6FAFF6A24902}" presName="Name21" presStyleCnt="0"/>
      <dgm:spPr/>
    </dgm:pt>
    <dgm:pt modelId="{DE02FF7A-8E2B-4AC5-AD6D-2B28FF1DF640}" type="pres">
      <dgm:prSet presAssocID="{9E29CEA6-75A4-4E39-904A-6FAFF6A24902}" presName="level2Shape" presStyleLbl="node3" presStyleIdx="0" presStyleCnt="2" custScaleX="157761" custLinFactNeighborY="21896"/>
      <dgm:spPr/>
    </dgm:pt>
    <dgm:pt modelId="{179BB7D3-8EE6-42D1-AF58-7E93EC0EF338}" type="pres">
      <dgm:prSet presAssocID="{9E29CEA6-75A4-4E39-904A-6FAFF6A24902}" presName="hierChild3" presStyleCnt="0"/>
      <dgm:spPr/>
    </dgm:pt>
    <dgm:pt modelId="{0FB7260B-BC56-4F70-A495-72A76048ECED}" type="pres">
      <dgm:prSet presAssocID="{89AA5620-8234-4FAC-9EAC-BC9FC58AD3D7}" presName="Name19" presStyleLbl="parChTrans1D2" presStyleIdx="1" presStyleCnt="2"/>
      <dgm:spPr/>
    </dgm:pt>
    <dgm:pt modelId="{639909AF-92D7-4155-B91E-F463932B99B1}" type="pres">
      <dgm:prSet presAssocID="{0ECB84FB-E646-4BE7-B087-17D66FF7B701}" presName="Name21" presStyleCnt="0"/>
      <dgm:spPr/>
    </dgm:pt>
    <dgm:pt modelId="{D1D20F0B-6898-4563-8642-74A8C8AD2CE7}" type="pres">
      <dgm:prSet presAssocID="{0ECB84FB-E646-4BE7-B087-17D66FF7B701}" presName="level2Shape" presStyleLbl="node2" presStyleIdx="1" presStyleCnt="2" custLinFactNeighborY="21986"/>
      <dgm:spPr/>
    </dgm:pt>
    <dgm:pt modelId="{DC637F65-4E87-4FB1-B874-EEE3FB158C78}" type="pres">
      <dgm:prSet presAssocID="{0ECB84FB-E646-4BE7-B087-17D66FF7B701}" presName="hierChild3" presStyleCnt="0"/>
      <dgm:spPr/>
    </dgm:pt>
    <dgm:pt modelId="{CFB3F813-DD5A-4271-BFFE-2935B5C2CC97}" type="pres">
      <dgm:prSet presAssocID="{3A73B22D-AB57-4015-810B-C9BA0B67226C}" presName="Name19" presStyleLbl="parChTrans1D3" presStyleIdx="1" presStyleCnt="2"/>
      <dgm:spPr/>
    </dgm:pt>
    <dgm:pt modelId="{789D811D-DBC2-45D9-AE87-1669A34A85EC}" type="pres">
      <dgm:prSet presAssocID="{8BC01602-12C5-454E-AAEC-B83D522E548E}" presName="Name21" presStyleCnt="0"/>
      <dgm:spPr/>
    </dgm:pt>
    <dgm:pt modelId="{08CE4A88-F3E1-45F6-A5AA-22344B1FB034}" type="pres">
      <dgm:prSet presAssocID="{8BC01602-12C5-454E-AAEC-B83D522E548E}" presName="level2Shape" presStyleLbl="node3" presStyleIdx="1" presStyleCnt="2" custScaleX="157761" custLinFactNeighborY="21896"/>
      <dgm:spPr/>
    </dgm:pt>
    <dgm:pt modelId="{31C7A0BB-112A-47A4-8F96-DEA99C188FE4}" type="pres">
      <dgm:prSet presAssocID="{8BC01602-12C5-454E-AAEC-B83D522E548E}" presName="hierChild3" presStyleCnt="0"/>
      <dgm:spPr/>
    </dgm:pt>
    <dgm:pt modelId="{5AC2DD59-E0CE-41BE-B68B-D6056FBC44BF}" type="pres">
      <dgm:prSet presAssocID="{E6DF996D-710D-40DC-A246-6DF1F9F5A390}" presName="bgShapesFlow" presStyleCnt="0"/>
      <dgm:spPr/>
    </dgm:pt>
    <dgm:pt modelId="{F75A5274-3BF1-4A55-887D-47E73AA226BA}" type="pres">
      <dgm:prSet presAssocID="{2483C71B-BD19-4625-844B-99BC042747A1}" presName="rectComp" presStyleCnt="0"/>
      <dgm:spPr/>
    </dgm:pt>
    <dgm:pt modelId="{752809FE-2ABE-40C1-8BB0-F9FBF2C36E2E}" type="pres">
      <dgm:prSet presAssocID="{2483C71B-BD19-4625-844B-99BC042747A1}" presName="bgRect" presStyleLbl="bgShp" presStyleIdx="0" presStyleCnt="3" custScaleY="193380"/>
      <dgm:spPr/>
    </dgm:pt>
    <dgm:pt modelId="{6DD6D0C5-6FBD-440E-A150-1713187A953F}" type="pres">
      <dgm:prSet presAssocID="{2483C71B-BD19-4625-844B-99BC042747A1}" presName="bgRectTx" presStyleLbl="bgShp" presStyleIdx="0" presStyleCnt="3">
        <dgm:presLayoutVars>
          <dgm:bulletEnabled val="1"/>
        </dgm:presLayoutVars>
      </dgm:prSet>
      <dgm:spPr/>
    </dgm:pt>
    <dgm:pt modelId="{53634CC0-20AF-4F6C-B3A1-1C3922876FFB}" type="pres">
      <dgm:prSet presAssocID="{2483C71B-BD19-4625-844B-99BC042747A1}" presName="spComp" presStyleCnt="0"/>
      <dgm:spPr/>
    </dgm:pt>
    <dgm:pt modelId="{944D9410-BC73-492E-B576-6839869223ED}" type="pres">
      <dgm:prSet presAssocID="{2483C71B-BD19-4625-844B-99BC042747A1}" presName="vSp" presStyleCnt="0"/>
      <dgm:spPr/>
    </dgm:pt>
    <dgm:pt modelId="{38653F53-C911-4B58-A189-B593D2116A9E}" type="pres">
      <dgm:prSet presAssocID="{4009C33A-CF03-44DB-BCCD-78EDE7F04F28}" presName="rectComp" presStyleCnt="0"/>
      <dgm:spPr/>
    </dgm:pt>
    <dgm:pt modelId="{EC6EE255-A806-44F2-80C3-8857F9F76CA6}" type="pres">
      <dgm:prSet presAssocID="{4009C33A-CF03-44DB-BCCD-78EDE7F04F28}" presName="bgRect" presStyleLbl="bgShp" presStyleIdx="1" presStyleCnt="3"/>
      <dgm:spPr/>
    </dgm:pt>
    <dgm:pt modelId="{AFAA8394-1349-4F48-8A21-74C03416D7E5}" type="pres">
      <dgm:prSet presAssocID="{4009C33A-CF03-44DB-BCCD-78EDE7F04F28}" presName="bgRectTx" presStyleLbl="bgShp" presStyleIdx="1" presStyleCnt="3">
        <dgm:presLayoutVars>
          <dgm:bulletEnabled val="1"/>
        </dgm:presLayoutVars>
      </dgm:prSet>
      <dgm:spPr/>
    </dgm:pt>
    <dgm:pt modelId="{D6F07909-48F4-4543-A088-D0AE48C10BFC}" type="pres">
      <dgm:prSet presAssocID="{4009C33A-CF03-44DB-BCCD-78EDE7F04F28}" presName="spComp" presStyleCnt="0"/>
      <dgm:spPr/>
    </dgm:pt>
    <dgm:pt modelId="{55404573-C5A6-43C6-8A70-DE4568B1E185}" type="pres">
      <dgm:prSet presAssocID="{4009C33A-CF03-44DB-BCCD-78EDE7F04F28}" presName="vSp" presStyleCnt="0"/>
      <dgm:spPr/>
    </dgm:pt>
    <dgm:pt modelId="{8C948EB3-3AC4-487E-B2BA-3AE1942A9D0D}" type="pres">
      <dgm:prSet presAssocID="{920F3A51-C9F0-4CC8-BAFF-CFF66009A571}" presName="rectComp" presStyleCnt="0"/>
      <dgm:spPr/>
    </dgm:pt>
    <dgm:pt modelId="{CD840880-305B-4E76-950F-4FBC220EBF83}" type="pres">
      <dgm:prSet presAssocID="{920F3A51-C9F0-4CC8-BAFF-CFF66009A571}" presName="bgRect" presStyleLbl="bgShp" presStyleIdx="2" presStyleCnt="3"/>
      <dgm:spPr/>
    </dgm:pt>
    <dgm:pt modelId="{7A645044-9BFC-4811-8D6B-61A3DFE61D0D}" type="pres">
      <dgm:prSet presAssocID="{920F3A51-C9F0-4CC8-BAFF-CFF66009A571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ED6A1C04-6DC6-4C44-8EB9-690E3A0EBEF5}" type="presOf" srcId="{0ECB84FB-E646-4BE7-B087-17D66FF7B701}" destId="{D1D20F0B-6898-4563-8642-74A8C8AD2CE7}" srcOrd="0" destOrd="0" presId="urn:microsoft.com/office/officeart/2005/8/layout/hierarchy6"/>
    <dgm:cxn modelId="{0D2C9F0D-F868-40A4-8393-C3A26092CEA7}" type="presOf" srcId="{E6DF996D-710D-40DC-A246-6DF1F9F5A390}" destId="{04BFB186-02B0-43E3-A5B7-96B2A4CE08E5}" srcOrd="0" destOrd="0" presId="urn:microsoft.com/office/officeart/2005/8/layout/hierarchy6"/>
    <dgm:cxn modelId="{57A5500E-D901-4805-A13D-68DD17EA59DF}" type="presOf" srcId="{3A73B22D-AB57-4015-810B-C9BA0B67226C}" destId="{CFB3F813-DD5A-4271-BFFE-2935B5C2CC97}" srcOrd="0" destOrd="0" presId="urn:microsoft.com/office/officeart/2005/8/layout/hierarchy6"/>
    <dgm:cxn modelId="{9B749F17-CE78-4F4C-8F59-F0803DC5C26E}" srcId="{36BCEBE2-65B8-415C-9E09-F00F75A61C93}" destId="{9E29CEA6-75A4-4E39-904A-6FAFF6A24902}" srcOrd="0" destOrd="0" parTransId="{FB7C75CD-48C9-4ADA-A78F-383F295CE3A0}" sibTransId="{23C727EF-9DE1-445A-8DE9-D4CCA9014B9E}"/>
    <dgm:cxn modelId="{D85BDF5E-4BE3-422C-AF63-AB2EBFCDB373}" type="presOf" srcId="{9E29CEA6-75A4-4E39-904A-6FAFF6A24902}" destId="{DE02FF7A-8E2B-4AC5-AD6D-2B28FF1DF640}" srcOrd="0" destOrd="0" presId="urn:microsoft.com/office/officeart/2005/8/layout/hierarchy6"/>
    <dgm:cxn modelId="{74161063-3263-4F09-AE98-478172C451C9}" type="presOf" srcId="{4009C33A-CF03-44DB-BCCD-78EDE7F04F28}" destId="{EC6EE255-A806-44F2-80C3-8857F9F76CA6}" srcOrd="0" destOrd="0" presId="urn:microsoft.com/office/officeart/2005/8/layout/hierarchy6"/>
    <dgm:cxn modelId="{4080BF45-43E3-411C-9AF7-CF853938E9D4}" srcId="{E6DF996D-710D-40DC-A246-6DF1F9F5A390}" destId="{392443BD-B49A-45ED-A79F-75A1ACFBBCBE}" srcOrd="0" destOrd="0" parTransId="{575FB12B-2B1E-4560-B0F1-4A3EB4707F3F}" sibTransId="{79CFDF9C-919A-4A90-8535-FF5C73441E42}"/>
    <dgm:cxn modelId="{ECE0796E-A13B-404B-AF81-299825782787}" type="presOf" srcId="{392443BD-B49A-45ED-A79F-75A1ACFBBCBE}" destId="{EE9CB45D-C04C-40A2-8B88-FCB8E30FAC59}" srcOrd="0" destOrd="0" presId="urn:microsoft.com/office/officeart/2005/8/layout/hierarchy6"/>
    <dgm:cxn modelId="{9BC1856F-09E6-4137-B594-C24860144899}" srcId="{0ECB84FB-E646-4BE7-B087-17D66FF7B701}" destId="{8BC01602-12C5-454E-AAEC-B83D522E548E}" srcOrd="0" destOrd="0" parTransId="{3A73B22D-AB57-4015-810B-C9BA0B67226C}" sibTransId="{E9291ECC-79C7-4F06-8AB7-0489FE42E1FD}"/>
    <dgm:cxn modelId="{C3287A73-EDF7-4875-8AE3-74D6A1AD9F1D}" type="presOf" srcId="{89AA5620-8234-4FAC-9EAC-BC9FC58AD3D7}" destId="{0FB7260B-BC56-4F70-A495-72A76048ECED}" srcOrd="0" destOrd="0" presId="urn:microsoft.com/office/officeart/2005/8/layout/hierarchy6"/>
    <dgm:cxn modelId="{038CFB59-1B13-4AD4-9FAF-CEF595DD10D8}" srcId="{E6DF996D-710D-40DC-A246-6DF1F9F5A390}" destId="{2483C71B-BD19-4625-844B-99BC042747A1}" srcOrd="1" destOrd="0" parTransId="{2DF291AC-6559-422F-9788-4497D8A7DF68}" sibTransId="{83D365CC-C4AD-49E6-B495-27E20532A065}"/>
    <dgm:cxn modelId="{9478CB7C-ACA4-4585-9107-53B71B3F8B2F}" type="presOf" srcId="{2483C71B-BD19-4625-844B-99BC042747A1}" destId="{752809FE-2ABE-40C1-8BB0-F9FBF2C36E2E}" srcOrd="0" destOrd="0" presId="urn:microsoft.com/office/officeart/2005/8/layout/hierarchy6"/>
    <dgm:cxn modelId="{14A38083-D933-4324-BC5F-3561C30A7C18}" srcId="{E6DF996D-710D-40DC-A246-6DF1F9F5A390}" destId="{920F3A51-C9F0-4CC8-BAFF-CFF66009A571}" srcOrd="3" destOrd="0" parTransId="{FCAA831E-CBDC-4D0E-8B75-0D8878F00F44}" sibTransId="{87C0CC59-E8A7-42BD-8FF8-16667E8978A3}"/>
    <dgm:cxn modelId="{D176B984-F71C-4414-A108-D1655ABA1DCD}" srcId="{E6DF996D-710D-40DC-A246-6DF1F9F5A390}" destId="{4009C33A-CF03-44DB-BCCD-78EDE7F04F28}" srcOrd="2" destOrd="0" parTransId="{A0BAC1C8-3A79-41B3-8A52-0752E956C126}" sibTransId="{9319CFA7-B8C4-4B19-9862-F5744CB7FC45}"/>
    <dgm:cxn modelId="{6C0CD09A-0D0E-4DFC-97DC-3E2CCC471482}" type="presOf" srcId="{CD27CF9F-17EA-40AD-BB3A-A4A460ACD91C}" destId="{18A9046E-B46F-44DE-8B09-6B51252BCE61}" srcOrd="0" destOrd="0" presId="urn:microsoft.com/office/officeart/2005/8/layout/hierarchy6"/>
    <dgm:cxn modelId="{AB45DDA3-2375-49BD-93F7-84B2AB3C5415}" type="presOf" srcId="{8BC01602-12C5-454E-AAEC-B83D522E548E}" destId="{08CE4A88-F3E1-45F6-A5AA-22344B1FB034}" srcOrd="0" destOrd="0" presId="urn:microsoft.com/office/officeart/2005/8/layout/hierarchy6"/>
    <dgm:cxn modelId="{8295FCA3-ED38-432D-90AB-3B39077994EE}" srcId="{392443BD-B49A-45ED-A79F-75A1ACFBBCBE}" destId="{36BCEBE2-65B8-415C-9E09-F00F75A61C93}" srcOrd="0" destOrd="0" parTransId="{CD27CF9F-17EA-40AD-BB3A-A4A460ACD91C}" sibTransId="{AFFA20AD-517F-4DDE-8140-FD60B0AB1E4A}"/>
    <dgm:cxn modelId="{AA264ABB-6097-4712-877F-1B8511A84464}" type="presOf" srcId="{4009C33A-CF03-44DB-BCCD-78EDE7F04F28}" destId="{AFAA8394-1349-4F48-8A21-74C03416D7E5}" srcOrd="1" destOrd="0" presId="urn:microsoft.com/office/officeart/2005/8/layout/hierarchy6"/>
    <dgm:cxn modelId="{664C2ABE-79D3-4A57-A0A2-BD2615AA2922}" srcId="{392443BD-B49A-45ED-A79F-75A1ACFBBCBE}" destId="{0ECB84FB-E646-4BE7-B087-17D66FF7B701}" srcOrd="1" destOrd="0" parTransId="{89AA5620-8234-4FAC-9EAC-BC9FC58AD3D7}" sibTransId="{4AC19621-CCD7-4424-B432-49D0C0DE9206}"/>
    <dgm:cxn modelId="{AC18A4CB-2B74-4E4E-8346-5E05D76B2682}" type="presOf" srcId="{FB7C75CD-48C9-4ADA-A78F-383F295CE3A0}" destId="{FC5746A9-B778-4335-A6CA-8BAC0C1C8FE3}" srcOrd="0" destOrd="0" presId="urn:microsoft.com/office/officeart/2005/8/layout/hierarchy6"/>
    <dgm:cxn modelId="{73AC09D2-BD03-407C-B554-F482E23622D8}" type="presOf" srcId="{920F3A51-C9F0-4CC8-BAFF-CFF66009A571}" destId="{7A645044-9BFC-4811-8D6B-61A3DFE61D0D}" srcOrd="1" destOrd="0" presId="urn:microsoft.com/office/officeart/2005/8/layout/hierarchy6"/>
    <dgm:cxn modelId="{E27F83E4-F540-4D76-A319-6E1108EC1D6A}" type="presOf" srcId="{920F3A51-C9F0-4CC8-BAFF-CFF66009A571}" destId="{CD840880-305B-4E76-950F-4FBC220EBF83}" srcOrd="0" destOrd="0" presId="urn:microsoft.com/office/officeart/2005/8/layout/hierarchy6"/>
    <dgm:cxn modelId="{09FA26F5-6E8C-4874-AD23-67C1D82125DF}" type="presOf" srcId="{36BCEBE2-65B8-415C-9E09-F00F75A61C93}" destId="{88F6E0DE-CA52-4976-804B-89967ECA54D0}" srcOrd="0" destOrd="0" presId="urn:microsoft.com/office/officeart/2005/8/layout/hierarchy6"/>
    <dgm:cxn modelId="{F1C8DCFA-B28C-4163-AA77-E033297778F1}" type="presOf" srcId="{2483C71B-BD19-4625-844B-99BC042747A1}" destId="{6DD6D0C5-6FBD-440E-A150-1713187A953F}" srcOrd="1" destOrd="0" presId="urn:microsoft.com/office/officeart/2005/8/layout/hierarchy6"/>
    <dgm:cxn modelId="{3C0EEAD4-A31E-40E7-8961-CCC91B5E945F}" type="presParOf" srcId="{04BFB186-02B0-43E3-A5B7-96B2A4CE08E5}" destId="{E0EA70BC-4285-4214-89C6-5115D88D19F0}" srcOrd="0" destOrd="0" presId="urn:microsoft.com/office/officeart/2005/8/layout/hierarchy6"/>
    <dgm:cxn modelId="{D818BD6F-45DC-4627-8D97-C84FAF5AFA08}" type="presParOf" srcId="{E0EA70BC-4285-4214-89C6-5115D88D19F0}" destId="{786A0E85-2BA3-4D07-B2F9-456E4E1BD667}" srcOrd="0" destOrd="0" presId="urn:microsoft.com/office/officeart/2005/8/layout/hierarchy6"/>
    <dgm:cxn modelId="{C05C5D83-703A-41CA-BBFB-9CA24D804992}" type="presParOf" srcId="{E0EA70BC-4285-4214-89C6-5115D88D19F0}" destId="{AFEE6885-5395-4675-9BA6-8BEE1F9E876C}" srcOrd="1" destOrd="0" presId="urn:microsoft.com/office/officeart/2005/8/layout/hierarchy6"/>
    <dgm:cxn modelId="{7E3AB07E-26CB-475B-96FE-38EE33E7455D}" type="presParOf" srcId="{AFEE6885-5395-4675-9BA6-8BEE1F9E876C}" destId="{3B09716B-4543-44EB-B31E-9B0AF0090247}" srcOrd="0" destOrd="0" presId="urn:microsoft.com/office/officeart/2005/8/layout/hierarchy6"/>
    <dgm:cxn modelId="{803E1BE3-AB00-4080-9637-6441EEE61914}" type="presParOf" srcId="{3B09716B-4543-44EB-B31E-9B0AF0090247}" destId="{EE9CB45D-C04C-40A2-8B88-FCB8E30FAC59}" srcOrd="0" destOrd="0" presId="urn:microsoft.com/office/officeart/2005/8/layout/hierarchy6"/>
    <dgm:cxn modelId="{C17D544E-318D-4F35-8071-B4BF14D94532}" type="presParOf" srcId="{3B09716B-4543-44EB-B31E-9B0AF0090247}" destId="{03A81BB9-C9E6-472E-A22B-F63CE302B594}" srcOrd="1" destOrd="0" presId="urn:microsoft.com/office/officeart/2005/8/layout/hierarchy6"/>
    <dgm:cxn modelId="{9E2F5532-D9B4-4508-A58C-776A1B3F93C9}" type="presParOf" srcId="{03A81BB9-C9E6-472E-A22B-F63CE302B594}" destId="{18A9046E-B46F-44DE-8B09-6B51252BCE61}" srcOrd="0" destOrd="0" presId="urn:microsoft.com/office/officeart/2005/8/layout/hierarchy6"/>
    <dgm:cxn modelId="{13F1817E-BEA5-44B0-81D9-3330BA6ED275}" type="presParOf" srcId="{03A81BB9-C9E6-472E-A22B-F63CE302B594}" destId="{4436F42A-847B-4BA7-AF68-89A480E6AD1A}" srcOrd="1" destOrd="0" presId="urn:microsoft.com/office/officeart/2005/8/layout/hierarchy6"/>
    <dgm:cxn modelId="{4A9D0F8F-2E0F-471D-91AB-9E67187106AC}" type="presParOf" srcId="{4436F42A-847B-4BA7-AF68-89A480E6AD1A}" destId="{88F6E0DE-CA52-4976-804B-89967ECA54D0}" srcOrd="0" destOrd="0" presId="urn:microsoft.com/office/officeart/2005/8/layout/hierarchy6"/>
    <dgm:cxn modelId="{D9E566B9-FB97-4185-838E-D5A35C0B6A40}" type="presParOf" srcId="{4436F42A-847B-4BA7-AF68-89A480E6AD1A}" destId="{B96B3EEC-EA26-4934-AC72-736A41F1EE42}" srcOrd="1" destOrd="0" presId="urn:microsoft.com/office/officeart/2005/8/layout/hierarchy6"/>
    <dgm:cxn modelId="{D87270D1-FFF1-4213-AD06-F7C334E25818}" type="presParOf" srcId="{B96B3EEC-EA26-4934-AC72-736A41F1EE42}" destId="{FC5746A9-B778-4335-A6CA-8BAC0C1C8FE3}" srcOrd="0" destOrd="0" presId="urn:microsoft.com/office/officeart/2005/8/layout/hierarchy6"/>
    <dgm:cxn modelId="{6DD3B043-046D-430D-A068-20A301061DCA}" type="presParOf" srcId="{B96B3EEC-EA26-4934-AC72-736A41F1EE42}" destId="{DCCC6FD4-A740-4339-8D34-4BBF15AFAB5A}" srcOrd="1" destOrd="0" presId="urn:microsoft.com/office/officeart/2005/8/layout/hierarchy6"/>
    <dgm:cxn modelId="{44C766D8-003E-4AB9-BD08-7DD6064642CE}" type="presParOf" srcId="{DCCC6FD4-A740-4339-8D34-4BBF15AFAB5A}" destId="{DE02FF7A-8E2B-4AC5-AD6D-2B28FF1DF640}" srcOrd="0" destOrd="0" presId="urn:microsoft.com/office/officeart/2005/8/layout/hierarchy6"/>
    <dgm:cxn modelId="{0492AEDE-C4CC-451E-A65F-B34082C689EE}" type="presParOf" srcId="{DCCC6FD4-A740-4339-8D34-4BBF15AFAB5A}" destId="{179BB7D3-8EE6-42D1-AF58-7E93EC0EF338}" srcOrd="1" destOrd="0" presId="urn:microsoft.com/office/officeart/2005/8/layout/hierarchy6"/>
    <dgm:cxn modelId="{B12281E5-6A1D-4B8D-8E78-801FACF6B869}" type="presParOf" srcId="{03A81BB9-C9E6-472E-A22B-F63CE302B594}" destId="{0FB7260B-BC56-4F70-A495-72A76048ECED}" srcOrd="2" destOrd="0" presId="urn:microsoft.com/office/officeart/2005/8/layout/hierarchy6"/>
    <dgm:cxn modelId="{890723A8-C2FC-4D05-A398-E2B6E02B3FE8}" type="presParOf" srcId="{03A81BB9-C9E6-472E-A22B-F63CE302B594}" destId="{639909AF-92D7-4155-B91E-F463932B99B1}" srcOrd="3" destOrd="0" presId="urn:microsoft.com/office/officeart/2005/8/layout/hierarchy6"/>
    <dgm:cxn modelId="{91275425-3B28-459F-958F-E2B8B7E35AC7}" type="presParOf" srcId="{639909AF-92D7-4155-B91E-F463932B99B1}" destId="{D1D20F0B-6898-4563-8642-74A8C8AD2CE7}" srcOrd="0" destOrd="0" presId="urn:microsoft.com/office/officeart/2005/8/layout/hierarchy6"/>
    <dgm:cxn modelId="{D536145C-F06C-4908-B130-8DB82A209EC6}" type="presParOf" srcId="{639909AF-92D7-4155-B91E-F463932B99B1}" destId="{DC637F65-4E87-4FB1-B874-EEE3FB158C78}" srcOrd="1" destOrd="0" presId="urn:microsoft.com/office/officeart/2005/8/layout/hierarchy6"/>
    <dgm:cxn modelId="{E1455900-7BE9-440E-9703-E438C3BD0B51}" type="presParOf" srcId="{DC637F65-4E87-4FB1-B874-EEE3FB158C78}" destId="{CFB3F813-DD5A-4271-BFFE-2935B5C2CC97}" srcOrd="0" destOrd="0" presId="urn:microsoft.com/office/officeart/2005/8/layout/hierarchy6"/>
    <dgm:cxn modelId="{537F24EE-9A36-45F7-A0B7-3A6A8C8EFEC5}" type="presParOf" srcId="{DC637F65-4E87-4FB1-B874-EEE3FB158C78}" destId="{789D811D-DBC2-45D9-AE87-1669A34A85EC}" srcOrd="1" destOrd="0" presId="urn:microsoft.com/office/officeart/2005/8/layout/hierarchy6"/>
    <dgm:cxn modelId="{7640B0A0-C632-4EF8-8314-EF7D886D30B0}" type="presParOf" srcId="{789D811D-DBC2-45D9-AE87-1669A34A85EC}" destId="{08CE4A88-F3E1-45F6-A5AA-22344B1FB034}" srcOrd="0" destOrd="0" presId="urn:microsoft.com/office/officeart/2005/8/layout/hierarchy6"/>
    <dgm:cxn modelId="{83044437-2C57-4C21-857E-0C34290E4134}" type="presParOf" srcId="{789D811D-DBC2-45D9-AE87-1669A34A85EC}" destId="{31C7A0BB-112A-47A4-8F96-DEA99C188FE4}" srcOrd="1" destOrd="0" presId="urn:microsoft.com/office/officeart/2005/8/layout/hierarchy6"/>
    <dgm:cxn modelId="{933D80CF-4286-476C-9629-7D5FBAD91D16}" type="presParOf" srcId="{04BFB186-02B0-43E3-A5B7-96B2A4CE08E5}" destId="{5AC2DD59-E0CE-41BE-B68B-D6056FBC44BF}" srcOrd="1" destOrd="0" presId="urn:microsoft.com/office/officeart/2005/8/layout/hierarchy6"/>
    <dgm:cxn modelId="{98169996-EBB0-45A3-B820-366DB600FDD3}" type="presParOf" srcId="{5AC2DD59-E0CE-41BE-B68B-D6056FBC44BF}" destId="{F75A5274-3BF1-4A55-887D-47E73AA226BA}" srcOrd="0" destOrd="0" presId="urn:microsoft.com/office/officeart/2005/8/layout/hierarchy6"/>
    <dgm:cxn modelId="{1E403715-D17B-48AE-86B0-D10F501D5234}" type="presParOf" srcId="{F75A5274-3BF1-4A55-887D-47E73AA226BA}" destId="{752809FE-2ABE-40C1-8BB0-F9FBF2C36E2E}" srcOrd="0" destOrd="0" presId="urn:microsoft.com/office/officeart/2005/8/layout/hierarchy6"/>
    <dgm:cxn modelId="{0A5002C3-3C18-4704-B4DA-EBA509AB827E}" type="presParOf" srcId="{F75A5274-3BF1-4A55-887D-47E73AA226BA}" destId="{6DD6D0C5-6FBD-440E-A150-1713187A953F}" srcOrd="1" destOrd="0" presId="urn:microsoft.com/office/officeart/2005/8/layout/hierarchy6"/>
    <dgm:cxn modelId="{72E0EA7F-3043-4755-AB02-7944D521F2B1}" type="presParOf" srcId="{5AC2DD59-E0CE-41BE-B68B-D6056FBC44BF}" destId="{53634CC0-20AF-4F6C-B3A1-1C3922876FFB}" srcOrd="1" destOrd="0" presId="urn:microsoft.com/office/officeart/2005/8/layout/hierarchy6"/>
    <dgm:cxn modelId="{6CD48B96-F8B2-4797-991A-1F1D64B4A515}" type="presParOf" srcId="{53634CC0-20AF-4F6C-B3A1-1C3922876FFB}" destId="{944D9410-BC73-492E-B576-6839869223ED}" srcOrd="0" destOrd="0" presId="urn:microsoft.com/office/officeart/2005/8/layout/hierarchy6"/>
    <dgm:cxn modelId="{72300586-4851-496E-9AA9-F802551D4647}" type="presParOf" srcId="{5AC2DD59-E0CE-41BE-B68B-D6056FBC44BF}" destId="{38653F53-C911-4B58-A189-B593D2116A9E}" srcOrd="2" destOrd="0" presId="urn:microsoft.com/office/officeart/2005/8/layout/hierarchy6"/>
    <dgm:cxn modelId="{C88D2DA8-82DE-4019-BA57-5D60D1CEB1CA}" type="presParOf" srcId="{38653F53-C911-4B58-A189-B593D2116A9E}" destId="{EC6EE255-A806-44F2-80C3-8857F9F76CA6}" srcOrd="0" destOrd="0" presId="urn:microsoft.com/office/officeart/2005/8/layout/hierarchy6"/>
    <dgm:cxn modelId="{21254131-845F-4702-94CA-CF3E983F01C6}" type="presParOf" srcId="{38653F53-C911-4B58-A189-B593D2116A9E}" destId="{AFAA8394-1349-4F48-8A21-74C03416D7E5}" srcOrd="1" destOrd="0" presId="urn:microsoft.com/office/officeart/2005/8/layout/hierarchy6"/>
    <dgm:cxn modelId="{E566FC25-57CF-496C-9808-2A2179BB222C}" type="presParOf" srcId="{5AC2DD59-E0CE-41BE-B68B-D6056FBC44BF}" destId="{D6F07909-48F4-4543-A088-D0AE48C10BFC}" srcOrd="3" destOrd="0" presId="urn:microsoft.com/office/officeart/2005/8/layout/hierarchy6"/>
    <dgm:cxn modelId="{2675E7F0-4A06-40C6-8D9F-FDC01730F3F8}" type="presParOf" srcId="{D6F07909-48F4-4543-A088-D0AE48C10BFC}" destId="{55404573-C5A6-43C6-8A70-DE4568B1E185}" srcOrd="0" destOrd="0" presId="urn:microsoft.com/office/officeart/2005/8/layout/hierarchy6"/>
    <dgm:cxn modelId="{2CE0CDA1-984A-4D3A-9274-E909D89208B9}" type="presParOf" srcId="{5AC2DD59-E0CE-41BE-B68B-D6056FBC44BF}" destId="{8C948EB3-3AC4-487E-B2BA-3AE1942A9D0D}" srcOrd="4" destOrd="0" presId="urn:microsoft.com/office/officeart/2005/8/layout/hierarchy6"/>
    <dgm:cxn modelId="{89660F82-78B7-4419-9AE8-0A55794148F8}" type="presParOf" srcId="{8C948EB3-3AC4-487E-B2BA-3AE1942A9D0D}" destId="{CD840880-305B-4E76-950F-4FBC220EBF83}" srcOrd="0" destOrd="0" presId="urn:microsoft.com/office/officeart/2005/8/layout/hierarchy6"/>
    <dgm:cxn modelId="{7442C3ED-DB3E-47F5-8A39-CCCBE89C3648}" type="presParOf" srcId="{8C948EB3-3AC4-487E-B2BA-3AE1942A9D0D}" destId="{7A645044-9BFC-4811-8D6B-61A3DFE61D0D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供应部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家政公司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A548A76B-C5A2-41B0-87A6-54FE3F7F607E}" type="doc">
      <dgm:prSet loTypeId="urn:microsoft.com/office/officeart/2005/8/layout/hList9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F373F7-6DEA-4411-8AEE-D2AC9C3F23A3}">
      <dgm:prSet phldrT="[Text]"/>
      <dgm:spPr/>
      <dgm:t>
        <a:bodyPr/>
        <a:lstStyle/>
        <a:p>
          <a:r>
            <a:rPr lang="zh-CN" altLang="en-US" dirty="0"/>
            <a:t>黄田</a:t>
          </a:r>
          <a:endParaRPr lang="en-US" dirty="0"/>
        </a:p>
      </dgm:t>
    </dgm:pt>
    <dgm:pt modelId="{31B744B9-F329-4435-A9F1-DD99CC968AB2}" type="parTrans" cxnId="{2163DB0E-58D8-4861-A4E2-9B09358B2EB8}">
      <dgm:prSet/>
      <dgm:spPr/>
      <dgm:t>
        <a:bodyPr/>
        <a:lstStyle/>
        <a:p>
          <a:endParaRPr lang="en-US"/>
        </a:p>
      </dgm:t>
    </dgm:pt>
    <dgm:pt modelId="{55229374-1323-45F6-B03C-C3C74B5D776F}" type="sibTrans" cxnId="{2163DB0E-58D8-4861-A4E2-9B09358B2EB8}">
      <dgm:prSet/>
      <dgm:spPr/>
      <dgm:t>
        <a:bodyPr/>
        <a:lstStyle/>
        <a:p>
          <a:endParaRPr lang="en-US"/>
        </a:p>
      </dgm:t>
    </dgm:pt>
    <dgm:pt modelId="{F0CC9C8A-719D-4351-A76A-91359FA766FE}">
      <dgm:prSet phldrT="[Text]"/>
      <dgm:spPr/>
      <dgm:t>
        <a:bodyPr/>
        <a:lstStyle/>
        <a:p>
          <a:r>
            <a:rPr lang="zh-CN" altLang="en-US" dirty="0"/>
            <a:t>余凯</a:t>
          </a:r>
          <a:endParaRPr lang="en-US" dirty="0"/>
        </a:p>
      </dgm:t>
    </dgm:pt>
    <dgm:pt modelId="{567E5A0C-E18C-4BC6-AD15-FBEC12A3B498}" type="parTrans" cxnId="{A8A0DE15-82F2-4766-9ABE-67C86713296C}">
      <dgm:prSet/>
      <dgm:spPr/>
      <dgm:t>
        <a:bodyPr/>
        <a:lstStyle/>
        <a:p>
          <a:endParaRPr lang="en-US"/>
        </a:p>
      </dgm:t>
    </dgm:pt>
    <dgm:pt modelId="{A3F47391-57EF-4BD2-B0C8-243A1168CC98}" type="sibTrans" cxnId="{A8A0DE15-82F2-4766-9ABE-67C86713296C}">
      <dgm:prSet/>
      <dgm:spPr/>
      <dgm:t>
        <a:bodyPr/>
        <a:lstStyle/>
        <a:p>
          <a:endParaRPr lang="en-US"/>
        </a:p>
      </dgm:t>
    </dgm:pt>
    <dgm:pt modelId="{74996164-8994-4364-946C-4CCFACC41220}">
      <dgm:prSet phldrT="[Text]"/>
      <dgm:spPr/>
      <dgm:t>
        <a:bodyPr/>
        <a:lstStyle/>
        <a:p>
          <a:r>
            <a:rPr lang="zh-CN" altLang="en-US" dirty="0"/>
            <a:t>朱小兵</a:t>
          </a:r>
          <a:endParaRPr lang="en-US" dirty="0"/>
        </a:p>
      </dgm:t>
    </dgm:pt>
    <dgm:pt modelId="{DCFADBD7-DAD5-4ED6-A092-1FF0E3B20C7F}" type="parTrans" cxnId="{61A48DD3-1108-4FB0-8BEE-1C8979ED2464}">
      <dgm:prSet/>
      <dgm:spPr/>
      <dgm:t>
        <a:bodyPr/>
        <a:lstStyle/>
        <a:p>
          <a:endParaRPr lang="en-US"/>
        </a:p>
      </dgm:t>
    </dgm:pt>
    <dgm:pt modelId="{72280B28-D2CD-4664-89E6-8C98F4A58099}" type="sibTrans" cxnId="{61A48DD3-1108-4FB0-8BEE-1C8979ED2464}">
      <dgm:prSet/>
      <dgm:spPr/>
      <dgm:t>
        <a:bodyPr/>
        <a:lstStyle/>
        <a:p>
          <a:endParaRPr lang="en-US"/>
        </a:p>
      </dgm:t>
    </dgm:pt>
    <dgm:pt modelId="{B45F79DB-D475-4D66-B14D-8D9260724ECF}">
      <dgm:prSet phldrT="[Text]"/>
      <dgm:spPr/>
      <dgm:t>
        <a:bodyPr/>
        <a:lstStyle/>
        <a:p>
          <a:r>
            <a:rPr lang="zh-CN" altLang="en-US" dirty="0"/>
            <a:t>信息化专员</a:t>
          </a:r>
          <a:endParaRPr lang="en-US" dirty="0"/>
        </a:p>
      </dgm:t>
    </dgm:pt>
    <dgm:pt modelId="{AA2F9F46-A5E4-4E9B-82C2-4225260FDECB}" type="parTrans" cxnId="{C7F6D481-B385-4587-8627-DF4899AC0C72}">
      <dgm:prSet/>
      <dgm:spPr/>
      <dgm:t>
        <a:bodyPr/>
        <a:lstStyle/>
        <a:p>
          <a:endParaRPr lang="en-US"/>
        </a:p>
      </dgm:t>
    </dgm:pt>
    <dgm:pt modelId="{60D3FA08-EE0E-499D-8DFC-87D82BF71D5A}" type="sibTrans" cxnId="{C7F6D481-B385-4587-8627-DF4899AC0C72}">
      <dgm:prSet/>
      <dgm:spPr/>
      <dgm:t>
        <a:bodyPr/>
        <a:lstStyle/>
        <a:p>
          <a:endParaRPr lang="en-US"/>
        </a:p>
      </dgm:t>
    </dgm:pt>
    <dgm:pt modelId="{AC57F26F-6532-4259-BF23-A399FF05D35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研发工程师兼运维工程师</a:t>
          </a:r>
          <a:endParaRPr lang="en-US" dirty="0"/>
        </a:p>
      </dgm:t>
    </dgm:pt>
    <dgm:pt modelId="{57DA28E8-564A-4259-95F8-34406DB2DCAF}" type="parTrans" cxnId="{7C5AA81F-8821-4624-B85C-BD346597CFA2}">
      <dgm:prSet/>
      <dgm:spPr/>
      <dgm:t>
        <a:bodyPr/>
        <a:lstStyle/>
        <a:p>
          <a:endParaRPr lang="en-US"/>
        </a:p>
      </dgm:t>
    </dgm:pt>
    <dgm:pt modelId="{4FFB9999-902E-4B9C-8DCE-C98567F6B2B4}" type="sibTrans" cxnId="{7C5AA81F-8821-4624-B85C-BD346597CFA2}">
      <dgm:prSet/>
      <dgm:spPr/>
      <dgm:t>
        <a:bodyPr/>
        <a:lstStyle/>
        <a:p>
          <a:endParaRPr lang="en-US"/>
        </a:p>
      </dgm:t>
    </dgm:pt>
    <dgm:pt modelId="{4D799106-F89D-43C4-B61D-CC747D7E313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总架构师兼高级研发工程师</a:t>
          </a:r>
          <a:endParaRPr lang="en-US" dirty="0"/>
        </a:p>
      </dgm:t>
    </dgm:pt>
    <dgm:pt modelId="{E0D38D71-720C-46A0-8C11-C594B2AD1088}" type="sibTrans" cxnId="{1004EF86-6FF3-438B-88D5-99EC02100A3E}">
      <dgm:prSet/>
      <dgm:spPr/>
      <dgm:t>
        <a:bodyPr/>
        <a:lstStyle/>
        <a:p>
          <a:endParaRPr lang="en-US"/>
        </a:p>
      </dgm:t>
    </dgm:pt>
    <dgm:pt modelId="{9C6CCA91-6CB1-44C6-B0FB-0B53E6D86DC8}" type="parTrans" cxnId="{1004EF86-6FF3-438B-88D5-99EC02100A3E}">
      <dgm:prSet/>
      <dgm:spPr/>
      <dgm:t>
        <a:bodyPr/>
        <a:lstStyle/>
        <a:p>
          <a:endParaRPr lang="en-US"/>
        </a:p>
      </dgm:t>
    </dgm:pt>
    <dgm:pt modelId="{2ED04B02-E925-44BE-AE3F-391181DB436A}">
      <dgm:prSet phldrT="[Text]"/>
      <dgm:spPr/>
      <dgm:t>
        <a:bodyPr/>
        <a:lstStyle/>
        <a:p>
          <a:pPr>
            <a:buNone/>
          </a:pPr>
          <a:r>
            <a:rPr lang="zh-CN" altLang="en-US" dirty="0"/>
            <a:t>平台公众号运维、订阅号运维、项目实施、项目联络和技术服务</a:t>
          </a:r>
          <a:endParaRPr lang="en-US" dirty="0"/>
        </a:p>
      </dgm:t>
    </dgm:pt>
    <dgm:pt modelId="{2298D4C5-BE3C-46AA-929D-3B768CC1A534}" type="parTrans" cxnId="{CE09069F-66E6-4AE2-A36B-A102C3DB7E76}">
      <dgm:prSet/>
      <dgm:spPr/>
      <dgm:t>
        <a:bodyPr/>
        <a:lstStyle/>
        <a:p>
          <a:endParaRPr lang="en-US"/>
        </a:p>
      </dgm:t>
    </dgm:pt>
    <dgm:pt modelId="{37406DCB-5CC3-4EA0-9935-E44BDB0B180B}" type="sibTrans" cxnId="{CE09069F-66E6-4AE2-A36B-A102C3DB7E76}">
      <dgm:prSet/>
      <dgm:spPr/>
      <dgm:t>
        <a:bodyPr/>
        <a:lstStyle/>
        <a:p>
          <a:endParaRPr lang="en-US"/>
        </a:p>
      </dgm:t>
    </dgm:pt>
    <dgm:pt modelId="{1B536A08-31BE-4857-B33C-FF2298846EA3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应用开发、项目测试、数据工程、平台运维</a:t>
          </a:r>
          <a:endParaRPr lang="en-US" dirty="0"/>
        </a:p>
      </dgm:t>
    </dgm:pt>
    <dgm:pt modelId="{AC485A5B-3850-41B6-BBC8-DEB385CE7442}" type="parTrans" cxnId="{D9F7E19B-0AF4-438A-918D-FBB605D9DDB3}">
      <dgm:prSet/>
      <dgm:spPr/>
      <dgm:t>
        <a:bodyPr/>
        <a:lstStyle/>
        <a:p>
          <a:endParaRPr lang="en-US"/>
        </a:p>
      </dgm:t>
    </dgm:pt>
    <dgm:pt modelId="{998CF87F-C498-4868-B6C5-6DBE9EFA9DB8}" type="sibTrans" cxnId="{D9F7E19B-0AF4-438A-918D-FBB605D9DDB3}">
      <dgm:prSet/>
      <dgm:spPr/>
      <dgm:t>
        <a:bodyPr/>
        <a:lstStyle/>
        <a:p>
          <a:endParaRPr lang="en-US"/>
        </a:p>
      </dgm:t>
    </dgm:pt>
    <dgm:pt modelId="{EF1CA068-2CE2-48E9-8DDA-B7A3E7699407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架构设计、框架研发、数据设计、应用开发、硬件研发</a:t>
          </a:r>
          <a:endParaRPr lang="en-US" dirty="0"/>
        </a:p>
      </dgm:t>
    </dgm:pt>
    <dgm:pt modelId="{23291C4F-F0C6-4D97-9690-F46788B67AE5}" type="parTrans" cxnId="{4CEF6B3A-D30A-479B-B8FB-CE34F6FA3D11}">
      <dgm:prSet/>
      <dgm:spPr/>
      <dgm:t>
        <a:bodyPr/>
        <a:lstStyle/>
        <a:p>
          <a:endParaRPr lang="en-US"/>
        </a:p>
      </dgm:t>
    </dgm:pt>
    <dgm:pt modelId="{0AEFB374-AB76-4D71-AD8C-76B71C2122AC}" type="sibTrans" cxnId="{4CEF6B3A-D30A-479B-B8FB-CE34F6FA3D11}">
      <dgm:prSet/>
      <dgm:spPr/>
      <dgm:t>
        <a:bodyPr/>
        <a:lstStyle/>
        <a:p>
          <a:endParaRPr lang="en-US"/>
        </a:p>
      </dgm:t>
    </dgm:pt>
    <dgm:pt modelId="{24A170E9-285F-4CE4-9015-A877AF1CBF7A}" type="pres">
      <dgm:prSet presAssocID="{A548A76B-C5A2-41B0-87A6-54FE3F7F607E}" presName="list" presStyleCnt="0">
        <dgm:presLayoutVars>
          <dgm:dir/>
          <dgm:animLvl val="lvl"/>
        </dgm:presLayoutVars>
      </dgm:prSet>
      <dgm:spPr/>
    </dgm:pt>
    <dgm:pt modelId="{06087540-0508-4FA3-9260-31C2F714D086}" type="pres">
      <dgm:prSet presAssocID="{10F373F7-6DEA-4411-8AEE-D2AC9C3F23A3}" presName="posSpace" presStyleCnt="0"/>
      <dgm:spPr/>
    </dgm:pt>
    <dgm:pt modelId="{B89E4F0C-4AA2-4466-9B59-357DE5286E53}" type="pres">
      <dgm:prSet presAssocID="{10F373F7-6DEA-4411-8AEE-D2AC9C3F23A3}" presName="vertFlow" presStyleCnt="0"/>
      <dgm:spPr/>
    </dgm:pt>
    <dgm:pt modelId="{DCCE46FF-4C17-45E0-8750-3F32A56CC917}" type="pres">
      <dgm:prSet presAssocID="{10F373F7-6DEA-4411-8AEE-D2AC9C3F23A3}" presName="topSpace" presStyleCnt="0"/>
      <dgm:spPr/>
    </dgm:pt>
    <dgm:pt modelId="{556E7DF4-19A9-42B8-AAA9-C9AC67A3E52C}" type="pres">
      <dgm:prSet presAssocID="{10F373F7-6DEA-4411-8AEE-D2AC9C3F23A3}" presName="firstComp" presStyleCnt="0"/>
      <dgm:spPr/>
    </dgm:pt>
    <dgm:pt modelId="{391B8190-FD5C-4C3F-B672-821ED0646517}" type="pres">
      <dgm:prSet presAssocID="{10F373F7-6DEA-4411-8AEE-D2AC9C3F23A3}" presName="firstChild" presStyleLbl="bgAccFollowNode1" presStyleIdx="0" presStyleCnt="6"/>
      <dgm:spPr/>
    </dgm:pt>
    <dgm:pt modelId="{AD89B67A-6CC6-48F0-AD37-30FCDA5C1D47}" type="pres">
      <dgm:prSet presAssocID="{10F373F7-6DEA-4411-8AEE-D2AC9C3F23A3}" presName="firstChildTx" presStyleLbl="bgAccFollowNode1" presStyleIdx="0" presStyleCnt="6">
        <dgm:presLayoutVars>
          <dgm:bulletEnabled val="1"/>
        </dgm:presLayoutVars>
      </dgm:prSet>
      <dgm:spPr/>
    </dgm:pt>
    <dgm:pt modelId="{02C0C671-1EA4-4C49-AF99-E7545B416CB5}" type="pres">
      <dgm:prSet presAssocID="{EF1CA068-2CE2-48E9-8DDA-B7A3E7699407}" presName="comp" presStyleCnt="0"/>
      <dgm:spPr/>
    </dgm:pt>
    <dgm:pt modelId="{13EA23E5-C967-48A8-B3B2-4B8343BA879D}" type="pres">
      <dgm:prSet presAssocID="{EF1CA068-2CE2-48E9-8DDA-B7A3E7699407}" presName="child" presStyleLbl="bgAccFollowNode1" presStyleIdx="1" presStyleCnt="6"/>
      <dgm:spPr/>
    </dgm:pt>
    <dgm:pt modelId="{CD9C89B8-B6AD-4650-88D8-58A80A5D59D6}" type="pres">
      <dgm:prSet presAssocID="{EF1CA068-2CE2-48E9-8DDA-B7A3E7699407}" presName="childTx" presStyleLbl="bgAccFollowNode1" presStyleIdx="1" presStyleCnt="6">
        <dgm:presLayoutVars>
          <dgm:bulletEnabled val="1"/>
        </dgm:presLayoutVars>
      </dgm:prSet>
      <dgm:spPr/>
    </dgm:pt>
    <dgm:pt modelId="{67110787-8F34-47BE-9E4E-61EA3FD61796}" type="pres">
      <dgm:prSet presAssocID="{10F373F7-6DEA-4411-8AEE-D2AC9C3F23A3}" presName="negSpace" presStyleCnt="0"/>
      <dgm:spPr/>
    </dgm:pt>
    <dgm:pt modelId="{E777E2E7-169C-4528-ABF7-4B2CE048C63E}" type="pres">
      <dgm:prSet presAssocID="{10F373F7-6DEA-4411-8AEE-D2AC9C3F23A3}" presName="circle" presStyleLbl="node1" presStyleIdx="0" presStyleCnt="3"/>
      <dgm:spPr/>
    </dgm:pt>
    <dgm:pt modelId="{76CEC441-D55A-40A2-A4E5-5AE9E90DBDBB}" type="pres">
      <dgm:prSet presAssocID="{55229374-1323-45F6-B03C-C3C74B5D776F}" presName="transSpace" presStyleCnt="0"/>
      <dgm:spPr/>
    </dgm:pt>
    <dgm:pt modelId="{06D1EA32-AAE8-4462-9128-6644E76ADAC4}" type="pres">
      <dgm:prSet presAssocID="{F0CC9C8A-719D-4351-A76A-91359FA766FE}" presName="posSpace" presStyleCnt="0"/>
      <dgm:spPr/>
    </dgm:pt>
    <dgm:pt modelId="{2D78B7F1-9F1E-478B-931F-68A02326F068}" type="pres">
      <dgm:prSet presAssocID="{F0CC9C8A-719D-4351-A76A-91359FA766FE}" presName="vertFlow" presStyleCnt="0"/>
      <dgm:spPr/>
    </dgm:pt>
    <dgm:pt modelId="{AD6B39F6-61A3-4BA5-8787-841F56E4CA43}" type="pres">
      <dgm:prSet presAssocID="{F0CC9C8A-719D-4351-A76A-91359FA766FE}" presName="topSpace" presStyleCnt="0"/>
      <dgm:spPr/>
    </dgm:pt>
    <dgm:pt modelId="{6C65E867-4CC0-4BAA-AE80-50EB44B7801A}" type="pres">
      <dgm:prSet presAssocID="{F0CC9C8A-719D-4351-A76A-91359FA766FE}" presName="firstComp" presStyleCnt="0"/>
      <dgm:spPr/>
    </dgm:pt>
    <dgm:pt modelId="{36D08D42-4E8E-4F2C-9D8A-AFEA08E51103}" type="pres">
      <dgm:prSet presAssocID="{F0CC9C8A-719D-4351-A76A-91359FA766FE}" presName="firstChild" presStyleLbl="bgAccFollowNode1" presStyleIdx="2" presStyleCnt="6"/>
      <dgm:spPr/>
    </dgm:pt>
    <dgm:pt modelId="{3B299E51-E60C-4766-BDC7-610DA89DD9C1}" type="pres">
      <dgm:prSet presAssocID="{F0CC9C8A-719D-4351-A76A-91359FA766FE}" presName="firstChildTx" presStyleLbl="bgAccFollowNode1" presStyleIdx="2" presStyleCnt="6">
        <dgm:presLayoutVars>
          <dgm:bulletEnabled val="1"/>
        </dgm:presLayoutVars>
      </dgm:prSet>
      <dgm:spPr/>
    </dgm:pt>
    <dgm:pt modelId="{525C2D2A-3F83-46C7-A0F8-8499CF9CC4FC}" type="pres">
      <dgm:prSet presAssocID="{1B536A08-31BE-4857-B33C-FF2298846EA3}" presName="comp" presStyleCnt="0"/>
      <dgm:spPr/>
    </dgm:pt>
    <dgm:pt modelId="{1BA28B11-29C1-4879-B359-24B9A78BD749}" type="pres">
      <dgm:prSet presAssocID="{1B536A08-31BE-4857-B33C-FF2298846EA3}" presName="child" presStyleLbl="bgAccFollowNode1" presStyleIdx="3" presStyleCnt="6"/>
      <dgm:spPr/>
    </dgm:pt>
    <dgm:pt modelId="{7360A8ED-291D-4485-B27C-F6FB74538423}" type="pres">
      <dgm:prSet presAssocID="{1B536A08-31BE-4857-B33C-FF2298846EA3}" presName="childTx" presStyleLbl="bgAccFollowNode1" presStyleIdx="3" presStyleCnt="6">
        <dgm:presLayoutVars>
          <dgm:bulletEnabled val="1"/>
        </dgm:presLayoutVars>
      </dgm:prSet>
      <dgm:spPr/>
    </dgm:pt>
    <dgm:pt modelId="{0D2586EA-3067-45DD-8179-42442C3493E9}" type="pres">
      <dgm:prSet presAssocID="{F0CC9C8A-719D-4351-A76A-91359FA766FE}" presName="negSpace" presStyleCnt="0"/>
      <dgm:spPr/>
    </dgm:pt>
    <dgm:pt modelId="{D67691DE-C771-467F-B57B-A1232FC00E7E}" type="pres">
      <dgm:prSet presAssocID="{F0CC9C8A-719D-4351-A76A-91359FA766FE}" presName="circle" presStyleLbl="node1" presStyleIdx="1" presStyleCnt="3"/>
      <dgm:spPr/>
    </dgm:pt>
    <dgm:pt modelId="{B7471D43-F8AD-475A-806B-A2F1316924C7}" type="pres">
      <dgm:prSet presAssocID="{A3F47391-57EF-4BD2-B0C8-243A1168CC98}" presName="transSpace" presStyleCnt="0"/>
      <dgm:spPr/>
    </dgm:pt>
    <dgm:pt modelId="{CC382E8B-3A7E-458F-B546-7EB073E12EE2}" type="pres">
      <dgm:prSet presAssocID="{74996164-8994-4364-946C-4CCFACC41220}" presName="posSpace" presStyleCnt="0"/>
      <dgm:spPr/>
    </dgm:pt>
    <dgm:pt modelId="{7678F7DA-65D6-4116-A435-417726F5CAEA}" type="pres">
      <dgm:prSet presAssocID="{74996164-8994-4364-946C-4CCFACC41220}" presName="vertFlow" presStyleCnt="0"/>
      <dgm:spPr/>
    </dgm:pt>
    <dgm:pt modelId="{DC581901-E01E-4B72-B27E-921D49F88C49}" type="pres">
      <dgm:prSet presAssocID="{74996164-8994-4364-946C-4CCFACC41220}" presName="topSpace" presStyleCnt="0"/>
      <dgm:spPr/>
    </dgm:pt>
    <dgm:pt modelId="{9488DF77-7128-486F-A5D4-5C34A6150F0F}" type="pres">
      <dgm:prSet presAssocID="{74996164-8994-4364-946C-4CCFACC41220}" presName="firstComp" presStyleCnt="0"/>
      <dgm:spPr/>
    </dgm:pt>
    <dgm:pt modelId="{5C8A2CDD-44D5-4199-9202-6CAB2FE71A63}" type="pres">
      <dgm:prSet presAssocID="{74996164-8994-4364-946C-4CCFACC41220}" presName="firstChild" presStyleLbl="bgAccFollowNode1" presStyleIdx="4" presStyleCnt="6"/>
      <dgm:spPr/>
    </dgm:pt>
    <dgm:pt modelId="{C6A06652-3255-4B6B-A0A6-86FFE7368E55}" type="pres">
      <dgm:prSet presAssocID="{74996164-8994-4364-946C-4CCFACC41220}" presName="firstChildTx" presStyleLbl="bgAccFollowNode1" presStyleIdx="4" presStyleCnt="6">
        <dgm:presLayoutVars>
          <dgm:bulletEnabled val="1"/>
        </dgm:presLayoutVars>
      </dgm:prSet>
      <dgm:spPr/>
    </dgm:pt>
    <dgm:pt modelId="{052AB443-98DC-4517-8E86-3A232D80FBB8}" type="pres">
      <dgm:prSet presAssocID="{2ED04B02-E925-44BE-AE3F-391181DB436A}" presName="comp" presStyleCnt="0"/>
      <dgm:spPr/>
    </dgm:pt>
    <dgm:pt modelId="{EFEDFD4A-FB37-4866-809A-7F439FEA91E2}" type="pres">
      <dgm:prSet presAssocID="{2ED04B02-E925-44BE-AE3F-391181DB436A}" presName="child" presStyleLbl="bgAccFollowNode1" presStyleIdx="5" presStyleCnt="6"/>
      <dgm:spPr/>
    </dgm:pt>
    <dgm:pt modelId="{9D2F24E0-1B8F-4927-94D1-1CA997E34184}" type="pres">
      <dgm:prSet presAssocID="{2ED04B02-E925-44BE-AE3F-391181DB436A}" presName="childTx" presStyleLbl="bgAccFollowNode1" presStyleIdx="5" presStyleCnt="6">
        <dgm:presLayoutVars>
          <dgm:bulletEnabled val="1"/>
        </dgm:presLayoutVars>
      </dgm:prSet>
      <dgm:spPr/>
    </dgm:pt>
    <dgm:pt modelId="{EDE41C2E-69E5-4B83-AD94-13D98E48AF38}" type="pres">
      <dgm:prSet presAssocID="{74996164-8994-4364-946C-4CCFACC41220}" presName="negSpace" presStyleCnt="0"/>
      <dgm:spPr/>
    </dgm:pt>
    <dgm:pt modelId="{D4867228-5C15-44D6-8B62-5944F7D3397E}" type="pres">
      <dgm:prSet presAssocID="{74996164-8994-4364-946C-4CCFACC41220}" presName="circle" presStyleLbl="node1" presStyleIdx="2" presStyleCnt="3"/>
      <dgm:spPr/>
    </dgm:pt>
  </dgm:ptLst>
  <dgm:cxnLst>
    <dgm:cxn modelId="{2163DB0E-58D8-4861-A4E2-9B09358B2EB8}" srcId="{A548A76B-C5A2-41B0-87A6-54FE3F7F607E}" destId="{10F373F7-6DEA-4411-8AEE-D2AC9C3F23A3}" srcOrd="0" destOrd="0" parTransId="{31B744B9-F329-4435-A9F1-DD99CC968AB2}" sibTransId="{55229374-1323-45F6-B03C-C3C74B5D776F}"/>
    <dgm:cxn modelId="{A8A0DE15-82F2-4766-9ABE-67C86713296C}" srcId="{A548A76B-C5A2-41B0-87A6-54FE3F7F607E}" destId="{F0CC9C8A-719D-4351-A76A-91359FA766FE}" srcOrd="1" destOrd="0" parTransId="{567E5A0C-E18C-4BC6-AD15-FBEC12A3B498}" sibTransId="{A3F47391-57EF-4BD2-B0C8-243A1168CC98}"/>
    <dgm:cxn modelId="{AE960D1B-1607-4024-BE81-225118B24A50}" type="presOf" srcId="{EF1CA068-2CE2-48E9-8DDA-B7A3E7699407}" destId="{13EA23E5-C967-48A8-B3B2-4B8343BA879D}" srcOrd="0" destOrd="0" presId="urn:microsoft.com/office/officeart/2005/8/layout/hList9"/>
    <dgm:cxn modelId="{8AA9371C-7840-4F1A-A237-E6A0193D50D8}" type="presOf" srcId="{10F373F7-6DEA-4411-8AEE-D2AC9C3F23A3}" destId="{E777E2E7-169C-4528-ABF7-4B2CE048C63E}" srcOrd="0" destOrd="0" presId="urn:microsoft.com/office/officeart/2005/8/layout/hList9"/>
    <dgm:cxn modelId="{7C5AA81F-8821-4624-B85C-BD346597CFA2}" srcId="{F0CC9C8A-719D-4351-A76A-91359FA766FE}" destId="{AC57F26F-6532-4259-BF23-A399FF05D353}" srcOrd="0" destOrd="0" parTransId="{57DA28E8-564A-4259-95F8-34406DB2DCAF}" sibTransId="{4FFB9999-902E-4B9C-8DCE-C98567F6B2B4}"/>
    <dgm:cxn modelId="{4CEF6B3A-D30A-479B-B8FB-CE34F6FA3D11}" srcId="{10F373F7-6DEA-4411-8AEE-D2AC9C3F23A3}" destId="{EF1CA068-2CE2-48E9-8DDA-B7A3E7699407}" srcOrd="1" destOrd="0" parTransId="{23291C4F-F0C6-4D97-9690-F46788B67AE5}" sibTransId="{0AEFB374-AB76-4D71-AD8C-76B71C2122AC}"/>
    <dgm:cxn modelId="{8F322B63-EFA3-45FF-86EC-B53B589077DB}" type="presOf" srcId="{1B536A08-31BE-4857-B33C-FF2298846EA3}" destId="{7360A8ED-291D-4485-B27C-F6FB74538423}" srcOrd="1" destOrd="0" presId="urn:microsoft.com/office/officeart/2005/8/layout/hList9"/>
    <dgm:cxn modelId="{2DF23747-0893-402F-B7B2-53FF5C8AF093}" type="presOf" srcId="{74996164-8994-4364-946C-4CCFACC41220}" destId="{D4867228-5C15-44D6-8B62-5944F7D3397E}" srcOrd="0" destOrd="0" presId="urn:microsoft.com/office/officeart/2005/8/layout/hList9"/>
    <dgm:cxn modelId="{FAD0814B-DAA5-4A72-AF01-5DAB49FAA2D7}" type="presOf" srcId="{A548A76B-C5A2-41B0-87A6-54FE3F7F607E}" destId="{24A170E9-285F-4CE4-9015-A877AF1CBF7A}" srcOrd="0" destOrd="0" presId="urn:microsoft.com/office/officeart/2005/8/layout/hList9"/>
    <dgm:cxn modelId="{208A614D-C2A4-476B-8960-AC90B2636354}" type="presOf" srcId="{1B536A08-31BE-4857-B33C-FF2298846EA3}" destId="{1BA28B11-29C1-4879-B359-24B9A78BD749}" srcOrd="0" destOrd="0" presId="urn:microsoft.com/office/officeart/2005/8/layout/hList9"/>
    <dgm:cxn modelId="{884BB56E-15DE-4E6A-A10B-8A70156C7407}" type="presOf" srcId="{EF1CA068-2CE2-48E9-8DDA-B7A3E7699407}" destId="{CD9C89B8-B6AD-4650-88D8-58A80A5D59D6}" srcOrd="1" destOrd="0" presId="urn:microsoft.com/office/officeart/2005/8/layout/hList9"/>
    <dgm:cxn modelId="{32B9B374-EA87-4FDF-86FB-913426B2BE7B}" type="presOf" srcId="{4D799106-F89D-43C4-B61D-CC747D7E313B}" destId="{391B8190-FD5C-4C3F-B672-821ED0646517}" srcOrd="0" destOrd="0" presId="urn:microsoft.com/office/officeart/2005/8/layout/hList9"/>
    <dgm:cxn modelId="{E4C24675-41ED-4C84-ACC7-F4BF2C78B1FC}" type="presOf" srcId="{B45F79DB-D475-4D66-B14D-8D9260724ECF}" destId="{5C8A2CDD-44D5-4199-9202-6CAB2FE71A63}" srcOrd="0" destOrd="0" presId="urn:microsoft.com/office/officeart/2005/8/layout/hList9"/>
    <dgm:cxn modelId="{298AB979-EA78-40E6-BB75-B25C6E8CB5C1}" type="presOf" srcId="{2ED04B02-E925-44BE-AE3F-391181DB436A}" destId="{EFEDFD4A-FB37-4866-809A-7F439FEA91E2}" srcOrd="0" destOrd="0" presId="urn:microsoft.com/office/officeart/2005/8/layout/hList9"/>
    <dgm:cxn modelId="{48CF9E80-7881-4FDE-8385-63F73381D419}" type="presOf" srcId="{AC57F26F-6532-4259-BF23-A399FF05D353}" destId="{3B299E51-E60C-4766-BDC7-610DA89DD9C1}" srcOrd="1" destOrd="0" presId="urn:microsoft.com/office/officeart/2005/8/layout/hList9"/>
    <dgm:cxn modelId="{C7F6D481-B385-4587-8627-DF4899AC0C72}" srcId="{74996164-8994-4364-946C-4CCFACC41220}" destId="{B45F79DB-D475-4D66-B14D-8D9260724ECF}" srcOrd="0" destOrd="0" parTransId="{AA2F9F46-A5E4-4E9B-82C2-4225260FDECB}" sibTransId="{60D3FA08-EE0E-499D-8DFC-87D82BF71D5A}"/>
    <dgm:cxn modelId="{1004EF86-6FF3-438B-88D5-99EC02100A3E}" srcId="{10F373F7-6DEA-4411-8AEE-D2AC9C3F23A3}" destId="{4D799106-F89D-43C4-B61D-CC747D7E313B}" srcOrd="0" destOrd="0" parTransId="{9C6CCA91-6CB1-44C6-B0FB-0B53E6D86DC8}" sibTransId="{E0D38D71-720C-46A0-8C11-C594B2AD1088}"/>
    <dgm:cxn modelId="{3C496D8C-5403-4896-805C-AD16128458FB}" type="presOf" srcId="{F0CC9C8A-719D-4351-A76A-91359FA766FE}" destId="{D67691DE-C771-467F-B57B-A1232FC00E7E}" srcOrd="0" destOrd="0" presId="urn:microsoft.com/office/officeart/2005/8/layout/hList9"/>
    <dgm:cxn modelId="{E701EF99-B97A-4364-B21B-83F38E715024}" type="presOf" srcId="{AC57F26F-6532-4259-BF23-A399FF05D353}" destId="{36D08D42-4E8E-4F2C-9D8A-AFEA08E51103}" srcOrd="0" destOrd="0" presId="urn:microsoft.com/office/officeart/2005/8/layout/hList9"/>
    <dgm:cxn modelId="{D9F7E19B-0AF4-438A-918D-FBB605D9DDB3}" srcId="{F0CC9C8A-719D-4351-A76A-91359FA766FE}" destId="{1B536A08-31BE-4857-B33C-FF2298846EA3}" srcOrd="1" destOrd="0" parTransId="{AC485A5B-3850-41B6-BBC8-DEB385CE7442}" sibTransId="{998CF87F-C498-4868-B6C5-6DBE9EFA9DB8}"/>
    <dgm:cxn modelId="{CE09069F-66E6-4AE2-A36B-A102C3DB7E76}" srcId="{74996164-8994-4364-946C-4CCFACC41220}" destId="{2ED04B02-E925-44BE-AE3F-391181DB436A}" srcOrd="1" destOrd="0" parTransId="{2298D4C5-BE3C-46AA-929D-3B768CC1A534}" sibTransId="{37406DCB-5CC3-4EA0-9935-E44BDB0B180B}"/>
    <dgm:cxn modelId="{B7E12BD2-17C4-4320-8E83-B5D15E5EA450}" type="presOf" srcId="{4D799106-F89D-43C4-B61D-CC747D7E313B}" destId="{AD89B67A-6CC6-48F0-AD37-30FCDA5C1D47}" srcOrd="1" destOrd="0" presId="urn:microsoft.com/office/officeart/2005/8/layout/hList9"/>
    <dgm:cxn modelId="{61A48DD3-1108-4FB0-8BEE-1C8979ED2464}" srcId="{A548A76B-C5A2-41B0-87A6-54FE3F7F607E}" destId="{74996164-8994-4364-946C-4CCFACC41220}" srcOrd="2" destOrd="0" parTransId="{DCFADBD7-DAD5-4ED6-A092-1FF0E3B20C7F}" sibTransId="{72280B28-D2CD-4664-89E6-8C98F4A58099}"/>
    <dgm:cxn modelId="{C76A62DB-8C25-4D89-AF3A-D6978459C42B}" type="presOf" srcId="{B45F79DB-D475-4D66-B14D-8D9260724ECF}" destId="{C6A06652-3255-4B6B-A0A6-86FFE7368E55}" srcOrd="1" destOrd="0" presId="urn:microsoft.com/office/officeart/2005/8/layout/hList9"/>
    <dgm:cxn modelId="{6633CAE2-337F-44E0-AE0E-D6E9060FF855}" type="presOf" srcId="{2ED04B02-E925-44BE-AE3F-391181DB436A}" destId="{9D2F24E0-1B8F-4927-94D1-1CA997E34184}" srcOrd="1" destOrd="0" presId="urn:microsoft.com/office/officeart/2005/8/layout/hList9"/>
    <dgm:cxn modelId="{4D1691D9-F578-47CB-B94A-1080AB9F6282}" type="presParOf" srcId="{24A170E9-285F-4CE4-9015-A877AF1CBF7A}" destId="{06087540-0508-4FA3-9260-31C2F714D086}" srcOrd="0" destOrd="0" presId="urn:microsoft.com/office/officeart/2005/8/layout/hList9"/>
    <dgm:cxn modelId="{BE4CB909-511F-4EA1-B0C3-392C891B00AD}" type="presParOf" srcId="{24A170E9-285F-4CE4-9015-A877AF1CBF7A}" destId="{B89E4F0C-4AA2-4466-9B59-357DE5286E53}" srcOrd="1" destOrd="0" presId="urn:microsoft.com/office/officeart/2005/8/layout/hList9"/>
    <dgm:cxn modelId="{1CC8501B-3642-43DC-9FD1-5FD20A993112}" type="presParOf" srcId="{B89E4F0C-4AA2-4466-9B59-357DE5286E53}" destId="{DCCE46FF-4C17-45E0-8750-3F32A56CC917}" srcOrd="0" destOrd="0" presId="urn:microsoft.com/office/officeart/2005/8/layout/hList9"/>
    <dgm:cxn modelId="{6E9855B2-5BEB-4049-8611-78AF004657C8}" type="presParOf" srcId="{B89E4F0C-4AA2-4466-9B59-357DE5286E53}" destId="{556E7DF4-19A9-42B8-AAA9-C9AC67A3E52C}" srcOrd="1" destOrd="0" presId="urn:microsoft.com/office/officeart/2005/8/layout/hList9"/>
    <dgm:cxn modelId="{EC3876C9-83F4-4EB4-8635-128D6D84A9B1}" type="presParOf" srcId="{556E7DF4-19A9-42B8-AAA9-C9AC67A3E52C}" destId="{391B8190-FD5C-4C3F-B672-821ED0646517}" srcOrd="0" destOrd="0" presId="urn:microsoft.com/office/officeart/2005/8/layout/hList9"/>
    <dgm:cxn modelId="{F48BE5EC-241A-4EF2-A8FC-468C065F930F}" type="presParOf" srcId="{556E7DF4-19A9-42B8-AAA9-C9AC67A3E52C}" destId="{AD89B67A-6CC6-48F0-AD37-30FCDA5C1D47}" srcOrd="1" destOrd="0" presId="urn:microsoft.com/office/officeart/2005/8/layout/hList9"/>
    <dgm:cxn modelId="{4D36A247-E307-44DB-A048-EDC490342478}" type="presParOf" srcId="{B89E4F0C-4AA2-4466-9B59-357DE5286E53}" destId="{02C0C671-1EA4-4C49-AF99-E7545B416CB5}" srcOrd="2" destOrd="0" presId="urn:microsoft.com/office/officeart/2005/8/layout/hList9"/>
    <dgm:cxn modelId="{848FCE8B-E164-45F7-AEF6-9D64F8E30FB1}" type="presParOf" srcId="{02C0C671-1EA4-4C49-AF99-E7545B416CB5}" destId="{13EA23E5-C967-48A8-B3B2-4B8343BA879D}" srcOrd="0" destOrd="0" presId="urn:microsoft.com/office/officeart/2005/8/layout/hList9"/>
    <dgm:cxn modelId="{82CBC80D-DB69-4827-A0F8-8148C095FDE6}" type="presParOf" srcId="{02C0C671-1EA4-4C49-AF99-E7545B416CB5}" destId="{CD9C89B8-B6AD-4650-88D8-58A80A5D59D6}" srcOrd="1" destOrd="0" presId="urn:microsoft.com/office/officeart/2005/8/layout/hList9"/>
    <dgm:cxn modelId="{1635A5A5-F2F1-4EE9-A6F3-9835A490B4F8}" type="presParOf" srcId="{24A170E9-285F-4CE4-9015-A877AF1CBF7A}" destId="{67110787-8F34-47BE-9E4E-61EA3FD61796}" srcOrd="2" destOrd="0" presId="urn:microsoft.com/office/officeart/2005/8/layout/hList9"/>
    <dgm:cxn modelId="{AFB40831-1781-44BB-9974-13367F5BCA64}" type="presParOf" srcId="{24A170E9-285F-4CE4-9015-A877AF1CBF7A}" destId="{E777E2E7-169C-4528-ABF7-4B2CE048C63E}" srcOrd="3" destOrd="0" presId="urn:microsoft.com/office/officeart/2005/8/layout/hList9"/>
    <dgm:cxn modelId="{3E8857BC-E654-421F-981E-57A73A187C7B}" type="presParOf" srcId="{24A170E9-285F-4CE4-9015-A877AF1CBF7A}" destId="{76CEC441-D55A-40A2-A4E5-5AE9E90DBDBB}" srcOrd="4" destOrd="0" presId="urn:microsoft.com/office/officeart/2005/8/layout/hList9"/>
    <dgm:cxn modelId="{6DADA397-EFE2-4B92-91A0-5D5174A83C7E}" type="presParOf" srcId="{24A170E9-285F-4CE4-9015-A877AF1CBF7A}" destId="{06D1EA32-AAE8-4462-9128-6644E76ADAC4}" srcOrd="5" destOrd="0" presId="urn:microsoft.com/office/officeart/2005/8/layout/hList9"/>
    <dgm:cxn modelId="{8AE010F3-416B-4270-B1E9-BCF2ABD8CBAA}" type="presParOf" srcId="{24A170E9-285F-4CE4-9015-A877AF1CBF7A}" destId="{2D78B7F1-9F1E-478B-931F-68A02326F068}" srcOrd="6" destOrd="0" presId="urn:microsoft.com/office/officeart/2005/8/layout/hList9"/>
    <dgm:cxn modelId="{AA539A4E-2929-4CD5-938D-AAB13200098E}" type="presParOf" srcId="{2D78B7F1-9F1E-478B-931F-68A02326F068}" destId="{AD6B39F6-61A3-4BA5-8787-841F56E4CA43}" srcOrd="0" destOrd="0" presId="urn:microsoft.com/office/officeart/2005/8/layout/hList9"/>
    <dgm:cxn modelId="{DFC1C0D7-7620-4E9B-B07F-DBED0FB353B0}" type="presParOf" srcId="{2D78B7F1-9F1E-478B-931F-68A02326F068}" destId="{6C65E867-4CC0-4BAA-AE80-50EB44B7801A}" srcOrd="1" destOrd="0" presId="urn:microsoft.com/office/officeart/2005/8/layout/hList9"/>
    <dgm:cxn modelId="{D05F0706-CE48-421E-A950-41771229CC89}" type="presParOf" srcId="{6C65E867-4CC0-4BAA-AE80-50EB44B7801A}" destId="{36D08D42-4E8E-4F2C-9D8A-AFEA08E51103}" srcOrd="0" destOrd="0" presId="urn:microsoft.com/office/officeart/2005/8/layout/hList9"/>
    <dgm:cxn modelId="{98F6D396-A03B-4EF8-BC0D-94CE43743997}" type="presParOf" srcId="{6C65E867-4CC0-4BAA-AE80-50EB44B7801A}" destId="{3B299E51-E60C-4766-BDC7-610DA89DD9C1}" srcOrd="1" destOrd="0" presId="urn:microsoft.com/office/officeart/2005/8/layout/hList9"/>
    <dgm:cxn modelId="{6290DF28-8C34-48B8-9CCB-243185F62398}" type="presParOf" srcId="{2D78B7F1-9F1E-478B-931F-68A02326F068}" destId="{525C2D2A-3F83-46C7-A0F8-8499CF9CC4FC}" srcOrd="2" destOrd="0" presId="urn:microsoft.com/office/officeart/2005/8/layout/hList9"/>
    <dgm:cxn modelId="{093BC4A2-A3A1-44A3-B1B3-618645B1FF9C}" type="presParOf" srcId="{525C2D2A-3F83-46C7-A0F8-8499CF9CC4FC}" destId="{1BA28B11-29C1-4879-B359-24B9A78BD749}" srcOrd="0" destOrd="0" presId="urn:microsoft.com/office/officeart/2005/8/layout/hList9"/>
    <dgm:cxn modelId="{7E82D492-5C32-4625-B35E-5F327593347D}" type="presParOf" srcId="{525C2D2A-3F83-46C7-A0F8-8499CF9CC4FC}" destId="{7360A8ED-291D-4485-B27C-F6FB74538423}" srcOrd="1" destOrd="0" presId="urn:microsoft.com/office/officeart/2005/8/layout/hList9"/>
    <dgm:cxn modelId="{73BAB358-3584-4B5B-BEB2-F1FD98FA1A49}" type="presParOf" srcId="{24A170E9-285F-4CE4-9015-A877AF1CBF7A}" destId="{0D2586EA-3067-45DD-8179-42442C3493E9}" srcOrd="7" destOrd="0" presId="urn:microsoft.com/office/officeart/2005/8/layout/hList9"/>
    <dgm:cxn modelId="{106618E0-15AE-4498-BA01-F22329BB69B3}" type="presParOf" srcId="{24A170E9-285F-4CE4-9015-A877AF1CBF7A}" destId="{D67691DE-C771-467F-B57B-A1232FC00E7E}" srcOrd="8" destOrd="0" presId="urn:microsoft.com/office/officeart/2005/8/layout/hList9"/>
    <dgm:cxn modelId="{0C161D97-26B2-4FFE-A491-A2B1448E5458}" type="presParOf" srcId="{24A170E9-285F-4CE4-9015-A877AF1CBF7A}" destId="{B7471D43-F8AD-475A-806B-A2F1316924C7}" srcOrd="9" destOrd="0" presId="urn:microsoft.com/office/officeart/2005/8/layout/hList9"/>
    <dgm:cxn modelId="{F9FD9535-D1D2-4736-A1DF-C84D33916CDD}" type="presParOf" srcId="{24A170E9-285F-4CE4-9015-A877AF1CBF7A}" destId="{CC382E8B-3A7E-458F-B546-7EB073E12EE2}" srcOrd="10" destOrd="0" presId="urn:microsoft.com/office/officeart/2005/8/layout/hList9"/>
    <dgm:cxn modelId="{62E66D03-44B0-445D-90C9-36F19659D014}" type="presParOf" srcId="{24A170E9-285F-4CE4-9015-A877AF1CBF7A}" destId="{7678F7DA-65D6-4116-A435-417726F5CAEA}" srcOrd="11" destOrd="0" presId="urn:microsoft.com/office/officeart/2005/8/layout/hList9"/>
    <dgm:cxn modelId="{F5AD77CB-C367-4659-B5EB-37803E2AFA44}" type="presParOf" srcId="{7678F7DA-65D6-4116-A435-417726F5CAEA}" destId="{DC581901-E01E-4B72-B27E-921D49F88C49}" srcOrd="0" destOrd="0" presId="urn:microsoft.com/office/officeart/2005/8/layout/hList9"/>
    <dgm:cxn modelId="{10007AE3-1CC6-4922-AC1B-9BB9CAD0225A}" type="presParOf" srcId="{7678F7DA-65D6-4116-A435-417726F5CAEA}" destId="{9488DF77-7128-486F-A5D4-5C34A6150F0F}" srcOrd="1" destOrd="0" presId="urn:microsoft.com/office/officeart/2005/8/layout/hList9"/>
    <dgm:cxn modelId="{D71A6D5D-E4B6-4BDC-8018-8C1C98801990}" type="presParOf" srcId="{9488DF77-7128-486F-A5D4-5C34A6150F0F}" destId="{5C8A2CDD-44D5-4199-9202-6CAB2FE71A63}" srcOrd="0" destOrd="0" presId="urn:microsoft.com/office/officeart/2005/8/layout/hList9"/>
    <dgm:cxn modelId="{85D2C8D0-CFFC-4CC8-8D2E-5BCF90E63AE9}" type="presParOf" srcId="{9488DF77-7128-486F-A5D4-5C34A6150F0F}" destId="{C6A06652-3255-4B6B-A0A6-86FFE7368E55}" srcOrd="1" destOrd="0" presId="urn:microsoft.com/office/officeart/2005/8/layout/hList9"/>
    <dgm:cxn modelId="{9323FFB2-469E-48CC-B191-79631396B3B5}" type="presParOf" srcId="{7678F7DA-65D6-4116-A435-417726F5CAEA}" destId="{052AB443-98DC-4517-8E86-3A232D80FBB8}" srcOrd="2" destOrd="0" presId="urn:microsoft.com/office/officeart/2005/8/layout/hList9"/>
    <dgm:cxn modelId="{C5FCE4CA-47B3-4989-8A53-4AE6C6A4457A}" type="presParOf" srcId="{052AB443-98DC-4517-8E86-3A232D80FBB8}" destId="{EFEDFD4A-FB37-4866-809A-7F439FEA91E2}" srcOrd="0" destOrd="0" presId="urn:microsoft.com/office/officeart/2005/8/layout/hList9"/>
    <dgm:cxn modelId="{13D9CA7A-1129-40CD-A12C-C6B0EC447A74}" type="presParOf" srcId="{052AB443-98DC-4517-8E86-3A232D80FBB8}" destId="{9D2F24E0-1B8F-4927-94D1-1CA997E34184}" srcOrd="1" destOrd="0" presId="urn:microsoft.com/office/officeart/2005/8/layout/hList9"/>
    <dgm:cxn modelId="{2E609D1C-2610-4EAF-9A8E-930392F8B26F}" type="presParOf" srcId="{24A170E9-285F-4CE4-9015-A877AF1CBF7A}" destId="{EDE41C2E-69E5-4B83-AD94-13D98E48AF38}" srcOrd="12" destOrd="0" presId="urn:microsoft.com/office/officeart/2005/8/layout/hList9"/>
    <dgm:cxn modelId="{C38641D2-6080-4D48-BC51-85CF96145FD1}" type="presParOf" srcId="{24A170E9-285F-4CE4-9015-A877AF1CBF7A}" destId="{D4867228-5C15-44D6-8B62-5944F7D3397E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C848B2-A175-4BF7-B278-45A4E7BFC2DF}" type="doc">
      <dgm:prSet loTypeId="urn:microsoft.com/office/officeart/2005/8/layout/radial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448F84-59AC-420F-8AE1-F0890606899B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3600" dirty="0"/>
            <a:t>联盟</a:t>
          </a:r>
          <a:endParaRPr lang="en-US" sz="3600" dirty="0"/>
        </a:p>
      </dgm:t>
    </dgm:pt>
    <dgm:pt modelId="{2203B365-7C64-431A-BAAD-0DF6345928CF}" type="parTrans" cxnId="{3692554E-1EC2-4058-927C-6921999382C8}">
      <dgm:prSet/>
      <dgm:spPr/>
      <dgm:t>
        <a:bodyPr/>
        <a:lstStyle/>
        <a:p>
          <a:endParaRPr lang="en-US"/>
        </a:p>
      </dgm:t>
    </dgm:pt>
    <dgm:pt modelId="{354FB293-BDD4-462D-9035-A0722CB3EF8B}" type="sibTrans" cxnId="{3692554E-1EC2-4058-927C-6921999382C8}">
      <dgm:prSet/>
      <dgm:spPr/>
      <dgm:t>
        <a:bodyPr/>
        <a:lstStyle/>
        <a:p>
          <a:endParaRPr lang="en-US"/>
        </a:p>
      </dgm:t>
    </dgm:pt>
    <dgm:pt modelId="{B7DF5018-1AF7-4AA5-8959-ED04F117401A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E0DDD4F3-03D8-4F74-9F94-0FD29ADA8E50}" type="parTrans" cxnId="{BCF1AD71-7F69-4DC1-AB43-D66D69689170}">
      <dgm:prSet/>
      <dgm:spPr/>
      <dgm:t>
        <a:bodyPr/>
        <a:lstStyle/>
        <a:p>
          <a:endParaRPr lang="en-US"/>
        </a:p>
      </dgm:t>
    </dgm:pt>
    <dgm:pt modelId="{6C70F9AE-5DF1-415B-831C-2959CAB9AE57}" type="sibTrans" cxnId="{BCF1AD71-7F69-4DC1-AB43-D66D69689170}">
      <dgm:prSet/>
      <dgm:spPr/>
      <dgm:t>
        <a:bodyPr/>
        <a:lstStyle/>
        <a:p>
          <a:endParaRPr lang="en-US"/>
        </a:p>
      </dgm:t>
    </dgm:pt>
    <dgm:pt modelId="{765F9ADE-65B6-4445-A116-CED8B18B0F0A}">
      <dgm:prSet phldrT="[Text]"/>
      <dgm:spPr/>
      <dgm:t>
        <a:bodyPr/>
        <a:lstStyle/>
        <a:p>
          <a:r>
            <a:rPr lang="zh-CN" altLang="en-US"/>
            <a:t>平台</a:t>
          </a:r>
          <a:endParaRPr lang="en-US" dirty="0"/>
        </a:p>
      </dgm:t>
    </dgm:pt>
    <dgm:pt modelId="{635D8CF2-BF33-4F72-9FE8-4BBDA8162505}" type="parTrans" cxnId="{AC7D106F-02D6-4FAD-947D-851A7C5CE80D}">
      <dgm:prSet/>
      <dgm:spPr/>
      <dgm:t>
        <a:bodyPr/>
        <a:lstStyle/>
        <a:p>
          <a:endParaRPr lang="en-US"/>
        </a:p>
      </dgm:t>
    </dgm:pt>
    <dgm:pt modelId="{71484198-117A-4FE0-831F-342D42F0B064}" type="sibTrans" cxnId="{AC7D106F-02D6-4FAD-947D-851A7C5CE80D}">
      <dgm:prSet/>
      <dgm:spPr/>
      <dgm:t>
        <a:bodyPr/>
        <a:lstStyle/>
        <a:p>
          <a:endParaRPr lang="en-US"/>
        </a:p>
      </dgm:t>
    </dgm:pt>
    <dgm:pt modelId="{E166C5A4-4A09-4D35-BB6D-7B751A7CCFEE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40AB8075-AB39-442E-8A9A-F7552C429ABC}" type="parTrans" cxnId="{216AB00A-DA47-4CF2-88C4-94652C68628A}">
      <dgm:prSet/>
      <dgm:spPr/>
      <dgm:t>
        <a:bodyPr/>
        <a:lstStyle/>
        <a:p>
          <a:endParaRPr lang="en-US"/>
        </a:p>
      </dgm:t>
    </dgm:pt>
    <dgm:pt modelId="{BADF4A86-A837-44F5-8457-932EFE61CFF5}" type="sibTrans" cxnId="{216AB00A-DA47-4CF2-88C4-94652C68628A}">
      <dgm:prSet/>
      <dgm:spPr/>
      <dgm:t>
        <a:bodyPr/>
        <a:lstStyle/>
        <a:p>
          <a:endParaRPr lang="en-US"/>
        </a:p>
      </dgm:t>
    </dgm:pt>
    <dgm:pt modelId="{21D3E4BE-16CC-4CEA-B29C-550FFB40A822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13A59ABF-5034-4BE5-9E32-DE480D9B0384}" type="parTrans" cxnId="{6F8C0C61-3C5D-41E1-8358-0F18DA4A8C2C}">
      <dgm:prSet/>
      <dgm:spPr/>
      <dgm:t>
        <a:bodyPr/>
        <a:lstStyle/>
        <a:p>
          <a:endParaRPr lang="en-US"/>
        </a:p>
      </dgm:t>
    </dgm:pt>
    <dgm:pt modelId="{D5DAEDE7-AB50-4E11-A1E7-F21F38A4CEA8}" type="sibTrans" cxnId="{6F8C0C61-3C5D-41E1-8358-0F18DA4A8C2C}">
      <dgm:prSet/>
      <dgm:spPr/>
      <dgm:t>
        <a:bodyPr/>
        <a:lstStyle/>
        <a:p>
          <a:endParaRPr lang="en-US"/>
        </a:p>
      </dgm:t>
    </dgm:pt>
    <dgm:pt modelId="{0D1D9DA1-9D3D-4082-8203-B444282AF4A7}" type="pres">
      <dgm:prSet presAssocID="{1AC848B2-A175-4BF7-B278-45A4E7BFC2DF}" presName="composite" presStyleCnt="0">
        <dgm:presLayoutVars>
          <dgm:chMax val="1"/>
          <dgm:dir/>
          <dgm:resizeHandles val="exact"/>
        </dgm:presLayoutVars>
      </dgm:prSet>
      <dgm:spPr/>
    </dgm:pt>
    <dgm:pt modelId="{E62829FC-B6C6-4E13-9A0D-288CBB10BABD}" type="pres">
      <dgm:prSet presAssocID="{1AC848B2-A175-4BF7-B278-45A4E7BFC2DF}" presName="radial" presStyleCnt="0">
        <dgm:presLayoutVars>
          <dgm:animLvl val="ctr"/>
        </dgm:presLayoutVars>
      </dgm:prSet>
      <dgm:spPr/>
    </dgm:pt>
    <dgm:pt modelId="{7CB5B95D-9FFB-442D-AE7F-D340DBD85F47}" type="pres">
      <dgm:prSet presAssocID="{22448F84-59AC-420F-8AE1-F0890606899B}" presName="centerShape" presStyleLbl="vennNode1" presStyleIdx="0" presStyleCnt="5"/>
      <dgm:spPr/>
    </dgm:pt>
    <dgm:pt modelId="{BD52492E-D762-42EF-B49D-E2C8F3275F54}" type="pres">
      <dgm:prSet presAssocID="{B7DF5018-1AF7-4AA5-8959-ED04F117401A}" presName="node" presStyleLbl="vennNode1" presStyleIdx="1" presStyleCnt="5">
        <dgm:presLayoutVars>
          <dgm:bulletEnabled val="1"/>
        </dgm:presLayoutVars>
      </dgm:prSet>
      <dgm:spPr/>
    </dgm:pt>
    <dgm:pt modelId="{71B4051D-A896-4239-A641-893858E504BF}" type="pres">
      <dgm:prSet presAssocID="{765F9ADE-65B6-4445-A116-CED8B18B0F0A}" presName="node" presStyleLbl="vennNode1" presStyleIdx="2" presStyleCnt="5">
        <dgm:presLayoutVars>
          <dgm:bulletEnabled val="1"/>
        </dgm:presLayoutVars>
      </dgm:prSet>
      <dgm:spPr/>
    </dgm:pt>
    <dgm:pt modelId="{8B15F7D3-48FB-4F30-9ACC-6041CA64ECDF}" type="pres">
      <dgm:prSet presAssocID="{E166C5A4-4A09-4D35-BB6D-7B751A7CCFEE}" presName="node" presStyleLbl="vennNode1" presStyleIdx="3" presStyleCnt="5">
        <dgm:presLayoutVars>
          <dgm:bulletEnabled val="1"/>
        </dgm:presLayoutVars>
      </dgm:prSet>
      <dgm:spPr/>
    </dgm:pt>
    <dgm:pt modelId="{F97AFB26-6813-468F-AF9A-C307B011A56A}" type="pres">
      <dgm:prSet presAssocID="{21D3E4BE-16CC-4CEA-B29C-550FFB40A82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16AB00A-DA47-4CF2-88C4-94652C68628A}" srcId="{22448F84-59AC-420F-8AE1-F0890606899B}" destId="{E166C5A4-4A09-4D35-BB6D-7B751A7CCFEE}" srcOrd="2" destOrd="0" parTransId="{40AB8075-AB39-442E-8A9A-F7552C429ABC}" sibTransId="{BADF4A86-A837-44F5-8457-932EFE61CFF5}"/>
    <dgm:cxn modelId="{AED11D1D-D7B1-4069-8D31-D963F01240E4}" type="presOf" srcId="{21D3E4BE-16CC-4CEA-B29C-550FFB40A822}" destId="{F97AFB26-6813-468F-AF9A-C307B011A56A}" srcOrd="0" destOrd="0" presId="urn:microsoft.com/office/officeart/2005/8/layout/radial3"/>
    <dgm:cxn modelId="{F281DE23-BAC4-43DB-9899-73D1DB19B7EC}" type="presOf" srcId="{1AC848B2-A175-4BF7-B278-45A4E7BFC2DF}" destId="{0D1D9DA1-9D3D-4082-8203-B444282AF4A7}" srcOrd="0" destOrd="0" presId="urn:microsoft.com/office/officeart/2005/8/layout/radial3"/>
    <dgm:cxn modelId="{6F8C0C61-3C5D-41E1-8358-0F18DA4A8C2C}" srcId="{22448F84-59AC-420F-8AE1-F0890606899B}" destId="{21D3E4BE-16CC-4CEA-B29C-550FFB40A822}" srcOrd="3" destOrd="0" parTransId="{13A59ABF-5034-4BE5-9E32-DE480D9B0384}" sibTransId="{D5DAEDE7-AB50-4E11-A1E7-F21F38A4CEA8}"/>
    <dgm:cxn modelId="{02852A4D-6E85-4D58-A23C-EB29A655693B}" type="presOf" srcId="{E166C5A4-4A09-4D35-BB6D-7B751A7CCFEE}" destId="{8B15F7D3-48FB-4F30-9ACC-6041CA64ECDF}" srcOrd="0" destOrd="0" presId="urn:microsoft.com/office/officeart/2005/8/layout/radial3"/>
    <dgm:cxn modelId="{3692554E-1EC2-4058-927C-6921999382C8}" srcId="{1AC848B2-A175-4BF7-B278-45A4E7BFC2DF}" destId="{22448F84-59AC-420F-8AE1-F0890606899B}" srcOrd="0" destOrd="0" parTransId="{2203B365-7C64-431A-BAAD-0DF6345928CF}" sibTransId="{354FB293-BDD4-462D-9035-A0722CB3EF8B}"/>
    <dgm:cxn modelId="{AC7D106F-02D6-4FAD-947D-851A7C5CE80D}" srcId="{22448F84-59AC-420F-8AE1-F0890606899B}" destId="{765F9ADE-65B6-4445-A116-CED8B18B0F0A}" srcOrd="1" destOrd="0" parTransId="{635D8CF2-BF33-4F72-9FE8-4BBDA8162505}" sibTransId="{71484198-117A-4FE0-831F-342D42F0B064}"/>
    <dgm:cxn modelId="{BCF1AD71-7F69-4DC1-AB43-D66D69689170}" srcId="{22448F84-59AC-420F-8AE1-F0890606899B}" destId="{B7DF5018-1AF7-4AA5-8959-ED04F117401A}" srcOrd="0" destOrd="0" parTransId="{E0DDD4F3-03D8-4F74-9F94-0FD29ADA8E50}" sibTransId="{6C70F9AE-5DF1-415B-831C-2959CAB9AE57}"/>
    <dgm:cxn modelId="{1769B175-A1A5-44A3-93F4-0D197D6FA54E}" type="presOf" srcId="{B7DF5018-1AF7-4AA5-8959-ED04F117401A}" destId="{BD52492E-D762-42EF-B49D-E2C8F3275F54}" srcOrd="0" destOrd="0" presId="urn:microsoft.com/office/officeart/2005/8/layout/radial3"/>
    <dgm:cxn modelId="{E39559A4-10BC-48F7-8A23-9F01DA6BD7D7}" type="presOf" srcId="{765F9ADE-65B6-4445-A116-CED8B18B0F0A}" destId="{71B4051D-A896-4239-A641-893858E504BF}" srcOrd="0" destOrd="0" presId="urn:microsoft.com/office/officeart/2005/8/layout/radial3"/>
    <dgm:cxn modelId="{C11157FC-FD55-467D-A4AE-7D2B4A9C9E7F}" type="presOf" srcId="{22448F84-59AC-420F-8AE1-F0890606899B}" destId="{7CB5B95D-9FFB-442D-AE7F-D340DBD85F47}" srcOrd="0" destOrd="0" presId="urn:microsoft.com/office/officeart/2005/8/layout/radial3"/>
    <dgm:cxn modelId="{03FA20E2-F4FB-41FA-85A8-6EE073303D46}" type="presParOf" srcId="{0D1D9DA1-9D3D-4082-8203-B444282AF4A7}" destId="{E62829FC-B6C6-4E13-9A0D-288CBB10BABD}" srcOrd="0" destOrd="0" presId="urn:microsoft.com/office/officeart/2005/8/layout/radial3"/>
    <dgm:cxn modelId="{D4F774D5-42E6-45C6-BC55-BDC1E99024D2}" type="presParOf" srcId="{E62829FC-B6C6-4E13-9A0D-288CBB10BABD}" destId="{7CB5B95D-9FFB-442D-AE7F-D340DBD85F47}" srcOrd="0" destOrd="0" presId="urn:microsoft.com/office/officeart/2005/8/layout/radial3"/>
    <dgm:cxn modelId="{ED7D4E5D-5A30-4434-AD2F-355F41A5A47F}" type="presParOf" srcId="{E62829FC-B6C6-4E13-9A0D-288CBB10BABD}" destId="{BD52492E-D762-42EF-B49D-E2C8F3275F54}" srcOrd="1" destOrd="0" presId="urn:microsoft.com/office/officeart/2005/8/layout/radial3"/>
    <dgm:cxn modelId="{7B660B79-C5D7-46E2-A4A2-E94DFD94D951}" type="presParOf" srcId="{E62829FC-B6C6-4E13-9A0D-288CBB10BABD}" destId="{71B4051D-A896-4239-A641-893858E504BF}" srcOrd="2" destOrd="0" presId="urn:microsoft.com/office/officeart/2005/8/layout/radial3"/>
    <dgm:cxn modelId="{6C6F1276-18DC-4124-9AB7-C18A42623207}" type="presParOf" srcId="{E62829FC-B6C6-4E13-9A0D-288CBB10BABD}" destId="{8B15F7D3-48FB-4F30-9ACC-6041CA64ECDF}" srcOrd="3" destOrd="0" presId="urn:microsoft.com/office/officeart/2005/8/layout/radial3"/>
    <dgm:cxn modelId="{DC912670-F90E-424B-8A2D-A1721A042274}" type="presParOf" srcId="{E62829FC-B6C6-4E13-9A0D-288CBB10BABD}" destId="{F97AFB26-6813-468F-AF9A-C307B011A56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BACC3D-9324-4B89-913B-701FEE6FD8F0}" type="doc">
      <dgm:prSet loTypeId="urn:diagrams.loki3.com/BracketList" loCatId="officeonlin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FB3313-E565-4660-82A6-6935EC122AFF}">
      <dgm:prSet phldrT="[Text]"/>
      <dgm:spPr/>
      <dgm:t>
        <a:bodyPr/>
        <a:lstStyle/>
        <a:p>
          <a:r>
            <a:rPr lang="en-US" dirty="0" err="1"/>
            <a:t>ChainDrive</a:t>
          </a:r>
          <a:endParaRPr lang="en-US" dirty="0"/>
        </a:p>
        <a:p>
          <a:r>
            <a:rPr lang="en-US" altLang="zh-CN" dirty="0"/>
            <a:t>GET</a:t>
          </a:r>
          <a:endParaRPr lang="en-US" dirty="0"/>
        </a:p>
      </dgm:t>
    </dgm:pt>
    <dgm:pt modelId="{77A8C3F4-8401-49E1-8555-E693D204FA47}" type="parTrans" cxnId="{96D38326-2F02-45AD-9C11-C790D249E0B5}">
      <dgm:prSet/>
      <dgm:spPr/>
      <dgm:t>
        <a:bodyPr/>
        <a:lstStyle/>
        <a:p>
          <a:endParaRPr lang="en-US"/>
        </a:p>
      </dgm:t>
    </dgm:pt>
    <dgm:pt modelId="{AF8DABE0-8A79-43B5-9540-802619D9508A}" type="sibTrans" cxnId="{96D38326-2F02-45AD-9C11-C790D249E0B5}">
      <dgm:prSet/>
      <dgm:spPr/>
      <dgm:t>
        <a:bodyPr/>
        <a:lstStyle/>
        <a:p>
          <a:endParaRPr lang="en-US"/>
        </a:p>
      </dgm:t>
    </dgm:pt>
    <dgm:pt modelId="{8C2149D9-2CEE-4804-A301-3FBAF1A72755}">
      <dgm:prSet phldrT="[Text]"/>
      <dgm:spPr/>
      <dgm:t>
        <a:bodyPr/>
        <a:lstStyle/>
        <a:p>
          <a:r>
            <a:rPr lang="zh-CN" altLang="en-US" dirty="0"/>
            <a:t>即时或缓存数据</a:t>
          </a:r>
          <a:endParaRPr lang="en-US" dirty="0"/>
        </a:p>
      </dgm:t>
    </dgm:pt>
    <dgm:pt modelId="{D166013D-ED87-44C1-96EE-CF7EAB8C5E77}" type="parTrans" cxnId="{3130827F-13C9-460B-9DEC-D60A2D07E32A}">
      <dgm:prSet/>
      <dgm:spPr/>
      <dgm:t>
        <a:bodyPr/>
        <a:lstStyle/>
        <a:p>
          <a:endParaRPr lang="en-US"/>
        </a:p>
      </dgm:t>
    </dgm:pt>
    <dgm:pt modelId="{0663B31D-9BD5-4908-8CAD-AC5FC0BE5837}" type="sibTrans" cxnId="{3130827F-13C9-460B-9DEC-D60A2D07E32A}">
      <dgm:prSet/>
      <dgm:spPr/>
      <dgm:t>
        <a:bodyPr/>
        <a:lstStyle/>
        <a:p>
          <a:endParaRPr lang="en-US"/>
        </a:p>
      </dgm:t>
    </dgm:pt>
    <dgm:pt modelId="{98AE94E7-342B-4C05-B798-87CD79D510BD}">
      <dgm:prSet phldrT="[Text]"/>
      <dgm:spPr/>
      <dgm:t>
        <a:bodyPr/>
        <a:lstStyle/>
        <a:p>
          <a:r>
            <a:rPr lang="zh-CN" altLang="en-US" dirty="0"/>
            <a:t>远程浏览</a:t>
          </a:r>
          <a:endParaRPr lang="en-US" dirty="0"/>
        </a:p>
      </dgm:t>
    </dgm:pt>
    <dgm:pt modelId="{EE1E3A39-C74C-4FDB-8C77-E01CA7FD317E}" type="parTrans" cxnId="{EFFD3E37-A07A-4E41-9F09-62E6F8D3A5BF}">
      <dgm:prSet/>
      <dgm:spPr/>
      <dgm:t>
        <a:bodyPr/>
        <a:lstStyle/>
        <a:p>
          <a:endParaRPr lang="en-US"/>
        </a:p>
      </dgm:t>
    </dgm:pt>
    <dgm:pt modelId="{05BE3085-CC3A-40A5-AC3C-A209C92DD71A}" type="sibTrans" cxnId="{EFFD3E37-A07A-4E41-9F09-62E6F8D3A5BF}">
      <dgm:prSet/>
      <dgm:spPr/>
      <dgm:t>
        <a:bodyPr/>
        <a:lstStyle/>
        <a:p>
          <a:endParaRPr lang="en-US"/>
        </a:p>
      </dgm:t>
    </dgm:pt>
    <dgm:pt modelId="{777C85E9-860D-4A24-80E6-29B6D343EE59}">
      <dgm:prSet phldrT="[Text]"/>
      <dgm:spPr/>
      <dgm:t>
        <a:bodyPr/>
        <a:lstStyle/>
        <a:p>
          <a:r>
            <a:rPr lang="zh-CN" altLang="en-US" dirty="0"/>
            <a:t>嵌入界面</a:t>
          </a:r>
          <a:endParaRPr lang="en-US" dirty="0"/>
        </a:p>
      </dgm:t>
    </dgm:pt>
    <dgm:pt modelId="{58B4E22B-45EA-41BD-A21D-03D9EE59DDE0}" type="parTrans" cxnId="{794A4170-43A3-463D-BC53-04463F9C603C}">
      <dgm:prSet/>
      <dgm:spPr/>
      <dgm:t>
        <a:bodyPr/>
        <a:lstStyle/>
        <a:p>
          <a:endParaRPr lang="en-US"/>
        </a:p>
      </dgm:t>
    </dgm:pt>
    <dgm:pt modelId="{84432D89-4047-4278-A8FB-DE6FD82199AB}" type="sibTrans" cxnId="{794A4170-43A3-463D-BC53-04463F9C603C}">
      <dgm:prSet/>
      <dgm:spPr/>
      <dgm:t>
        <a:bodyPr/>
        <a:lstStyle/>
        <a:p>
          <a:endParaRPr lang="en-US"/>
        </a:p>
      </dgm:t>
    </dgm:pt>
    <dgm:pt modelId="{E2D9B0AE-B2E1-4C32-B4EE-868F399A4EFC}">
      <dgm:prSet phldrT="[Text]"/>
      <dgm:spPr/>
      <dgm:t>
        <a:bodyPr/>
        <a:lstStyle/>
        <a:p>
          <a:r>
            <a:rPr lang="zh-CN" altLang="en-US" dirty="0"/>
            <a:t>文字概念共识</a:t>
          </a:r>
          <a:endParaRPr lang="en-US" dirty="0"/>
        </a:p>
      </dgm:t>
    </dgm:pt>
    <dgm:pt modelId="{DA37C243-6F08-4E39-8A56-1856D362BB4C}" type="parTrans" cxnId="{87F4B46B-90B7-4CD2-86C2-88919D527763}">
      <dgm:prSet/>
      <dgm:spPr/>
      <dgm:t>
        <a:bodyPr/>
        <a:lstStyle/>
        <a:p>
          <a:endParaRPr lang="en-US"/>
        </a:p>
      </dgm:t>
    </dgm:pt>
    <dgm:pt modelId="{BB6A830F-0281-4853-9120-1860A88F6CB0}" type="sibTrans" cxnId="{87F4B46B-90B7-4CD2-86C2-88919D527763}">
      <dgm:prSet/>
      <dgm:spPr/>
      <dgm:t>
        <a:bodyPr/>
        <a:lstStyle/>
        <a:p>
          <a:endParaRPr lang="en-US"/>
        </a:p>
      </dgm:t>
    </dgm:pt>
    <dgm:pt modelId="{8590CBE5-4094-4141-853B-9A01432EA477}">
      <dgm:prSet phldrT="[Text]"/>
      <dgm:spPr/>
      <dgm:t>
        <a:bodyPr/>
        <a:lstStyle/>
        <a:p>
          <a:r>
            <a:rPr lang="zh-CN" altLang="en-US" dirty="0"/>
            <a:t>人为认定</a:t>
          </a:r>
          <a:endParaRPr lang="en-US" dirty="0"/>
        </a:p>
      </dgm:t>
    </dgm:pt>
    <dgm:pt modelId="{685E8A07-8C1B-42C5-AAB1-66C76A2499A5}" type="parTrans" cxnId="{5CDB4420-61C5-4371-8C34-2018D3B16DBA}">
      <dgm:prSet/>
      <dgm:spPr/>
      <dgm:t>
        <a:bodyPr/>
        <a:lstStyle/>
        <a:p>
          <a:endParaRPr lang="en-US"/>
        </a:p>
      </dgm:t>
    </dgm:pt>
    <dgm:pt modelId="{CEE0F681-5F70-42F3-B497-9E814275D36E}" type="sibTrans" cxnId="{5CDB4420-61C5-4371-8C34-2018D3B16DBA}">
      <dgm:prSet/>
      <dgm:spPr/>
      <dgm:t>
        <a:bodyPr/>
        <a:lstStyle/>
        <a:p>
          <a:endParaRPr lang="en-US"/>
        </a:p>
      </dgm:t>
    </dgm:pt>
    <dgm:pt modelId="{E498DC9C-A9A8-4837-85AD-603F06C16D02}" type="pres">
      <dgm:prSet presAssocID="{29BACC3D-9324-4B89-913B-701FEE6FD8F0}" presName="Name0" presStyleCnt="0">
        <dgm:presLayoutVars>
          <dgm:dir/>
          <dgm:animLvl val="lvl"/>
          <dgm:resizeHandles val="exact"/>
        </dgm:presLayoutVars>
      </dgm:prSet>
      <dgm:spPr/>
    </dgm:pt>
    <dgm:pt modelId="{675E7731-CBD8-408B-A1C0-28999BAB76C1}" type="pres">
      <dgm:prSet presAssocID="{22FB3313-E565-4660-82A6-6935EC122AFF}" presName="linNode" presStyleCnt="0"/>
      <dgm:spPr/>
    </dgm:pt>
    <dgm:pt modelId="{51ADD098-F2F1-4676-8266-60B6F37A550E}" type="pres">
      <dgm:prSet presAssocID="{22FB3313-E565-4660-82A6-6935EC122AFF}" presName="parTx" presStyleLbl="revTx" presStyleIdx="0" presStyleCnt="3">
        <dgm:presLayoutVars>
          <dgm:chMax val="1"/>
          <dgm:bulletEnabled val="1"/>
        </dgm:presLayoutVars>
      </dgm:prSet>
      <dgm:spPr/>
    </dgm:pt>
    <dgm:pt modelId="{5A91B4DC-1145-4849-B4CE-3D22DEA01143}" type="pres">
      <dgm:prSet presAssocID="{22FB3313-E565-4660-82A6-6935EC122AFF}" presName="bracket" presStyleLbl="parChTrans1D1" presStyleIdx="0" presStyleCnt="3"/>
      <dgm:spPr/>
    </dgm:pt>
    <dgm:pt modelId="{42EA5F31-26C2-4BA2-9A52-D7FF4D239B02}" type="pres">
      <dgm:prSet presAssocID="{22FB3313-E565-4660-82A6-6935EC122AFF}" presName="spH" presStyleCnt="0"/>
      <dgm:spPr/>
    </dgm:pt>
    <dgm:pt modelId="{80F10ACE-659A-4E4C-A04A-AD2085D1F086}" type="pres">
      <dgm:prSet presAssocID="{22FB3313-E565-4660-82A6-6935EC122AFF}" presName="desTx" presStyleLbl="node1" presStyleIdx="0" presStyleCnt="3">
        <dgm:presLayoutVars>
          <dgm:bulletEnabled val="1"/>
        </dgm:presLayoutVars>
      </dgm:prSet>
      <dgm:spPr/>
    </dgm:pt>
    <dgm:pt modelId="{97375E05-BE04-4A9E-803B-7BA30B191760}" type="pres">
      <dgm:prSet presAssocID="{AF8DABE0-8A79-43B5-9540-802619D9508A}" presName="spV" presStyleCnt="0"/>
      <dgm:spPr/>
    </dgm:pt>
    <dgm:pt modelId="{D59D8FE2-CFE4-4D4D-92DE-F46DD35CB19B}" type="pres">
      <dgm:prSet presAssocID="{98AE94E7-342B-4C05-B798-87CD79D510BD}" presName="linNode" presStyleCnt="0"/>
      <dgm:spPr/>
    </dgm:pt>
    <dgm:pt modelId="{B4A477F8-36B1-408C-AFCB-BFA5A922C329}" type="pres">
      <dgm:prSet presAssocID="{98AE94E7-342B-4C05-B798-87CD79D510BD}" presName="parTx" presStyleLbl="revTx" presStyleIdx="1" presStyleCnt="3">
        <dgm:presLayoutVars>
          <dgm:chMax val="1"/>
          <dgm:bulletEnabled val="1"/>
        </dgm:presLayoutVars>
      </dgm:prSet>
      <dgm:spPr/>
    </dgm:pt>
    <dgm:pt modelId="{E51C4556-E15D-43B1-BF9E-D78F84B16CFE}" type="pres">
      <dgm:prSet presAssocID="{98AE94E7-342B-4C05-B798-87CD79D510BD}" presName="bracket" presStyleLbl="parChTrans1D1" presStyleIdx="1" presStyleCnt="3"/>
      <dgm:spPr/>
    </dgm:pt>
    <dgm:pt modelId="{3EA50CC6-B4BC-4E97-A127-B12FF997EB24}" type="pres">
      <dgm:prSet presAssocID="{98AE94E7-342B-4C05-B798-87CD79D510BD}" presName="spH" presStyleCnt="0"/>
      <dgm:spPr/>
    </dgm:pt>
    <dgm:pt modelId="{C667822B-9804-4F45-873D-343351F0BFE0}" type="pres">
      <dgm:prSet presAssocID="{98AE94E7-342B-4C05-B798-87CD79D510BD}" presName="desTx" presStyleLbl="node1" presStyleIdx="1" presStyleCnt="3">
        <dgm:presLayoutVars>
          <dgm:bulletEnabled val="1"/>
        </dgm:presLayoutVars>
      </dgm:prSet>
      <dgm:spPr/>
    </dgm:pt>
    <dgm:pt modelId="{A8D99409-ABD9-422C-8E1F-5F76AB040C34}" type="pres">
      <dgm:prSet presAssocID="{05BE3085-CC3A-40A5-AC3C-A209C92DD71A}" presName="spV" presStyleCnt="0"/>
      <dgm:spPr/>
    </dgm:pt>
    <dgm:pt modelId="{0A3B95D9-7AD4-4CA7-9A7A-13E34BB0621A}" type="pres">
      <dgm:prSet presAssocID="{E2D9B0AE-B2E1-4C32-B4EE-868F399A4EFC}" presName="linNode" presStyleCnt="0"/>
      <dgm:spPr/>
    </dgm:pt>
    <dgm:pt modelId="{E98E9D82-9727-43B8-B391-FA53201E6948}" type="pres">
      <dgm:prSet presAssocID="{E2D9B0AE-B2E1-4C32-B4EE-868F399A4EFC}" presName="parTx" presStyleLbl="revTx" presStyleIdx="2" presStyleCnt="3">
        <dgm:presLayoutVars>
          <dgm:chMax val="1"/>
          <dgm:bulletEnabled val="1"/>
        </dgm:presLayoutVars>
      </dgm:prSet>
      <dgm:spPr/>
    </dgm:pt>
    <dgm:pt modelId="{18A2006A-A92B-4CB2-A2AC-9F0E4BEBFCAF}" type="pres">
      <dgm:prSet presAssocID="{E2D9B0AE-B2E1-4C32-B4EE-868F399A4EFC}" presName="bracket" presStyleLbl="parChTrans1D1" presStyleIdx="2" presStyleCnt="3"/>
      <dgm:spPr/>
    </dgm:pt>
    <dgm:pt modelId="{CF98ACEB-B4CC-4227-A3EF-249879948830}" type="pres">
      <dgm:prSet presAssocID="{E2D9B0AE-B2E1-4C32-B4EE-868F399A4EFC}" presName="spH" presStyleCnt="0"/>
      <dgm:spPr/>
    </dgm:pt>
    <dgm:pt modelId="{E89CE864-0D88-443E-9A57-4A89CB07FC10}" type="pres">
      <dgm:prSet presAssocID="{E2D9B0AE-B2E1-4C32-B4EE-868F399A4EFC}" presName="desTx" presStyleLbl="node1" presStyleIdx="2" presStyleCnt="3">
        <dgm:presLayoutVars>
          <dgm:bulletEnabled val="1"/>
        </dgm:presLayoutVars>
      </dgm:prSet>
      <dgm:spPr/>
    </dgm:pt>
  </dgm:ptLst>
  <dgm:cxnLst>
    <dgm:cxn modelId="{D2F9850C-606D-47AC-A909-6E31D8E08D77}" type="presOf" srcId="{8C2149D9-2CEE-4804-A301-3FBAF1A72755}" destId="{80F10ACE-659A-4E4C-A04A-AD2085D1F086}" srcOrd="0" destOrd="0" presId="urn:diagrams.loki3.com/BracketList"/>
    <dgm:cxn modelId="{69CAAD0E-0854-43DD-87BE-4993EF6EF4CC}" type="presOf" srcId="{29BACC3D-9324-4B89-913B-701FEE6FD8F0}" destId="{E498DC9C-A9A8-4837-85AD-603F06C16D02}" srcOrd="0" destOrd="0" presId="urn:diagrams.loki3.com/BracketList"/>
    <dgm:cxn modelId="{5CDB4420-61C5-4371-8C34-2018D3B16DBA}" srcId="{E2D9B0AE-B2E1-4C32-B4EE-868F399A4EFC}" destId="{8590CBE5-4094-4141-853B-9A01432EA477}" srcOrd="0" destOrd="0" parTransId="{685E8A07-8C1B-42C5-AAB1-66C76A2499A5}" sibTransId="{CEE0F681-5F70-42F3-B497-9E814275D36E}"/>
    <dgm:cxn modelId="{96D38326-2F02-45AD-9C11-C790D249E0B5}" srcId="{29BACC3D-9324-4B89-913B-701FEE6FD8F0}" destId="{22FB3313-E565-4660-82A6-6935EC122AFF}" srcOrd="0" destOrd="0" parTransId="{77A8C3F4-8401-49E1-8555-E693D204FA47}" sibTransId="{AF8DABE0-8A79-43B5-9540-802619D9508A}"/>
    <dgm:cxn modelId="{F01B0730-4B4F-463F-B876-C15B32EFEB2B}" type="presOf" srcId="{777C85E9-860D-4A24-80E6-29B6D343EE59}" destId="{C667822B-9804-4F45-873D-343351F0BFE0}" srcOrd="0" destOrd="0" presId="urn:diagrams.loki3.com/BracketList"/>
    <dgm:cxn modelId="{EFFD3E37-A07A-4E41-9F09-62E6F8D3A5BF}" srcId="{29BACC3D-9324-4B89-913B-701FEE6FD8F0}" destId="{98AE94E7-342B-4C05-B798-87CD79D510BD}" srcOrd="1" destOrd="0" parTransId="{EE1E3A39-C74C-4FDB-8C77-E01CA7FD317E}" sibTransId="{05BE3085-CC3A-40A5-AC3C-A209C92DD71A}"/>
    <dgm:cxn modelId="{15838541-5B25-4AA0-B41F-AE38EA14C4CB}" type="presOf" srcId="{98AE94E7-342B-4C05-B798-87CD79D510BD}" destId="{B4A477F8-36B1-408C-AFCB-BFA5A922C329}" srcOrd="0" destOrd="0" presId="urn:diagrams.loki3.com/BracketList"/>
    <dgm:cxn modelId="{87F4B46B-90B7-4CD2-86C2-88919D527763}" srcId="{29BACC3D-9324-4B89-913B-701FEE6FD8F0}" destId="{E2D9B0AE-B2E1-4C32-B4EE-868F399A4EFC}" srcOrd="2" destOrd="0" parTransId="{DA37C243-6F08-4E39-8A56-1856D362BB4C}" sibTransId="{BB6A830F-0281-4853-9120-1860A88F6CB0}"/>
    <dgm:cxn modelId="{794A4170-43A3-463D-BC53-04463F9C603C}" srcId="{98AE94E7-342B-4C05-B798-87CD79D510BD}" destId="{777C85E9-860D-4A24-80E6-29B6D343EE59}" srcOrd="0" destOrd="0" parTransId="{58B4E22B-45EA-41BD-A21D-03D9EE59DDE0}" sibTransId="{84432D89-4047-4278-A8FB-DE6FD82199AB}"/>
    <dgm:cxn modelId="{3130827F-13C9-460B-9DEC-D60A2D07E32A}" srcId="{22FB3313-E565-4660-82A6-6935EC122AFF}" destId="{8C2149D9-2CEE-4804-A301-3FBAF1A72755}" srcOrd="0" destOrd="0" parTransId="{D166013D-ED87-44C1-96EE-CF7EAB8C5E77}" sibTransId="{0663B31D-9BD5-4908-8CAD-AC5FC0BE5837}"/>
    <dgm:cxn modelId="{738E77BD-3847-433F-9D64-46DDB84EC918}" type="presOf" srcId="{E2D9B0AE-B2E1-4C32-B4EE-868F399A4EFC}" destId="{E98E9D82-9727-43B8-B391-FA53201E6948}" srcOrd="0" destOrd="0" presId="urn:diagrams.loki3.com/BracketList"/>
    <dgm:cxn modelId="{A318F3C3-9CEF-4E86-B3C5-E74CAA2EDE83}" type="presOf" srcId="{8590CBE5-4094-4141-853B-9A01432EA477}" destId="{E89CE864-0D88-443E-9A57-4A89CB07FC10}" srcOrd="0" destOrd="0" presId="urn:diagrams.loki3.com/BracketList"/>
    <dgm:cxn modelId="{DDBD6CD2-979D-416F-9FA8-DF206426F77F}" type="presOf" srcId="{22FB3313-E565-4660-82A6-6935EC122AFF}" destId="{51ADD098-F2F1-4676-8266-60B6F37A550E}" srcOrd="0" destOrd="0" presId="urn:diagrams.loki3.com/BracketList"/>
    <dgm:cxn modelId="{A52696CE-00B1-4A6B-8663-9E220892D466}" type="presParOf" srcId="{E498DC9C-A9A8-4837-85AD-603F06C16D02}" destId="{675E7731-CBD8-408B-A1C0-28999BAB76C1}" srcOrd="0" destOrd="0" presId="urn:diagrams.loki3.com/BracketList"/>
    <dgm:cxn modelId="{832F261F-614B-4B83-9EEC-0442B5140C93}" type="presParOf" srcId="{675E7731-CBD8-408B-A1C0-28999BAB76C1}" destId="{51ADD098-F2F1-4676-8266-60B6F37A550E}" srcOrd="0" destOrd="0" presId="urn:diagrams.loki3.com/BracketList"/>
    <dgm:cxn modelId="{40EDD6C9-D730-4E5A-9DAA-603F5AFFB39B}" type="presParOf" srcId="{675E7731-CBD8-408B-A1C0-28999BAB76C1}" destId="{5A91B4DC-1145-4849-B4CE-3D22DEA01143}" srcOrd="1" destOrd="0" presId="urn:diagrams.loki3.com/BracketList"/>
    <dgm:cxn modelId="{D58CED49-697F-44A7-8401-4D221BCBFE14}" type="presParOf" srcId="{675E7731-CBD8-408B-A1C0-28999BAB76C1}" destId="{42EA5F31-26C2-4BA2-9A52-D7FF4D239B02}" srcOrd="2" destOrd="0" presId="urn:diagrams.loki3.com/BracketList"/>
    <dgm:cxn modelId="{32804110-F3BB-4AE8-80E9-955A42430F5E}" type="presParOf" srcId="{675E7731-CBD8-408B-A1C0-28999BAB76C1}" destId="{80F10ACE-659A-4E4C-A04A-AD2085D1F086}" srcOrd="3" destOrd="0" presId="urn:diagrams.loki3.com/BracketList"/>
    <dgm:cxn modelId="{005FA99E-2531-474B-8B7C-DE4223D00BEB}" type="presParOf" srcId="{E498DC9C-A9A8-4837-85AD-603F06C16D02}" destId="{97375E05-BE04-4A9E-803B-7BA30B191760}" srcOrd="1" destOrd="0" presId="urn:diagrams.loki3.com/BracketList"/>
    <dgm:cxn modelId="{52274FF2-E66D-49F4-84CF-572A7B407B2F}" type="presParOf" srcId="{E498DC9C-A9A8-4837-85AD-603F06C16D02}" destId="{D59D8FE2-CFE4-4D4D-92DE-F46DD35CB19B}" srcOrd="2" destOrd="0" presId="urn:diagrams.loki3.com/BracketList"/>
    <dgm:cxn modelId="{4F8E87DF-88B0-4224-8FEB-C1674E0A81EB}" type="presParOf" srcId="{D59D8FE2-CFE4-4D4D-92DE-F46DD35CB19B}" destId="{B4A477F8-36B1-408C-AFCB-BFA5A922C329}" srcOrd="0" destOrd="0" presId="urn:diagrams.loki3.com/BracketList"/>
    <dgm:cxn modelId="{09CAD99D-3286-4E5B-96C0-1F36388E03B2}" type="presParOf" srcId="{D59D8FE2-CFE4-4D4D-92DE-F46DD35CB19B}" destId="{E51C4556-E15D-43B1-BF9E-D78F84B16CFE}" srcOrd="1" destOrd="0" presId="urn:diagrams.loki3.com/BracketList"/>
    <dgm:cxn modelId="{82B9D4DF-CC47-49F6-BF16-C3161B3124DD}" type="presParOf" srcId="{D59D8FE2-CFE4-4D4D-92DE-F46DD35CB19B}" destId="{3EA50CC6-B4BC-4E97-A127-B12FF997EB24}" srcOrd="2" destOrd="0" presId="urn:diagrams.loki3.com/BracketList"/>
    <dgm:cxn modelId="{F3F2CA71-EAA2-442C-B7E2-C59B58003E55}" type="presParOf" srcId="{D59D8FE2-CFE4-4D4D-92DE-F46DD35CB19B}" destId="{C667822B-9804-4F45-873D-343351F0BFE0}" srcOrd="3" destOrd="0" presId="urn:diagrams.loki3.com/BracketList"/>
    <dgm:cxn modelId="{71659699-2647-4C9C-B9C1-3E3978594243}" type="presParOf" srcId="{E498DC9C-A9A8-4837-85AD-603F06C16D02}" destId="{A8D99409-ABD9-422C-8E1F-5F76AB040C34}" srcOrd="3" destOrd="0" presId="urn:diagrams.loki3.com/BracketList"/>
    <dgm:cxn modelId="{460538B6-9A51-4DFB-A825-02E813E11B13}" type="presParOf" srcId="{E498DC9C-A9A8-4837-85AD-603F06C16D02}" destId="{0A3B95D9-7AD4-4CA7-9A7A-13E34BB0621A}" srcOrd="4" destOrd="0" presId="urn:diagrams.loki3.com/BracketList"/>
    <dgm:cxn modelId="{26B745C9-A5EA-4F50-B897-3AD9DD8B5118}" type="presParOf" srcId="{0A3B95D9-7AD4-4CA7-9A7A-13E34BB0621A}" destId="{E98E9D82-9727-43B8-B391-FA53201E6948}" srcOrd="0" destOrd="0" presId="urn:diagrams.loki3.com/BracketList"/>
    <dgm:cxn modelId="{D6006E34-6CC8-478C-94E1-4D1A6EF882FA}" type="presParOf" srcId="{0A3B95D9-7AD4-4CA7-9A7A-13E34BB0621A}" destId="{18A2006A-A92B-4CB2-A2AC-9F0E4BEBFCAF}" srcOrd="1" destOrd="0" presId="urn:diagrams.loki3.com/BracketList"/>
    <dgm:cxn modelId="{E5C45CA3-EBE3-47F5-8B89-7EE67DE39319}" type="presParOf" srcId="{0A3B95D9-7AD4-4CA7-9A7A-13E34BB0621A}" destId="{CF98ACEB-B4CC-4227-A3EF-249879948830}" srcOrd="2" destOrd="0" presId="urn:diagrams.loki3.com/BracketList"/>
    <dgm:cxn modelId="{4BBA4D7A-6AAC-4606-8FD5-D068B235535B}" type="presParOf" srcId="{0A3B95D9-7AD4-4CA7-9A7A-13E34BB0621A}" destId="{E89CE864-0D88-443E-9A57-4A89CB07FC1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/>
            <a:t>应用服务器</a:t>
          </a:r>
          <a:endParaRPr lang="en-US" dirty="0"/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/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/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/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/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/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/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/>
            <a:t>移动端</a:t>
          </a:r>
          <a:endParaRPr lang="en-US" dirty="0"/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/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/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/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/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/>
            <a:t>智能客户端</a:t>
          </a:r>
          <a:endParaRPr lang="en-US" dirty="0"/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/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/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/>
            <a:t>云服务器</a:t>
          </a:r>
          <a:endParaRPr lang="en-US" dirty="0"/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/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/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/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/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/>
            <a:t>功能设备</a:t>
          </a:r>
          <a:endParaRPr lang="en-US" dirty="0"/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/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/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/>
            <a:t>连接设备</a:t>
          </a:r>
          <a:endParaRPr lang="en-US" dirty="0"/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/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/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/>
            <a:t>传感器</a:t>
          </a:r>
          <a:endParaRPr lang="en-US" dirty="0"/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/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/>
        </a:p>
      </dgm:t>
    </dgm:pt>
    <dgm:pt modelId="{62595CA6-0F05-4EA3-A5B3-6D3E3DE7C6B5}">
      <dgm:prSet phldrT="[Text]"/>
      <dgm:spPr/>
      <dgm:t>
        <a:bodyPr/>
        <a:lstStyle/>
        <a:p>
          <a:endParaRPr lang="en-US" dirty="0"/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/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/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A59965-4F84-4609-BFB2-7BE7A63E15FF}" type="doc">
      <dgm:prSet loTypeId="urn:microsoft.com/office/officeart/2005/8/layout/pyramid2" loCatId="pyramid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BAED54-E781-4529-A018-D818C4D33C17}">
      <dgm:prSet phldrT="[Text]"/>
      <dgm:spPr/>
      <dgm:t>
        <a:bodyPr/>
        <a:lstStyle/>
        <a:p>
          <a:r>
            <a:rPr lang="zh-CN" altLang="en-US" dirty="0"/>
            <a:t>品端程序、浏览器</a:t>
          </a:r>
          <a:endParaRPr lang="en-US" dirty="0"/>
        </a:p>
      </dgm:t>
    </dgm:pt>
    <dgm:pt modelId="{F05D0523-769C-4F40-B6A9-B38D30062D4A}" type="parTrans" cxnId="{50F1C026-108F-4A58-B173-8104B33B8EE8}">
      <dgm:prSet/>
      <dgm:spPr/>
      <dgm:t>
        <a:bodyPr/>
        <a:lstStyle/>
        <a:p>
          <a:endParaRPr lang="en-US"/>
        </a:p>
      </dgm:t>
    </dgm:pt>
    <dgm:pt modelId="{1EC0E346-EA3F-4D1C-98D5-528D2681656C}" type="sibTrans" cxnId="{50F1C026-108F-4A58-B173-8104B33B8EE8}">
      <dgm:prSet/>
      <dgm:spPr/>
      <dgm:t>
        <a:bodyPr/>
        <a:lstStyle/>
        <a:p>
          <a:endParaRPr lang="en-US"/>
        </a:p>
      </dgm:t>
    </dgm:pt>
    <dgm:pt modelId="{049D1487-C874-42E1-B65C-B17CFDDE2A66}">
      <dgm:prSet phldrT="[Text]"/>
      <dgm:spPr/>
      <dgm:t>
        <a:bodyPr/>
        <a:lstStyle/>
        <a:p>
          <a:r>
            <a:rPr lang="zh-CN" altLang="en-US" dirty="0"/>
            <a:t>手机，移动终端，一体秤，</a:t>
          </a:r>
          <a:r>
            <a:rPr lang="en-US" altLang="zh-CN" dirty="0"/>
            <a:t>PC</a:t>
          </a:r>
          <a:r>
            <a:rPr lang="zh-CN" altLang="en-US" dirty="0"/>
            <a:t>工作站</a:t>
          </a:r>
          <a:endParaRPr lang="en-US" dirty="0"/>
        </a:p>
      </dgm:t>
    </dgm:pt>
    <dgm:pt modelId="{A2E2ABEB-6A97-48CE-B7F4-B2E64A9E50BD}" type="parTrans" cxnId="{76AFFE8F-6F22-40AF-97B4-159376FD95ED}">
      <dgm:prSet/>
      <dgm:spPr/>
      <dgm:t>
        <a:bodyPr/>
        <a:lstStyle/>
        <a:p>
          <a:endParaRPr lang="en-US"/>
        </a:p>
      </dgm:t>
    </dgm:pt>
    <dgm:pt modelId="{4D772BC0-2080-4765-B5F0-A94AAAF2C728}" type="sibTrans" cxnId="{76AFFE8F-6F22-40AF-97B4-159376FD95ED}">
      <dgm:prSet/>
      <dgm:spPr/>
      <dgm:t>
        <a:bodyPr/>
        <a:lstStyle/>
        <a:p>
          <a:endParaRPr lang="en-US"/>
        </a:p>
      </dgm:t>
    </dgm:pt>
    <dgm:pt modelId="{494077F3-A328-42A8-8CA6-21401E085E4D}">
      <dgm:prSet phldrT="[Text]"/>
      <dgm:spPr/>
      <dgm:t>
        <a:bodyPr/>
        <a:lstStyle/>
        <a:p>
          <a:r>
            <a:rPr lang="zh-CN" altLang="en-US" dirty="0"/>
            <a:t>微信公众号界面、</a:t>
          </a:r>
          <a:r>
            <a:rPr lang="en-US" altLang="zh-CN" dirty="0"/>
            <a:t>PWA</a:t>
          </a:r>
          <a:r>
            <a:rPr lang="zh-CN" altLang="en-US" dirty="0"/>
            <a:t>界面、管理操作界面</a:t>
          </a:r>
          <a:endParaRPr lang="en-US" dirty="0"/>
        </a:p>
      </dgm:t>
    </dgm:pt>
    <dgm:pt modelId="{78C0D5F1-7B5B-4D12-BC54-6CD61465C333}" type="parTrans" cxnId="{2E83E246-CD18-4100-B143-38F6B238A63A}">
      <dgm:prSet/>
      <dgm:spPr/>
      <dgm:t>
        <a:bodyPr/>
        <a:lstStyle/>
        <a:p>
          <a:endParaRPr lang="en-US"/>
        </a:p>
      </dgm:t>
    </dgm:pt>
    <dgm:pt modelId="{F647A3C1-3B47-46D9-920C-F0A670B73F66}" type="sibTrans" cxnId="{2E83E246-CD18-4100-B143-38F6B238A63A}">
      <dgm:prSet/>
      <dgm:spPr/>
      <dgm:t>
        <a:bodyPr/>
        <a:lstStyle/>
        <a:p>
          <a:endParaRPr lang="en-US"/>
        </a:p>
      </dgm:t>
    </dgm:pt>
    <dgm:pt modelId="{2FE82595-025B-4E3A-980D-AB74D6B5D755}" type="pres">
      <dgm:prSet presAssocID="{54A59965-4F84-4609-BFB2-7BE7A63E15FF}" presName="compositeShape" presStyleCnt="0">
        <dgm:presLayoutVars>
          <dgm:dir/>
          <dgm:resizeHandles/>
        </dgm:presLayoutVars>
      </dgm:prSet>
      <dgm:spPr/>
    </dgm:pt>
    <dgm:pt modelId="{E17CC098-8FE7-448E-94C3-C18AF355E438}" type="pres">
      <dgm:prSet presAssocID="{54A59965-4F84-4609-BFB2-7BE7A63E15FF}" presName="pyramid" presStyleLbl="node1" presStyleIdx="0" presStyleCnt="1"/>
      <dgm:spPr/>
    </dgm:pt>
    <dgm:pt modelId="{015E57C7-1157-417D-A5D4-CB6D3E534A7B}" type="pres">
      <dgm:prSet presAssocID="{54A59965-4F84-4609-BFB2-7BE7A63E15FF}" presName="theList" presStyleCnt="0"/>
      <dgm:spPr/>
    </dgm:pt>
    <dgm:pt modelId="{C96EA8DF-7383-4EAB-AA9B-E274983A31E2}" type="pres">
      <dgm:prSet presAssocID="{494077F3-A328-42A8-8CA6-21401E085E4D}" presName="aNode" presStyleLbl="fgAcc1" presStyleIdx="0" presStyleCnt="3">
        <dgm:presLayoutVars>
          <dgm:bulletEnabled val="1"/>
        </dgm:presLayoutVars>
      </dgm:prSet>
      <dgm:spPr/>
    </dgm:pt>
    <dgm:pt modelId="{9BB40A79-DD3C-4D7F-904F-73E088B15EEF}" type="pres">
      <dgm:prSet presAssocID="{494077F3-A328-42A8-8CA6-21401E085E4D}" presName="aSpace" presStyleCnt="0"/>
      <dgm:spPr/>
    </dgm:pt>
    <dgm:pt modelId="{42F108A6-A630-414D-8F0A-671D8390B369}" type="pres">
      <dgm:prSet presAssocID="{1CBAED54-E781-4529-A018-D818C4D33C17}" presName="aNode" presStyleLbl="fgAcc1" presStyleIdx="1" presStyleCnt="3">
        <dgm:presLayoutVars>
          <dgm:bulletEnabled val="1"/>
        </dgm:presLayoutVars>
      </dgm:prSet>
      <dgm:spPr/>
    </dgm:pt>
    <dgm:pt modelId="{52DBDC8F-94F0-438F-A56B-137F9D17D50D}" type="pres">
      <dgm:prSet presAssocID="{1CBAED54-E781-4529-A018-D818C4D33C17}" presName="aSpace" presStyleCnt="0"/>
      <dgm:spPr/>
    </dgm:pt>
    <dgm:pt modelId="{D5D11C3F-2A7D-400E-A3C5-FA569CE180FF}" type="pres">
      <dgm:prSet presAssocID="{049D1487-C874-42E1-B65C-B17CFDDE2A66}" presName="aNode" presStyleLbl="fgAcc1" presStyleIdx="2" presStyleCnt="3">
        <dgm:presLayoutVars>
          <dgm:bulletEnabled val="1"/>
        </dgm:presLayoutVars>
      </dgm:prSet>
      <dgm:spPr/>
    </dgm:pt>
    <dgm:pt modelId="{017BD65A-7D9B-4C37-AB8F-F46D927182EF}" type="pres">
      <dgm:prSet presAssocID="{049D1487-C874-42E1-B65C-B17CFDDE2A66}" presName="aSpace" presStyleCnt="0"/>
      <dgm:spPr/>
    </dgm:pt>
  </dgm:ptLst>
  <dgm:cxnLst>
    <dgm:cxn modelId="{7868FB0D-CEEE-481C-BA3B-BDEC80D0A088}" type="presOf" srcId="{494077F3-A328-42A8-8CA6-21401E085E4D}" destId="{C96EA8DF-7383-4EAB-AA9B-E274983A31E2}" srcOrd="0" destOrd="0" presId="urn:microsoft.com/office/officeart/2005/8/layout/pyramid2"/>
    <dgm:cxn modelId="{2823BC1F-CAA6-4682-A882-04B18CFD6D2F}" type="presOf" srcId="{54A59965-4F84-4609-BFB2-7BE7A63E15FF}" destId="{2FE82595-025B-4E3A-980D-AB74D6B5D755}" srcOrd="0" destOrd="0" presId="urn:microsoft.com/office/officeart/2005/8/layout/pyramid2"/>
    <dgm:cxn modelId="{50F1C026-108F-4A58-B173-8104B33B8EE8}" srcId="{54A59965-4F84-4609-BFB2-7BE7A63E15FF}" destId="{1CBAED54-E781-4529-A018-D818C4D33C17}" srcOrd="1" destOrd="0" parTransId="{F05D0523-769C-4F40-B6A9-B38D30062D4A}" sibTransId="{1EC0E346-EA3F-4D1C-98D5-528D2681656C}"/>
    <dgm:cxn modelId="{6CFA4934-2EA0-4409-98A0-21213BA8E6CE}" type="presOf" srcId="{049D1487-C874-42E1-B65C-B17CFDDE2A66}" destId="{D5D11C3F-2A7D-400E-A3C5-FA569CE180FF}" srcOrd="0" destOrd="0" presId="urn:microsoft.com/office/officeart/2005/8/layout/pyramid2"/>
    <dgm:cxn modelId="{2E83E246-CD18-4100-B143-38F6B238A63A}" srcId="{54A59965-4F84-4609-BFB2-7BE7A63E15FF}" destId="{494077F3-A328-42A8-8CA6-21401E085E4D}" srcOrd="0" destOrd="0" parTransId="{78C0D5F1-7B5B-4D12-BC54-6CD61465C333}" sibTransId="{F647A3C1-3B47-46D9-920C-F0A670B73F66}"/>
    <dgm:cxn modelId="{76AFFE8F-6F22-40AF-97B4-159376FD95ED}" srcId="{54A59965-4F84-4609-BFB2-7BE7A63E15FF}" destId="{049D1487-C874-42E1-B65C-B17CFDDE2A66}" srcOrd="2" destOrd="0" parTransId="{A2E2ABEB-6A97-48CE-B7F4-B2E64A9E50BD}" sibTransId="{4D772BC0-2080-4765-B5F0-A94AAAF2C728}"/>
    <dgm:cxn modelId="{9713C0D6-7BB1-47D5-AAE8-6DF94270C46E}" type="presOf" srcId="{1CBAED54-E781-4529-A018-D818C4D33C17}" destId="{42F108A6-A630-414D-8F0A-671D8390B369}" srcOrd="0" destOrd="0" presId="urn:microsoft.com/office/officeart/2005/8/layout/pyramid2"/>
    <dgm:cxn modelId="{D22CAEFB-D498-4005-81F6-0DB49FBE6F32}" type="presParOf" srcId="{2FE82595-025B-4E3A-980D-AB74D6B5D755}" destId="{E17CC098-8FE7-448E-94C3-C18AF355E438}" srcOrd="0" destOrd="0" presId="urn:microsoft.com/office/officeart/2005/8/layout/pyramid2"/>
    <dgm:cxn modelId="{B95D336A-DD26-473A-9BDD-BA68BE98A397}" type="presParOf" srcId="{2FE82595-025B-4E3A-980D-AB74D6B5D755}" destId="{015E57C7-1157-417D-A5D4-CB6D3E534A7B}" srcOrd="1" destOrd="0" presId="urn:microsoft.com/office/officeart/2005/8/layout/pyramid2"/>
    <dgm:cxn modelId="{1615965A-42AD-4E1F-8C79-8D8CFAE22197}" type="presParOf" srcId="{015E57C7-1157-417D-A5D4-CB6D3E534A7B}" destId="{C96EA8DF-7383-4EAB-AA9B-E274983A31E2}" srcOrd="0" destOrd="0" presId="urn:microsoft.com/office/officeart/2005/8/layout/pyramid2"/>
    <dgm:cxn modelId="{C627652C-4065-4138-A3AC-E732453A2B35}" type="presParOf" srcId="{015E57C7-1157-417D-A5D4-CB6D3E534A7B}" destId="{9BB40A79-DD3C-4D7F-904F-73E088B15EEF}" srcOrd="1" destOrd="0" presId="urn:microsoft.com/office/officeart/2005/8/layout/pyramid2"/>
    <dgm:cxn modelId="{09AA74B7-711B-4A7B-AC05-06B1940F2E77}" type="presParOf" srcId="{015E57C7-1157-417D-A5D4-CB6D3E534A7B}" destId="{42F108A6-A630-414D-8F0A-671D8390B369}" srcOrd="2" destOrd="0" presId="urn:microsoft.com/office/officeart/2005/8/layout/pyramid2"/>
    <dgm:cxn modelId="{06FCC440-62DE-4F05-90A4-B5FA1FD522E9}" type="presParOf" srcId="{015E57C7-1157-417D-A5D4-CB6D3E534A7B}" destId="{52DBDC8F-94F0-438F-A56B-137F9D17D50D}" srcOrd="3" destOrd="0" presId="urn:microsoft.com/office/officeart/2005/8/layout/pyramid2"/>
    <dgm:cxn modelId="{85859A93-C584-430C-8343-A984DC866CED}" type="presParOf" srcId="{015E57C7-1157-417D-A5D4-CB6D3E534A7B}" destId="{D5D11C3F-2A7D-400E-A3C5-FA569CE180FF}" srcOrd="4" destOrd="0" presId="urn:microsoft.com/office/officeart/2005/8/layout/pyramid2"/>
    <dgm:cxn modelId="{4639D61F-8235-4390-BE98-155167751764}" type="presParOf" srcId="{015E57C7-1157-417D-A5D4-CB6D3E534A7B}" destId="{017BD65A-7D9B-4C37-AB8F-F46D927182E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F5F4549-715A-4CED-A357-D914EAB7AE6F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040263-4213-468A-B346-99F3DF1A215A}">
      <dgm:prSet phldrT="[Text]"/>
      <dgm:spPr/>
      <dgm:t>
        <a:bodyPr/>
        <a:lstStyle/>
        <a:p>
          <a:r>
            <a:rPr lang="en-US" dirty="0"/>
            <a:t>Store</a:t>
          </a:r>
        </a:p>
      </dgm:t>
    </dgm:pt>
    <dgm:pt modelId="{3283344D-D89A-400E-96FD-2F0EA3D9B8F2}" type="parTrans" cxnId="{1C92E473-E642-4034-AC83-53F961CD2E64}">
      <dgm:prSet/>
      <dgm:spPr/>
      <dgm:t>
        <a:bodyPr/>
        <a:lstStyle/>
        <a:p>
          <a:endParaRPr lang="en-US"/>
        </a:p>
      </dgm:t>
    </dgm:pt>
    <dgm:pt modelId="{1A93E824-6187-4EAB-9AD9-6B29A053E247}" type="sibTrans" cxnId="{1C92E473-E642-4034-AC83-53F961CD2E64}">
      <dgm:prSet/>
      <dgm:spPr/>
      <dgm:t>
        <a:bodyPr/>
        <a:lstStyle/>
        <a:p>
          <a:endParaRPr lang="en-US"/>
        </a:p>
      </dgm:t>
    </dgm:pt>
    <dgm:pt modelId="{FFCB32DA-E96F-4AC5-849C-C2BEB3BFCCBC}">
      <dgm:prSet phldrT="[Text]"/>
      <dgm:spPr/>
      <dgm:t>
        <a:bodyPr/>
        <a:lstStyle/>
        <a:p>
          <a:r>
            <a:rPr lang="en-US" dirty="0"/>
            <a:t>Web Service</a:t>
          </a:r>
        </a:p>
      </dgm:t>
    </dgm:pt>
    <dgm:pt modelId="{06458D12-D492-407A-8E57-7687C71203CE}" type="parTrans" cxnId="{16F21264-2C57-4977-BB7E-E4E5884E09BE}">
      <dgm:prSet/>
      <dgm:spPr/>
      <dgm:t>
        <a:bodyPr/>
        <a:lstStyle/>
        <a:p>
          <a:endParaRPr lang="en-US"/>
        </a:p>
      </dgm:t>
    </dgm:pt>
    <dgm:pt modelId="{08A2F333-2BFB-4495-A673-91649DB0B582}" type="sibTrans" cxnId="{16F21264-2C57-4977-BB7E-E4E5884E09BE}">
      <dgm:prSet/>
      <dgm:spPr/>
      <dgm:t>
        <a:bodyPr/>
        <a:lstStyle/>
        <a:p>
          <a:endParaRPr lang="en-US"/>
        </a:p>
      </dgm:t>
    </dgm:pt>
    <dgm:pt modelId="{D1415B04-8652-459E-9648-D5EBBA57A6E4}">
      <dgm:prSet phldrT="[Text]"/>
      <dgm:spPr/>
      <dgm:t>
        <a:bodyPr/>
        <a:lstStyle/>
        <a:p>
          <a:r>
            <a:rPr lang="en-US" dirty="0"/>
            <a:t>Web Service</a:t>
          </a:r>
        </a:p>
      </dgm:t>
    </dgm:pt>
    <dgm:pt modelId="{D273BDCD-77DA-409C-B3CC-D97D4856B86A}" type="parTrans" cxnId="{BECA7D04-0EB9-4272-B2B6-587416C9A3D1}">
      <dgm:prSet/>
      <dgm:spPr/>
      <dgm:t>
        <a:bodyPr/>
        <a:lstStyle/>
        <a:p>
          <a:endParaRPr lang="en-US"/>
        </a:p>
      </dgm:t>
    </dgm:pt>
    <dgm:pt modelId="{B5D1D907-6B91-45F8-99F5-93CA46DFBDAC}" type="sibTrans" cxnId="{BECA7D04-0EB9-4272-B2B6-587416C9A3D1}">
      <dgm:prSet/>
      <dgm:spPr/>
      <dgm:t>
        <a:bodyPr/>
        <a:lstStyle/>
        <a:p>
          <a:endParaRPr lang="en-US"/>
        </a:p>
      </dgm:t>
    </dgm:pt>
    <dgm:pt modelId="{1E85758A-7CCA-479F-A1AE-2586E21A32FA}">
      <dgm:prSet phldrT="[Text]"/>
      <dgm:spPr/>
      <dgm:t>
        <a:bodyPr/>
        <a:lstStyle/>
        <a:p>
          <a:r>
            <a:rPr lang="en-US" altLang="zh-CN" dirty="0"/>
            <a:t>Shared Cache</a:t>
          </a:r>
          <a:endParaRPr lang="en-US" dirty="0"/>
        </a:p>
      </dgm:t>
    </dgm:pt>
    <dgm:pt modelId="{1FABDDE7-E863-46CE-8946-84F71B861BDC}" type="parTrans" cxnId="{C6E6ACEB-6450-408B-B312-49A611E42C04}">
      <dgm:prSet/>
      <dgm:spPr/>
      <dgm:t>
        <a:bodyPr/>
        <a:lstStyle/>
        <a:p>
          <a:endParaRPr lang="en-US"/>
        </a:p>
      </dgm:t>
    </dgm:pt>
    <dgm:pt modelId="{E29235E4-0E30-4E2A-8A42-C0167102082E}" type="sibTrans" cxnId="{C6E6ACEB-6450-408B-B312-49A611E42C04}">
      <dgm:prSet/>
      <dgm:spPr/>
      <dgm:t>
        <a:bodyPr/>
        <a:lstStyle/>
        <a:p>
          <a:endParaRPr lang="en-US"/>
        </a:p>
      </dgm:t>
    </dgm:pt>
    <dgm:pt modelId="{FC492203-CAC0-4C18-A613-8F918E65E212}">
      <dgm:prSet phldrT="[Text]"/>
      <dgm:spPr/>
      <dgm:t>
        <a:bodyPr/>
        <a:lstStyle/>
        <a:p>
          <a:r>
            <a:rPr lang="en-US" altLang="zh-CN" dirty="0"/>
            <a:t>Shared Cache</a:t>
          </a:r>
          <a:endParaRPr lang="en-US" dirty="0"/>
        </a:p>
      </dgm:t>
    </dgm:pt>
    <dgm:pt modelId="{586090D3-2881-4404-B2D8-201A890326A8}" type="parTrans" cxnId="{EE1374FD-5A02-43CF-BD31-8B3E37ECEC40}">
      <dgm:prSet/>
      <dgm:spPr/>
      <dgm:t>
        <a:bodyPr/>
        <a:lstStyle/>
        <a:p>
          <a:endParaRPr lang="en-US"/>
        </a:p>
      </dgm:t>
    </dgm:pt>
    <dgm:pt modelId="{09DD8388-A15C-4EF2-A508-C730EF6AB654}" type="sibTrans" cxnId="{EE1374FD-5A02-43CF-BD31-8B3E37ECEC40}">
      <dgm:prSet/>
      <dgm:spPr/>
      <dgm:t>
        <a:bodyPr/>
        <a:lstStyle/>
        <a:p>
          <a:endParaRPr lang="en-US"/>
        </a:p>
      </dgm:t>
    </dgm:pt>
    <dgm:pt modelId="{6CE82A89-FD6C-4C5E-8C47-95C73B548665}">
      <dgm:prSet phldrT="[Text]"/>
      <dgm:spPr/>
      <dgm:t>
        <a:bodyPr/>
        <a:lstStyle/>
        <a:p>
          <a:r>
            <a:rPr lang="en-US" dirty="0"/>
            <a:t>Content</a:t>
          </a:r>
        </a:p>
      </dgm:t>
    </dgm:pt>
    <dgm:pt modelId="{34ED32A8-CF22-42DB-845C-C4BD4EA697F5}" type="parTrans" cxnId="{261844AB-B2A6-403C-A15C-1452A657CAAF}">
      <dgm:prSet/>
      <dgm:spPr/>
      <dgm:t>
        <a:bodyPr/>
        <a:lstStyle/>
        <a:p>
          <a:endParaRPr lang="en-US"/>
        </a:p>
      </dgm:t>
    </dgm:pt>
    <dgm:pt modelId="{704E14EB-34D3-4FB7-8177-27844EDEAF26}" type="sibTrans" cxnId="{261844AB-B2A6-403C-A15C-1452A657CAAF}">
      <dgm:prSet/>
      <dgm:spPr/>
      <dgm:t>
        <a:bodyPr/>
        <a:lstStyle/>
        <a:p>
          <a:endParaRPr lang="en-US"/>
        </a:p>
      </dgm:t>
    </dgm:pt>
    <dgm:pt modelId="{EDC38590-98FE-45AE-8A80-A7226B8D7F75}">
      <dgm:prSet phldrT="[Text]"/>
      <dgm:spPr/>
      <dgm:t>
        <a:bodyPr/>
        <a:lstStyle/>
        <a:p>
          <a:r>
            <a:rPr lang="en-US" dirty="0"/>
            <a:t>Files</a:t>
          </a:r>
        </a:p>
      </dgm:t>
    </dgm:pt>
    <dgm:pt modelId="{264EFA66-22F2-4234-934C-968A043B1C27}" type="parTrans" cxnId="{489B2617-A026-4753-AE76-638C43E6EABD}">
      <dgm:prSet/>
      <dgm:spPr/>
      <dgm:t>
        <a:bodyPr/>
        <a:lstStyle/>
        <a:p>
          <a:endParaRPr lang="en-US"/>
        </a:p>
      </dgm:t>
    </dgm:pt>
    <dgm:pt modelId="{1344FE60-CC45-499B-8806-88665F2B6FB6}" type="sibTrans" cxnId="{489B2617-A026-4753-AE76-638C43E6EABD}">
      <dgm:prSet/>
      <dgm:spPr/>
      <dgm:t>
        <a:bodyPr/>
        <a:lstStyle/>
        <a:p>
          <a:endParaRPr lang="en-US"/>
        </a:p>
      </dgm:t>
    </dgm:pt>
    <dgm:pt modelId="{387B4FBE-B563-44FF-9184-8F4695E784D2}">
      <dgm:prSet phldrT="[Text]"/>
      <dgm:spPr/>
      <dgm:t>
        <a:bodyPr/>
        <a:lstStyle/>
        <a:p>
          <a:r>
            <a:rPr lang="en-US" dirty="0"/>
            <a:t>Works &amp; Actions</a:t>
          </a:r>
        </a:p>
      </dgm:t>
    </dgm:pt>
    <dgm:pt modelId="{9CBD4CF0-8AB2-4C15-8967-D33FC44BC442}" type="parTrans" cxnId="{6C731676-A39F-41F6-A610-0B6948E692D9}">
      <dgm:prSet/>
      <dgm:spPr/>
      <dgm:t>
        <a:bodyPr/>
        <a:lstStyle/>
        <a:p>
          <a:endParaRPr lang="en-US"/>
        </a:p>
      </dgm:t>
    </dgm:pt>
    <dgm:pt modelId="{23280428-769B-4D7D-964D-8CF307B403C5}" type="sibTrans" cxnId="{6C731676-A39F-41F6-A610-0B6948E692D9}">
      <dgm:prSet/>
      <dgm:spPr/>
      <dgm:t>
        <a:bodyPr/>
        <a:lstStyle/>
        <a:p>
          <a:endParaRPr lang="en-US"/>
        </a:p>
      </dgm:t>
    </dgm:pt>
    <dgm:pt modelId="{5C6393C2-3F51-430C-8D74-E55CDF774505}">
      <dgm:prSet phldrT="[Text]"/>
      <dgm:spPr/>
      <dgm:t>
        <a:bodyPr/>
        <a:lstStyle/>
        <a:p>
          <a:r>
            <a:rPr lang="en-US" dirty="0"/>
            <a:t>Proxy for Origin</a:t>
          </a:r>
        </a:p>
      </dgm:t>
    </dgm:pt>
    <dgm:pt modelId="{5176357B-8201-42AF-8780-37C924AA3C62}" type="parTrans" cxnId="{9C89B797-7BE3-4DA6-B148-5397DF3A7247}">
      <dgm:prSet/>
      <dgm:spPr/>
      <dgm:t>
        <a:bodyPr/>
        <a:lstStyle/>
        <a:p>
          <a:endParaRPr lang="en-US"/>
        </a:p>
      </dgm:t>
    </dgm:pt>
    <dgm:pt modelId="{6BCC82B1-9935-4728-8A1F-61A2F2E191A8}" type="sibTrans" cxnId="{9C89B797-7BE3-4DA6-B148-5397DF3A7247}">
      <dgm:prSet/>
      <dgm:spPr/>
      <dgm:t>
        <a:bodyPr/>
        <a:lstStyle/>
        <a:p>
          <a:endParaRPr lang="en-US"/>
        </a:p>
      </dgm:t>
    </dgm:pt>
    <dgm:pt modelId="{7B026650-0FB5-4E19-BAEE-B2FFABB044DA}">
      <dgm:prSet phldrT="[Text]"/>
      <dgm:spPr/>
      <dgm:t>
        <a:bodyPr/>
        <a:lstStyle/>
        <a:p>
          <a:r>
            <a:rPr lang="en-US" dirty="0"/>
            <a:t>App</a:t>
          </a:r>
        </a:p>
      </dgm:t>
    </dgm:pt>
    <dgm:pt modelId="{A98254E6-2198-427C-B0BD-3464860FBDBF}" type="parTrans" cxnId="{477787F3-0D50-4EE2-B85E-64EE41B48B46}">
      <dgm:prSet/>
      <dgm:spPr/>
    </dgm:pt>
    <dgm:pt modelId="{8FAC5C69-AC92-4373-BE14-759C9C56A72C}" type="sibTrans" cxnId="{477787F3-0D50-4EE2-B85E-64EE41B48B46}">
      <dgm:prSet/>
      <dgm:spPr/>
    </dgm:pt>
    <dgm:pt modelId="{FAFC085B-9299-42C7-80C3-E4BC0930D861}">
      <dgm:prSet phldrT="[Text]"/>
      <dgm:spPr/>
      <dgm:t>
        <a:bodyPr/>
        <a:lstStyle/>
        <a:p>
          <a:r>
            <a:rPr lang="en-US" dirty="0"/>
            <a:t>Web</a:t>
          </a:r>
        </a:p>
      </dgm:t>
    </dgm:pt>
    <dgm:pt modelId="{4043206E-3850-4474-BA4D-E4ACB181C97D}" type="parTrans" cxnId="{5EEE2BCB-8823-410D-88AC-ABB4FD6A39AC}">
      <dgm:prSet/>
      <dgm:spPr/>
    </dgm:pt>
    <dgm:pt modelId="{16627C38-31E7-4CFE-A57E-B97F5824D2B8}" type="sibTrans" cxnId="{5EEE2BCB-8823-410D-88AC-ABB4FD6A39AC}">
      <dgm:prSet/>
      <dgm:spPr/>
    </dgm:pt>
    <dgm:pt modelId="{F8B4D5CC-7C6C-4E7D-BD07-F2F2E23F0069}" type="pres">
      <dgm:prSet presAssocID="{0F5F4549-715A-4CED-A357-D914EAB7AE6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B90ED1B-E34D-4768-9289-5410B6D26B00}" type="pres">
      <dgm:prSet presAssocID="{0F5F4549-715A-4CED-A357-D914EAB7AE6F}" presName="hierFlow" presStyleCnt="0"/>
      <dgm:spPr/>
    </dgm:pt>
    <dgm:pt modelId="{D9C6790D-9287-4E47-861E-1F3431C16326}" type="pres">
      <dgm:prSet presAssocID="{0F5F4549-715A-4CED-A357-D914EAB7AE6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7DCCD4E-178E-48FB-BC8E-E649B593FD5C}" type="pres">
      <dgm:prSet presAssocID="{7B026650-0FB5-4E19-BAEE-B2FFABB044DA}" presName="Name14" presStyleCnt="0"/>
      <dgm:spPr/>
    </dgm:pt>
    <dgm:pt modelId="{1A2098DB-2F95-4BF4-91A8-2940401ACEE3}" type="pres">
      <dgm:prSet presAssocID="{7B026650-0FB5-4E19-BAEE-B2FFABB044DA}" presName="level1Shape" presStyleLbl="node0" presStyleIdx="0" presStyleCnt="1">
        <dgm:presLayoutVars>
          <dgm:chPref val="3"/>
        </dgm:presLayoutVars>
      </dgm:prSet>
      <dgm:spPr/>
    </dgm:pt>
    <dgm:pt modelId="{AB606000-4BF6-4072-9C1C-55E541F5D27E}" type="pres">
      <dgm:prSet presAssocID="{7B026650-0FB5-4E19-BAEE-B2FFABB044DA}" presName="hierChild2" presStyleCnt="0"/>
      <dgm:spPr/>
    </dgm:pt>
    <dgm:pt modelId="{D2463A75-A9D4-4E6F-88E2-17905B03F07F}" type="pres">
      <dgm:prSet presAssocID="{3283344D-D89A-400E-96FD-2F0EA3D9B8F2}" presName="Name19" presStyleLbl="parChTrans1D2" presStyleIdx="0" presStyleCnt="2"/>
      <dgm:spPr/>
    </dgm:pt>
    <dgm:pt modelId="{FB0AD9F2-F575-4C42-935B-2BFA4AAEECAA}" type="pres">
      <dgm:prSet presAssocID="{7E040263-4213-468A-B346-99F3DF1A215A}" presName="Name21" presStyleCnt="0"/>
      <dgm:spPr/>
    </dgm:pt>
    <dgm:pt modelId="{3D189516-AF9F-4809-AC67-D323475E24F6}" type="pres">
      <dgm:prSet presAssocID="{7E040263-4213-468A-B346-99F3DF1A215A}" presName="level2Shape" presStyleLbl="node2" presStyleIdx="0" presStyleCnt="2"/>
      <dgm:spPr/>
    </dgm:pt>
    <dgm:pt modelId="{217B8B36-BF0E-46B0-93EB-EFE659658A33}" type="pres">
      <dgm:prSet presAssocID="{7E040263-4213-468A-B346-99F3DF1A215A}" presName="hierChild3" presStyleCnt="0"/>
      <dgm:spPr/>
    </dgm:pt>
    <dgm:pt modelId="{440D1B8D-F018-4E6C-8315-E3D3E55569F1}" type="pres">
      <dgm:prSet presAssocID="{4043206E-3850-4474-BA4D-E4ACB181C97D}" presName="Name19" presStyleLbl="parChTrans1D2" presStyleIdx="1" presStyleCnt="2"/>
      <dgm:spPr/>
    </dgm:pt>
    <dgm:pt modelId="{EF3123D3-7A61-42D6-9E23-BAF65DA49E02}" type="pres">
      <dgm:prSet presAssocID="{FAFC085B-9299-42C7-80C3-E4BC0930D861}" presName="Name21" presStyleCnt="0"/>
      <dgm:spPr/>
    </dgm:pt>
    <dgm:pt modelId="{F3FCB98F-1BF1-412A-962B-AA18E71D1DD8}" type="pres">
      <dgm:prSet presAssocID="{FAFC085B-9299-42C7-80C3-E4BC0930D861}" presName="level2Shape" presStyleLbl="node2" presStyleIdx="1" presStyleCnt="2"/>
      <dgm:spPr/>
    </dgm:pt>
    <dgm:pt modelId="{DAB0A115-33FE-4471-8A14-03BA4223F62E}" type="pres">
      <dgm:prSet presAssocID="{FAFC085B-9299-42C7-80C3-E4BC0930D861}" presName="hierChild3" presStyleCnt="0"/>
      <dgm:spPr/>
    </dgm:pt>
    <dgm:pt modelId="{6BE1A5DD-813E-4AB2-B787-2D3E4C5AB015}" type="pres">
      <dgm:prSet presAssocID="{06458D12-D492-407A-8E57-7687C71203CE}" presName="Name19" presStyleLbl="parChTrans1D3" presStyleIdx="0" presStyleCnt="2"/>
      <dgm:spPr/>
    </dgm:pt>
    <dgm:pt modelId="{90AD90E4-39F9-47CE-A7D8-2720679A5D4A}" type="pres">
      <dgm:prSet presAssocID="{FFCB32DA-E96F-4AC5-849C-C2BEB3BFCCBC}" presName="Name21" presStyleCnt="0"/>
      <dgm:spPr/>
    </dgm:pt>
    <dgm:pt modelId="{500D02C4-945F-4D39-8E65-80038FFDE215}" type="pres">
      <dgm:prSet presAssocID="{FFCB32DA-E96F-4AC5-849C-C2BEB3BFCCBC}" presName="level2Shape" presStyleLbl="node3" presStyleIdx="0" presStyleCnt="2"/>
      <dgm:spPr/>
    </dgm:pt>
    <dgm:pt modelId="{3FC2F319-D591-4661-BD85-850AD1A6BD38}" type="pres">
      <dgm:prSet presAssocID="{FFCB32DA-E96F-4AC5-849C-C2BEB3BFCCBC}" presName="hierChild3" presStyleCnt="0"/>
      <dgm:spPr/>
    </dgm:pt>
    <dgm:pt modelId="{BED459CA-6F35-4B26-B586-543973B3BE29}" type="pres">
      <dgm:prSet presAssocID="{1FABDDE7-E863-46CE-8946-84F71B861BDC}" presName="Name19" presStyleLbl="parChTrans1D4" presStyleIdx="0" presStyleCnt="6"/>
      <dgm:spPr/>
    </dgm:pt>
    <dgm:pt modelId="{521789E0-D720-4276-AC1F-97BC2C169814}" type="pres">
      <dgm:prSet presAssocID="{1E85758A-7CCA-479F-A1AE-2586E21A32FA}" presName="Name21" presStyleCnt="0"/>
      <dgm:spPr/>
    </dgm:pt>
    <dgm:pt modelId="{90CD097E-28B8-4B8F-AA4E-0FE68931CACD}" type="pres">
      <dgm:prSet presAssocID="{1E85758A-7CCA-479F-A1AE-2586E21A32FA}" presName="level2Shape" presStyleLbl="node4" presStyleIdx="0" presStyleCnt="6"/>
      <dgm:spPr/>
    </dgm:pt>
    <dgm:pt modelId="{2D055475-1AD7-4FE4-AB93-E1771D7AF9E9}" type="pres">
      <dgm:prSet presAssocID="{1E85758A-7CCA-479F-A1AE-2586E21A32FA}" presName="hierChild3" presStyleCnt="0"/>
      <dgm:spPr/>
    </dgm:pt>
    <dgm:pt modelId="{451F3407-0F2D-4A57-9D2D-B320D8112098}" type="pres">
      <dgm:prSet presAssocID="{34ED32A8-CF22-42DB-845C-C4BD4EA697F5}" presName="Name19" presStyleLbl="parChTrans1D4" presStyleIdx="1" presStyleCnt="6"/>
      <dgm:spPr/>
    </dgm:pt>
    <dgm:pt modelId="{1157090E-35E3-4750-8126-5E19F7D25E49}" type="pres">
      <dgm:prSet presAssocID="{6CE82A89-FD6C-4C5E-8C47-95C73B548665}" presName="Name21" presStyleCnt="0"/>
      <dgm:spPr/>
    </dgm:pt>
    <dgm:pt modelId="{EEE1A0FD-C5CD-44F8-A007-3E6BF3CE56D5}" type="pres">
      <dgm:prSet presAssocID="{6CE82A89-FD6C-4C5E-8C47-95C73B548665}" presName="level2Shape" presStyleLbl="node4" presStyleIdx="1" presStyleCnt="6"/>
      <dgm:spPr/>
    </dgm:pt>
    <dgm:pt modelId="{ABA44CD0-E053-470B-8B85-40B28F7303A5}" type="pres">
      <dgm:prSet presAssocID="{6CE82A89-FD6C-4C5E-8C47-95C73B548665}" presName="hierChild3" presStyleCnt="0"/>
      <dgm:spPr/>
    </dgm:pt>
    <dgm:pt modelId="{A4B1768E-9F66-479B-AFF8-B6BA25FB7D44}" type="pres">
      <dgm:prSet presAssocID="{264EFA66-22F2-4234-934C-968A043B1C27}" presName="Name19" presStyleLbl="parChTrans1D4" presStyleIdx="2" presStyleCnt="6"/>
      <dgm:spPr/>
    </dgm:pt>
    <dgm:pt modelId="{1D5CC8B4-F550-4787-8813-C7D570045D93}" type="pres">
      <dgm:prSet presAssocID="{EDC38590-98FE-45AE-8A80-A7226B8D7F75}" presName="Name21" presStyleCnt="0"/>
      <dgm:spPr/>
    </dgm:pt>
    <dgm:pt modelId="{32AD024C-2267-4AE4-BE3E-E0A2A6102318}" type="pres">
      <dgm:prSet presAssocID="{EDC38590-98FE-45AE-8A80-A7226B8D7F75}" presName="level2Shape" presStyleLbl="node4" presStyleIdx="2" presStyleCnt="6"/>
      <dgm:spPr/>
    </dgm:pt>
    <dgm:pt modelId="{BE6B830A-4FA5-497F-85C3-F83C6E6DE1DF}" type="pres">
      <dgm:prSet presAssocID="{EDC38590-98FE-45AE-8A80-A7226B8D7F75}" presName="hierChild3" presStyleCnt="0"/>
      <dgm:spPr/>
    </dgm:pt>
    <dgm:pt modelId="{DBDA90D8-1087-4EF6-921C-C6D31D1237FC}" type="pres">
      <dgm:prSet presAssocID="{9CBD4CF0-8AB2-4C15-8967-D33FC44BC442}" presName="Name19" presStyleLbl="parChTrans1D4" presStyleIdx="3" presStyleCnt="6"/>
      <dgm:spPr/>
    </dgm:pt>
    <dgm:pt modelId="{CBBD3749-394C-4963-A839-A3D9AB7EE822}" type="pres">
      <dgm:prSet presAssocID="{387B4FBE-B563-44FF-9184-8F4695E784D2}" presName="Name21" presStyleCnt="0"/>
      <dgm:spPr/>
    </dgm:pt>
    <dgm:pt modelId="{4A1344E7-DBA8-4C3E-9A12-F8CF81FC0DB3}" type="pres">
      <dgm:prSet presAssocID="{387B4FBE-B563-44FF-9184-8F4695E784D2}" presName="level2Shape" presStyleLbl="node4" presStyleIdx="3" presStyleCnt="6"/>
      <dgm:spPr/>
    </dgm:pt>
    <dgm:pt modelId="{378358FB-4B0F-4233-8E82-D64F1F7A3BEB}" type="pres">
      <dgm:prSet presAssocID="{387B4FBE-B563-44FF-9184-8F4695E784D2}" presName="hierChild3" presStyleCnt="0"/>
      <dgm:spPr/>
    </dgm:pt>
    <dgm:pt modelId="{B703F572-1516-400D-9462-642B4419CED8}" type="pres">
      <dgm:prSet presAssocID="{D273BDCD-77DA-409C-B3CC-D97D4856B86A}" presName="Name19" presStyleLbl="parChTrans1D3" presStyleIdx="1" presStyleCnt="2"/>
      <dgm:spPr/>
    </dgm:pt>
    <dgm:pt modelId="{06E6B198-6CB5-4E04-B1D9-5A752EF11A9B}" type="pres">
      <dgm:prSet presAssocID="{D1415B04-8652-459E-9648-D5EBBA57A6E4}" presName="Name21" presStyleCnt="0"/>
      <dgm:spPr/>
    </dgm:pt>
    <dgm:pt modelId="{AD1F8C72-F918-45A2-A7CD-955198747BB8}" type="pres">
      <dgm:prSet presAssocID="{D1415B04-8652-459E-9648-D5EBBA57A6E4}" presName="level2Shape" presStyleLbl="node3" presStyleIdx="1" presStyleCnt="2"/>
      <dgm:spPr/>
    </dgm:pt>
    <dgm:pt modelId="{96598695-06AF-413C-9DCD-C80273BD52E6}" type="pres">
      <dgm:prSet presAssocID="{D1415B04-8652-459E-9648-D5EBBA57A6E4}" presName="hierChild3" presStyleCnt="0"/>
      <dgm:spPr/>
    </dgm:pt>
    <dgm:pt modelId="{6BD9EAC3-5165-4A1F-8D7D-A9FEBA5E4C32}" type="pres">
      <dgm:prSet presAssocID="{586090D3-2881-4404-B2D8-201A890326A8}" presName="Name19" presStyleLbl="parChTrans1D4" presStyleIdx="4" presStyleCnt="6"/>
      <dgm:spPr/>
    </dgm:pt>
    <dgm:pt modelId="{789FBB30-BC47-4E3F-AA93-65295FB2CE59}" type="pres">
      <dgm:prSet presAssocID="{FC492203-CAC0-4C18-A613-8F918E65E212}" presName="Name21" presStyleCnt="0"/>
      <dgm:spPr/>
    </dgm:pt>
    <dgm:pt modelId="{3839C1F9-CE26-443C-BDC1-CC34D993802F}" type="pres">
      <dgm:prSet presAssocID="{FC492203-CAC0-4C18-A613-8F918E65E212}" presName="level2Shape" presStyleLbl="node4" presStyleIdx="4" presStyleCnt="6"/>
      <dgm:spPr/>
    </dgm:pt>
    <dgm:pt modelId="{83C27466-AF01-4A13-946A-8B886817F06D}" type="pres">
      <dgm:prSet presAssocID="{FC492203-CAC0-4C18-A613-8F918E65E212}" presName="hierChild3" presStyleCnt="0"/>
      <dgm:spPr/>
    </dgm:pt>
    <dgm:pt modelId="{3786A682-15B5-4D61-8FE2-3A5840B02D79}" type="pres">
      <dgm:prSet presAssocID="{5176357B-8201-42AF-8780-37C924AA3C62}" presName="Name19" presStyleLbl="parChTrans1D4" presStyleIdx="5" presStyleCnt="6"/>
      <dgm:spPr/>
    </dgm:pt>
    <dgm:pt modelId="{F7C30A25-C509-4BBE-ACD6-56B8CAD19058}" type="pres">
      <dgm:prSet presAssocID="{5C6393C2-3F51-430C-8D74-E55CDF774505}" presName="Name21" presStyleCnt="0"/>
      <dgm:spPr/>
    </dgm:pt>
    <dgm:pt modelId="{D410E5FB-DBFE-4555-9A21-83A41F01D208}" type="pres">
      <dgm:prSet presAssocID="{5C6393C2-3F51-430C-8D74-E55CDF774505}" presName="level2Shape" presStyleLbl="node4" presStyleIdx="5" presStyleCnt="6"/>
      <dgm:spPr/>
    </dgm:pt>
    <dgm:pt modelId="{1DFC53FC-7163-41CD-A611-70C42DFEFB78}" type="pres">
      <dgm:prSet presAssocID="{5C6393C2-3F51-430C-8D74-E55CDF774505}" presName="hierChild3" presStyleCnt="0"/>
      <dgm:spPr/>
    </dgm:pt>
    <dgm:pt modelId="{0197ED83-58E5-4CB4-B6F8-250B09F23E2C}" type="pres">
      <dgm:prSet presAssocID="{0F5F4549-715A-4CED-A357-D914EAB7AE6F}" presName="bgShapesFlow" presStyleCnt="0"/>
      <dgm:spPr/>
    </dgm:pt>
  </dgm:ptLst>
  <dgm:cxnLst>
    <dgm:cxn modelId="{BECA7D04-0EB9-4272-B2B6-587416C9A3D1}" srcId="{FAFC085B-9299-42C7-80C3-E4BC0930D861}" destId="{D1415B04-8652-459E-9648-D5EBBA57A6E4}" srcOrd="1" destOrd="0" parTransId="{D273BDCD-77DA-409C-B3CC-D97D4856B86A}" sibTransId="{B5D1D907-6B91-45F8-99F5-93CA46DFBDAC}"/>
    <dgm:cxn modelId="{16982505-CC69-4E40-9365-FDD53F16135F}" type="presOf" srcId="{FC492203-CAC0-4C18-A613-8F918E65E212}" destId="{3839C1F9-CE26-443C-BDC1-CC34D993802F}" srcOrd="0" destOrd="0" presId="urn:microsoft.com/office/officeart/2005/8/layout/hierarchy6"/>
    <dgm:cxn modelId="{F8470A15-5CF9-412F-98A2-AB996C784E1B}" type="presOf" srcId="{1E85758A-7CCA-479F-A1AE-2586E21A32FA}" destId="{90CD097E-28B8-4B8F-AA4E-0FE68931CACD}" srcOrd="0" destOrd="0" presId="urn:microsoft.com/office/officeart/2005/8/layout/hierarchy6"/>
    <dgm:cxn modelId="{489B2617-A026-4753-AE76-638C43E6EABD}" srcId="{6CE82A89-FD6C-4C5E-8C47-95C73B548665}" destId="{EDC38590-98FE-45AE-8A80-A7226B8D7F75}" srcOrd="0" destOrd="0" parTransId="{264EFA66-22F2-4234-934C-968A043B1C27}" sibTransId="{1344FE60-CC45-499B-8806-88665F2B6FB6}"/>
    <dgm:cxn modelId="{54BAE52F-75F3-439E-809D-1C97A88E0F05}" type="presOf" srcId="{5C6393C2-3F51-430C-8D74-E55CDF774505}" destId="{D410E5FB-DBFE-4555-9A21-83A41F01D208}" srcOrd="0" destOrd="0" presId="urn:microsoft.com/office/officeart/2005/8/layout/hierarchy6"/>
    <dgm:cxn modelId="{F271CD34-AEEE-4AB1-8F64-1DB341D4A177}" type="presOf" srcId="{06458D12-D492-407A-8E57-7687C71203CE}" destId="{6BE1A5DD-813E-4AB2-B787-2D3E4C5AB015}" srcOrd="0" destOrd="0" presId="urn:microsoft.com/office/officeart/2005/8/layout/hierarchy6"/>
    <dgm:cxn modelId="{324F5137-E522-468F-B71D-DD729FF95D08}" type="presOf" srcId="{9CBD4CF0-8AB2-4C15-8967-D33FC44BC442}" destId="{DBDA90D8-1087-4EF6-921C-C6D31D1237FC}" srcOrd="0" destOrd="0" presId="urn:microsoft.com/office/officeart/2005/8/layout/hierarchy6"/>
    <dgm:cxn modelId="{3356BC42-796D-4E6C-BA95-E3A1D4AAA897}" type="presOf" srcId="{FAFC085B-9299-42C7-80C3-E4BC0930D861}" destId="{F3FCB98F-1BF1-412A-962B-AA18E71D1DD8}" srcOrd="0" destOrd="0" presId="urn:microsoft.com/office/officeart/2005/8/layout/hierarchy6"/>
    <dgm:cxn modelId="{16F21264-2C57-4977-BB7E-E4E5884E09BE}" srcId="{FAFC085B-9299-42C7-80C3-E4BC0930D861}" destId="{FFCB32DA-E96F-4AC5-849C-C2BEB3BFCCBC}" srcOrd="0" destOrd="0" parTransId="{06458D12-D492-407A-8E57-7687C71203CE}" sibTransId="{08A2F333-2BFB-4495-A673-91649DB0B582}"/>
    <dgm:cxn modelId="{C440DB44-E5F5-407B-AEF4-067F08B8273B}" type="presOf" srcId="{264EFA66-22F2-4234-934C-968A043B1C27}" destId="{A4B1768E-9F66-479B-AFF8-B6BA25FB7D44}" srcOrd="0" destOrd="0" presId="urn:microsoft.com/office/officeart/2005/8/layout/hierarchy6"/>
    <dgm:cxn modelId="{412DBA47-2A4B-4E23-A7C0-38945EF03ACF}" type="presOf" srcId="{3283344D-D89A-400E-96FD-2F0EA3D9B8F2}" destId="{D2463A75-A9D4-4E6F-88E2-17905B03F07F}" srcOrd="0" destOrd="0" presId="urn:microsoft.com/office/officeart/2005/8/layout/hierarchy6"/>
    <dgm:cxn modelId="{1A2A2A6C-3D80-4E1C-A796-C21652B1BE5A}" type="presOf" srcId="{FFCB32DA-E96F-4AC5-849C-C2BEB3BFCCBC}" destId="{500D02C4-945F-4D39-8E65-80038FFDE215}" srcOrd="0" destOrd="0" presId="urn:microsoft.com/office/officeart/2005/8/layout/hierarchy6"/>
    <dgm:cxn modelId="{C7A91070-E3CD-4815-AD9A-4612122825DD}" type="presOf" srcId="{EDC38590-98FE-45AE-8A80-A7226B8D7F75}" destId="{32AD024C-2267-4AE4-BE3E-E0A2A6102318}" srcOrd="0" destOrd="0" presId="urn:microsoft.com/office/officeart/2005/8/layout/hierarchy6"/>
    <dgm:cxn modelId="{1C92E473-E642-4034-AC83-53F961CD2E64}" srcId="{7B026650-0FB5-4E19-BAEE-B2FFABB044DA}" destId="{7E040263-4213-468A-B346-99F3DF1A215A}" srcOrd="0" destOrd="0" parTransId="{3283344D-D89A-400E-96FD-2F0EA3D9B8F2}" sibTransId="{1A93E824-6187-4EAB-9AD9-6B29A053E247}"/>
    <dgm:cxn modelId="{6C731676-A39F-41F6-A610-0B6948E692D9}" srcId="{6CE82A89-FD6C-4C5E-8C47-95C73B548665}" destId="{387B4FBE-B563-44FF-9184-8F4695E784D2}" srcOrd="1" destOrd="0" parTransId="{9CBD4CF0-8AB2-4C15-8967-D33FC44BC442}" sibTransId="{23280428-769B-4D7D-964D-8CF307B403C5}"/>
    <dgm:cxn modelId="{E9CFD357-2376-4E9A-8CB6-FA2FDB45DEDB}" type="presOf" srcId="{1FABDDE7-E863-46CE-8946-84F71B861BDC}" destId="{BED459CA-6F35-4B26-B586-543973B3BE29}" srcOrd="0" destOrd="0" presId="urn:microsoft.com/office/officeart/2005/8/layout/hierarchy6"/>
    <dgm:cxn modelId="{B08E1679-D2E4-43E4-A0CE-24673265DD2D}" type="presOf" srcId="{387B4FBE-B563-44FF-9184-8F4695E784D2}" destId="{4A1344E7-DBA8-4C3E-9A12-F8CF81FC0DB3}" srcOrd="0" destOrd="0" presId="urn:microsoft.com/office/officeart/2005/8/layout/hierarchy6"/>
    <dgm:cxn modelId="{D906697A-8BA9-4C0A-AE8E-B4D88220697E}" type="presOf" srcId="{4043206E-3850-4474-BA4D-E4ACB181C97D}" destId="{440D1B8D-F018-4E6C-8315-E3D3E55569F1}" srcOrd="0" destOrd="0" presId="urn:microsoft.com/office/officeart/2005/8/layout/hierarchy6"/>
    <dgm:cxn modelId="{EC54E07E-F28D-400B-B38D-180C308D8285}" type="presOf" srcId="{7B026650-0FB5-4E19-BAEE-B2FFABB044DA}" destId="{1A2098DB-2F95-4BF4-91A8-2940401ACEE3}" srcOrd="0" destOrd="0" presId="urn:microsoft.com/office/officeart/2005/8/layout/hierarchy6"/>
    <dgm:cxn modelId="{2D96EA7F-1538-449E-9C26-12443579158C}" type="presOf" srcId="{586090D3-2881-4404-B2D8-201A890326A8}" destId="{6BD9EAC3-5165-4A1F-8D7D-A9FEBA5E4C32}" srcOrd="0" destOrd="0" presId="urn:microsoft.com/office/officeart/2005/8/layout/hierarchy6"/>
    <dgm:cxn modelId="{9C89B797-7BE3-4DA6-B148-5397DF3A7247}" srcId="{D1415B04-8652-459E-9648-D5EBBA57A6E4}" destId="{5C6393C2-3F51-430C-8D74-E55CDF774505}" srcOrd="1" destOrd="0" parTransId="{5176357B-8201-42AF-8780-37C924AA3C62}" sibTransId="{6BCC82B1-9935-4728-8A1F-61A2F2E191A8}"/>
    <dgm:cxn modelId="{261844AB-B2A6-403C-A15C-1452A657CAAF}" srcId="{FFCB32DA-E96F-4AC5-849C-C2BEB3BFCCBC}" destId="{6CE82A89-FD6C-4C5E-8C47-95C73B548665}" srcOrd="1" destOrd="0" parTransId="{34ED32A8-CF22-42DB-845C-C4BD4EA697F5}" sibTransId="{704E14EB-34D3-4FB7-8177-27844EDEAF26}"/>
    <dgm:cxn modelId="{1EF070AD-8CDC-4C46-8E8B-71073E45C926}" type="presOf" srcId="{D273BDCD-77DA-409C-B3CC-D97D4856B86A}" destId="{B703F572-1516-400D-9462-642B4419CED8}" srcOrd="0" destOrd="0" presId="urn:microsoft.com/office/officeart/2005/8/layout/hierarchy6"/>
    <dgm:cxn modelId="{4B18D7B8-3047-4219-8C6A-6D10A5865C98}" type="presOf" srcId="{34ED32A8-CF22-42DB-845C-C4BD4EA697F5}" destId="{451F3407-0F2D-4A57-9D2D-B320D8112098}" srcOrd="0" destOrd="0" presId="urn:microsoft.com/office/officeart/2005/8/layout/hierarchy6"/>
    <dgm:cxn modelId="{5EEE2BCB-8823-410D-88AC-ABB4FD6A39AC}" srcId="{7B026650-0FB5-4E19-BAEE-B2FFABB044DA}" destId="{FAFC085B-9299-42C7-80C3-E4BC0930D861}" srcOrd="1" destOrd="0" parTransId="{4043206E-3850-4474-BA4D-E4ACB181C97D}" sibTransId="{16627C38-31E7-4CFE-A57E-B97F5824D2B8}"/>
    <dgm:cxn modelId="{003061CD-538B-4BA9-8570-AA3F6CA4C836}" type="presOf" srcId="{7E040263-4213-468A-B346-99F3DF1A215A}" destId="{3D189516-AF9F-4809-AC67-D323475E24F6}" srcOrd="0" destOrd="0" presId="urn:microsoft.com/office/officeart/2005/8/layout/hierarchy6"/>
    <dgm:cxn modelId="{D08A9EDD-8DBC-4E2A-9A9F-92D705684E65}" type="presOf" srcId="{5176357B-8201-42AF-8780-37C924AA3C62}" destId="{3786A682-15B5-4D61-8FE2-3A5840B02D79}" srcOrd="0" destOrd="0" presId="urn:microsoft.com/office/officeart/2005/8/layout/hierarchy6"/>
    <dgm:cxn modelId="{C6E6ACEB-6450-408B-B312-49A611E42C04}" srcId="{FFCB32DA-E96F-4AC5-849C-C2BEB3BFCCBC}" destId="{1E85758A-7CCA-479F-A1AE-2586E21A32FA}" srcOrd="0" destOrd="0" parTransId="{1FABDDE7-E863-46CE-8946-84F71B861BDC}" sibTransId="{E29235E4-0E30-4E2A-8A42-C0167102082E}"/>
    <dgm:cxn modelId="{477787F3-0D50-4EE2-B85E-64EE41B48B46}" srcId="{0F5F4549-715A-4CED-A357-D914EAB7AE6F}" destId="{7B026650-0FB5-4E19-BAEE-B2FFABB044DA}" srcOrd="0" destOrd="0" parTransId="{A98254E6-2198-427C-B0BD-3464860FBDBF}" sibTransId="{8FAC5C69-AC92-4373-BE14-759C9C56A72C}"/>
    <dgm:cxn modelId="{2AB203F7-C5DB-483E-9077-2D029CBDF0EA}" type="presOf" srcId="{D1415B04-8652-459E-9648-D5EBBA57A6E4}" destId="{AD1F8C72-F918-45A2-A7CD-955198747BB8}" srcOrd="0" destOrd="0" presId="urn:microsoft.com/office/officeart/2005/8/layout/hierarchy6"/>
    <dgm:cxn modelId="{C07E47FA-1290-444C-A685-BD00A4FE0FBE}" type="presOf" srcId="{0F5F4549-715A-4CED-A357-D914EAB7AE6F}" destId="{F8B4D5CC-7C6C-4E7D-BD07-F2F2E23F0069}" srcOrd="0" destOrd="0" presId="urn:microsoft.com/office/officeart/2005/8/layout/hierarchy6"/>
    <dgm:cxn modelId="{EE1374FD-5A02-43CF-BD31-8B3E37ECEC40}" srcId="{D1415B04-8652-459E-9648-D5EBBA57A6E4}" destId="{FC492203-CAC0-4C18-A613-8F918E65E212}" srcOrd="0" destOrd="0" parTransId="{586090D3-2881-4404-B2D8-201A890326A8}" sibTransId="{09DD8388-A15C-4EF2-A508-C730EF6AB654}"/>
    <dgm:cxn modelId="{6C935BFF-0845-46E5-ABEE-24DB349F102F}" type="presOf" srcId="{6CE82A89-FD6C-4C5E-8C47-95C73B548665}" destId="{EEE1A0FD-C5CD-44F8-A007-3E6BF3CE56D5}" srcOrd="0" destOrd="0" presId="urn:microsoft.com/office/officeart/2005/8/layout/hierarchy6"/>
    <dgm:cxn modelId="{A025C3C3-9731-45B1-BE00-65DEAAB4E3CF}" type="presParOf" srcId="{F8B4D5CC-7C6C-4E7D-BD07-F2F2E23F0069}" destId="{6B90ED1B-E34D-4768-9289-5410B6D26B00}" srcOrd="0" destOrd="0" presId="urn:microsoft.com/office/officeart/2005/8/layout/hierarchy6"/>
    <dgm:cxn modelId="{F91CAA05-75B4-4064-BF3C-CA5040303D92}" type="presParOf" srcId="{6B90ED1B-E34D-4768-9289-5410B6D26B00}" destId="{D9C6790D-9287-4E47-861E-1F3431C16326}" srcOrd="0" destOrd="0" presId="urn:microsoft.com/office/officeart/2005/8/layout/hierarchy6"/>
    <dgm:cxn modelId="{ED44B7F7-0D9B-433C-8A28-9C83E920B22C}" type="presParOf" srcId="{D9C6790D-9287-4E47-861E-1F3431C16326}" destId="{C7DCCD4E-178E-48FB-BC8E-E649B593FD5C}" srcOrd="0" destOrd="0" presId="urn:microsoft.com/office/officeart/2005/8/layout/hierarchy6"/>
    <dgm:cxn modelId="{F54317AF-0217-4B23-B00E-0731625C5C70}" type="presParOf" srcId="{C7DCCD4E-178E-48FB-BC8E-E649B593FD5C}" destId="{1A2098DB-2F95-4BF4-91A8-2940401ACEE3}" srcOrd="0" destOrd="0" presId="urn:microsoft.com/office/officeart/2005/8/layout/hierarchy6"/>
    <dgm:cxn modelId="{C6F2FE78-D389-42F6-85B1-BFA29CC8EB1F}" type="presParOf" srcId="{C7DCCD4E-178E-48FB-BC8E-E649B593FD5C}" destId="{AB606000-4BF6-4072-9C1C-55E541F5D27E}" srcOrd="1" destOrd="0" presId="urn:microsoft.com/office/officeart/2005/8/layout/hierarchy6"/>
    <dgm:cxn modelId="{742B2F9C-84D0-4E38-9289-10FBE23806C7}" type="presParOf" srcId="{AB606000-4BF6-4072-9C1C-55E541F5D27E}" destId="{D2463A75-A9D4-4E6F-88E2-17905B03F07F}" srcOrd="0" destOrd="0" presId="urn:microsoft.com/office/officeart/2005/8/layout/hierarchy6"/>
    <dgm:cxn modelId="{B0EC4523-EF6F-4B95-A755-69B76F013B32}" type="presParOf" srcId="{AB606000-4BF6-4072-9C1C-55E541F5D27E}" destId="{FB0AD9F2-F575-4C42-935B-2BFA4AAEECAA}" srcOrd="1" destOrd="0" presId="urn:microsoft.com/office/officeart/2005/8/layout/hierarchy6"/>
    <dgm:cxn modelId="{9E87CCBB-1353-4ACE-A555-8D2CBED56AEA}" type="presParOf" srcId="{FB0AD9F2-F575-4C42-935B-2BFA4AAEECAA}" destId="{3D189516-AF9F-4809-AC67-D323475E24F6}" srcOrd="0" destOrd="0" presId="urn:microsoft.com/office/officeart/2005/8/layout/hierarchy6"/>
    <dgm:cxn modelId="{9C56B449-F5ED-4ABF-92E9-34729DF97B6D}" type="presParOf" srcId="{FB0AD9F2-F575-4C42-935B-2BFA4AAEECAA}" destId="{217B8B36-BF0E-46B0-93EB-EFE659658A33}" srcOrd="1" destOrd="0" presId="urn:microsoft.com/office/officeart/2005/8/layout/hierarchy6"/>
    <dgm:cxn modelId="{B18646C3-4663-43BE-B1DD-4438802DDA06}" type="presParOf" srcId="{AB606000-4BF6-4072-9C1C-55E541F5D27E}" destId="{440D1B8D-F018-4E6C-8315-E3D3E55569F1}" srcOrd="2" destOrd="0" presId="urn:microsoft.com/office/officeart/2005/8/layout/hierarchy6"/>
    <dgm:cxn modelId="{323C40D3-DABB-4597-8EB8-A4CF2F28CC6B}" type="presParOf" srcId="{AB606000-4BF6-4072-9C1C-55E541F5D27E}" destId="{EF3123D3-7A61-42D6-9E23-BAF65DA49E02}" srcOrd="3" destOrd="0" presId="urn:microsoft.com/office/officeart/2005/8/layout/hierarchy6"/>
    <dgm:cxn modelId="{79CFB55B-2FD3-4C75-80CF-E6D79003453E}" type="presParOf" srcId="{EF3123D3-7A61-42D6-9E23-BAF65DA49E02}" destId="{F3FCB98F-1BF1-412A-962B-AA18E71D1DD8}" srcOrd="0" destOrd="0" presId="urn:microsoft.com/office/officeart/2005/8/layout/hierarchy6"/>
    <dgm:cxn modelId="{9F079F81-7D13-4C06-A0E0-8BA05909F336}" type="presParOf" srcId="{EF3123D3-7A61-42D6-9E23-BAF65DA49E02}" destId="{DAB0A115-33FE-4471-8A14-03BA4223F62E}" srcOrd="1" destOrd="0" presId="urn:microsoft.com/office/officeart/2005/8/layout/hierarchy6"/>
    <dgm:cxn modelId="{1EB5662F-4E88-4220-AC68-09283163AD82}" type="presParOf" srcId="{DAB0A115-33FE-4471-8A14-03BA4223F62E}" destId="{6BE1A5DD-813E-4AB2-B787-2D3E4C5AB015}" srcOrd="0" destOrd="0" presId="urn:microsoft.com/office/officeart/2005/8/layout/hierarchy6"/>
    <dgm:cxn modelId="{F067A113-F8FC-4135-B4DE-30487E8127FD}" type="presParOf" srcId="{DAB0A115-33FE-4471-8A14-03BA4223F62E}" destId="{90AD90E4-39F9-47CE-A7D8-2720679A5D4A}" srcOrd="1" destOrd="0" presId="urn:microsoft.com/office/officeart/2005/8/layout/hierarchy6"/>
    <dgm:cxn modelId="{DB5BDFB0-F126-4752-99A5-19FC0FE731F9}" type="presParOf" srcId="{90AD90E4-39F9-47CE-A7D8-2720679A5D4A}" destId="{500D02C4-945F-4D39-8E65-80038FFDE215}" srcOrd="0" destOrd="0" presId="urn:microsoft.com/office/officeart/2005/8/layout/hierarchy6"/>
    <dgm:cxn modelId="{8450AC37-E187-481F-8EF0-0A2A5997EE37}" type="presParOf" srcId="{90AD90E4-39F9-47CE-A7D8-2720679A5D4A}" destId="{3FC2F319-D591-4661-BD85-850AD1A6BD38}" srcOrd="1" destOrd="0" presId="urn:microsoft.com/office/officeart/2005/8/layout/hierarchy6"/>
    <dgm:cxn modelId="{D13419AB-84BF-4EE1-AF72-B105E9FE20E3}" type="presParOf" srcId="{3FC2F319-D591-4661-BD85-850AD1A6BD38}" destId="{BED459CA-6F35-4B26-B586-543973B3BE29}" srcOrd="0" destOrd="0" presId="urn:microsoft.com/office/officeart/2005/8/layout/hierarchy6"/>
    <dgm:cxn modelId="{0F803D14-D170-4F49-9FFE-3AFF74092B0F}" type="presParOf" srcId="{3FC2F319-D591-4661-BD85-850AD1A6BD38}" destId="{521789E0-D720-4276-AC1F-97BC2C169814}" srcOrd="1" destOrd="0" presId="urn:microsoft.com/office/officeart/2005/8/layout/hierarchy6"/>
    <dgm:cxn modelId="{C33A000E-AD8C-4B88-AC8E-A88F3146E4D2}" type="presParOf" srcId="{521789E0-D720-4276-AC1F-97BC2C169814}" destId="{90CD097E-28B8-4B8F-AA4E-0FE68931CACD}" srcOrd="0" destOrd="0" presId="urn:microsoft.com/office/officeart/2005/8/layout/hierarchy6"/>
    <dgm:cxn modelId="{2FCB8623-E7A8-41CE-BA48-E5EB90D6D417}" type="presParOf" srcId="{521789E0-D720-4276-AC1F-97BC2C169814}" destId="{2D055475-1AD7-4FE4-AB93-E1771D7AF9E9}" srcOrd="1" destOrd="0" presId="urn:microsoft.com/office/officeart/2005/8/layout/hierarchy6"/>
    <dgm:cxn modelId="{75691FF2-0772-4079-BA0A-228BD37C3AF0}" type="presParOf" srcId="{3FC2F319-D591-4661-BD85-850AD1A6BD38}" destId="{451F3407-0F2D-4A57-9D2D-B320D8112098}" srcOrd="2" destOrd="0" presId="urn:microsoft.com/office/officeart/2005/8/layout/hierarchy6"/>
    <dgm:cxn modelId="{C86C8B76-136E-4B1B-8E4A-BE2927918B59}" type="presParOf" srcId="{3FC2F319-D591-4661-BD85-850AD1A6BD38}" destId="{1157090E-35E3-4750-8126-5E19F7D25E49}" srcOrd="3" destOrd="0" presId="urn:microsoft.com/office/officeart/2005/8/layout/hierarchy6"/>
    <dgm:cxn modelId="{173103DE-79BF-4607-A711-C0E203625A0D}" type="presParOf" srcId="{1157090E-35E3-4750-8126-5E19F7D25E49}" destId="{EEE1A0FD-C5CD-44F8-A007-3E6BF3CE56D5}" srcOrd="0" destOrd="0" presId="urn:microsoft.com/office/officeart/2005/8/layout/hierarchy6"/>
    <dgm:cxn modelId="{1D71FD19-8252-4BEF-9401-9F8B9546A933}" type="presParOf" srcId="{1157090E-35E3-4750-8126-5E19F7D25E49}" destId="{ABA44CD0-E053-470B-8B85-40B28F7303A5}" srcOrd="1" destOrd="0" presId="urn:microsoft.com/office/officeart/2005/8/layout/hierarchy6"/>
    <dgm:cxn modelId="{6626B6AA-54AB-4568-AFFB-770040F16C53}" type="presParOf" srcId="{ABA44CD0-E053-470B-8B85-40B28F7303A5}" destId="{A4B1768E-9F66-479B-AFF8-B6BA25FB7D44}" srcOrd="0" destOrd="0" presId="urn:microsoft.com/office/officeart/2005/8/layout/hierarchy6"/>
    <dgm:cxn modelId="{A2D76030-05B0-401A-92DF-B9E27171DEFB}" type="presParOf" srcId="{ABA44CD0-E053-470B-8B85-40B28F7303A5}" destId="{1D5CC8B4-F550-4787-8813-C7D570045D93}" srcOrd="1" destOrd="0" presId="urn:microsoft.com/office/officeart/2005/8/layout/hierarchy6"/>
    <dgm:cxn modelId="{309894EE-D0BF-4028-84AF-D6A08DD5E6C3}" type="presParOf" srcId="{1D5CC8B4-F550-4787-8813-C7D570045D93}" destId="{32AD024C-2267-4AE4-BE3E-E0A2A6102318}" srcOrd="0" destOrd="0" presId="urn:microsoft.com/office/officeart/2005/8/layout/hierarchy6"/>
    <dgm:cxn modelId="{004CFA89-3CDB-4B79-A81D-C1FF92055F96}" type="presParOf" srcId="{1D5CC8B4-F550-4787-8813-C7D570045D93}" destId="{BE6B830A-4FA5-497F-85C3-F83C6E6DE1DF}" srcOrd="1" destOrd="0" presId="urn:microsoft.com/office/officeart/2005/8/layout/hierarchy6"/>
    <dgm:cxn modelId="{801002F0-DFA0-4992-8002-6F22AAD08B06}" type="presParOf" srcId="{ABA44CD0-E053-470B-8B85-40B28F7303A5}" destId="{DBDA90D8-1087-4EF6-921C-C6D31D1237FC}" srcOrd="2" destOrd="0" presId="urn:microsoft.com/office/officeart/2005/8/layout/hierarchy6"/>
    <dgm:cxn modelId="{33B3F36C-C167-4A00-9E13-9C9FC1A44111}" type="presParOf" srcId="{ABA44CD0-E053-470B-8B85-40B28F7303A5}" destId="{CBBD3749-394C-4963-A839-A3D9AB7EE822}" srcOrd="3" destOrd="0" presId="urn:microsoft.com/office/officeart/2005/8/layout/hierarchy6"/>
    <dgm:cxn modelId="{6BCEBD44-2344-443A-B17B-C50071F6F406}" type="presParOf" srcId="{CBBD3749-394C-4963-A839-A3D9AB7EE822}" destId="{4A1344E7-DBA8-4C3E-9A12-F8CF81FC0DB3}" srcOrd="0" destOrd="0" presId="urn:microsoft.com/office/officeart/2005/8/layout/hierarchy6"/>
    <dgm:cxn modelId="{976589F3-F930-4F15-978F-0FAA828D14EA}" type="presParOf" srcId="{CBBD3749-394C-4963-A839-A3D9AB7EE822}" destId="{378358FB-4B0F-4233-8E82-D64F1F7A3BEB}" srcOrd="1" destOrd="0" presId="urn:microsoft.com/office/officeart/2005/8/layout/hierarchy6"/>
    <dgm:cxn modelId="{E71D9FC4-4C10-4C00-A570-C1E7FF70FCF7}" type="presParOf" srcId="{DAB0A115-33FE-4471-8A14-03BA4223F62E}" destId="{B703F572-1516-400D-9462-642B4419CED8}" srcOrd="2" destOrd="0" presId="urn:microsoft.com/office/officeart/2005/8/layout/hierarchy6"/>
    <dgm:cxn modelId="{77C93E77-1157-4908-8D3A-C4631EC8EF07}" type="presParOf" srcId="{DAB0A115-33FE-4471-8A14-03BA4223F62E}" destId="{06E6B198-6CB5-4E04-B1D9-5A752EF11A9B}" srcOrd="3" destOrd="0" presId="urn:microsoft.com/office/officeart/2005/8/layout/hierarchy6"/>
    <dgm:cxn modelId="{1DAA67A9-9497-4957-8AE8-F540E3DFD27A}" type="presParOf" srcId="{06E6B198-6CB5-4E04-B1D9-5A752EF11A9B}" destId="{AD1F8C72-F918-45A2-A7CD-955198747BB8}" srcOrd="0" destOrd="0" presId="urn:microsoft.com/office/officeart/2005/8/layout/hierarchy6"/>
    <dgm:cxn modelId="{8B1444D2-7CBE-4BE5-B62B-38425DA46551}" type="presParOf" srcId="{06E6B198-6CB5-4E04-B1D9-5A752EF11A9B}" destId="{96598695-06AF-413C-9DCD-C80273BD52E6}" srcOrd="1" destOrd="0" presId="urn:microsoft.com/office/officeart/2005/8/layout/hierarchy6"/>
    <dgm:cxn modelId="{BC0A1C1D-DF6F-46BB-925B-030D27E51F50}" type="presParOf" srcId="{96598695-06AF-413C-9DCD-C80273BD52E6}" destId="{6BD9EAC3-5165-4A1F-8D7D-A9FEBA5E4C32}" srcOrd="0" destOrd="0" presId="urn:microsoft.com/office/officeart/2005/8/layout/hierarchy6"/>
    <dgm:cxn modelId="{F87CB22D-F5BA-4103-8B15-45C081038EFF}" type="presParOf" srcId="{96598695-06AF-413C-9DCD-C80273BD52E6}" destId="{789FBB30-BC47-4E3F-AA93-65295FB2CE59}" srcOrd="1" destOrd="0" presId="urn:microsoft.com/office/officeart/2005/8/layout/hierarchy6"/>
    <dgm:cxn modelId="{BE5D31F4-0BB8-4382-A12E-EC44DAA5E395}" type="presParOf" srcId="{789FBB30-BC47-4E3F-AA93-65295FB2CE59}" destId="{3839C1F9-CE26-443C-BDC1-CC34D993802F}" srcOrd="0" destOrd="0" presId="urn:microsoft.com/office/officeart/2005/8/layout/hierarchy6"/>
    <dgm:cxn modelId="{C8403F6B-0A73-4B53-B881-F96E3FC20310}" type="presParOf" srcId="{789FBB30-BC47-4E3F-AA93-65295FB2CE59}" destId="{83C27466-AF01-4A13-946A-8B886817F06D}" srcOrd="1" destOrd="0" presId="urn:microsoft.com/office/officeart/2005/8/layout/hierarchy6"/>
    <dgm:cxn modelId="{8BF78B55-9B85-4524-870D-B4F9FE33CF5E}" type="presParOf" srcId="{96598695-06AF-413C-9DCD-C80273BD52E6}" destId="{3786A682-15B5-4D61-8FE2-3A5840B02D79}" srcOrd="2" destOrd="0" presId="urn:microsoft.com/office/officeart/2005/8/layout/hierarchy6"/>
    <dgm:cxn modelId="{A2ABF008-388D-4FD2-B734-2992C233D059}" type="presParOf" srcId="{96598695-06AF-413C-9DCD-C80273BD52E6}" destId="{F7C30A25-C509-4BBE-ACD6-56B8CAD19058}" srcOrd="3" destOrd="0" presId="urn:microsoft.com/office/officeart/2005/8/layout/hierarchy6"/>
    <dgm:cxn modelId="{F3DC08E2-489A-4A2D-8DBB-59429C08D2A5}" type="presParOf" srcId="{F7C30A25-C509-4BBE-ACD6-56B8CAD19058}" destId="{D410E5FB-DBFE-4555-9A21-83A41F01D208}" srcOrd="0" destOrd="0" presId="urn:microsoft.com/office/officeart/2005/8/layout/hierarchy6"/>
    <dgm:cxn modelId="{F133B31B-E3F1-4DA3-A881-7310B21DC63A}" type="presParOf" srcId="{F7C30A25-C509-4BBE-ACD6-56B8CAD19058}" destId="{1DFC53FC-7163-41CD-A611-70C42DFEFB78}" srcOrd="1" destOrd="0" presId="urn:microsoft.com/office/officeart/2005/8/layout/hierarchy6"/>
    <dgm:cxn modelId="{6A01313B-38B1-4F11-8F54-A6DADB324A7C}" type="presParOf" srcId="{F8B4D5CC-7C6C-4E7D-BD07-F2F2E23F0069}" destId="{0197ED83-58E5-4CB4-B6F8-250B09F23E2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F56CD-F8BF-45AF-A98E-2128801F895E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品链</a:t>
          </a:r>
          <a:br>
            <a:rPr lang="en-US" altLang="zh-CN" sz="4200" kern="1200" dirty="0"/>
          </a:br>
          <a:r>
            <a:rPr lang="zh-CN" altLang="en-US" sz="4200" kern="1200" dirty="0"/>
            <a:t>框架</a:t>
          </a:r>
          <a:endParaRPr lang="en-US" sz="4200" kern="1200" dirty="0"/>
        </a:p>
      </dsp:txBody>
      <dsp:txXfrm>
        <a:off x="1560827" y="1389377"/>
        <a:ext cx="1793245" cy="1793245"/>
      </dsp:txXfrm>
    </dsp:sp>
    <dsp:sp modelId="{0A986A65-62F6-4641-A9BF-98CF1870AE76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2914377"/>
                <a:satOff val="-174"/>
                <a:lumOff val="215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2914377"/>
                <a:satOff val="-174"/>
                <a:lumOff val="215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多环节多主体</a:t>
          </a:r>
          <a:endParaRPr lang="en-US" sz="2100" kern="1200" dirty="0"/>
        </a:p>
      </dsp:txBody>
      <dsp:txXfrm>
        <a:off x="2009138" y="186148"/>
        <a:ext cx="896623" cy="896623"/>
      </dsp:txXfrm>
    </dsp:sp>
    <dsp:sp modelId="{0D296538-2110-4077-BF0D-E7C5AA3F46F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平台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sz="2100" kern="1200" dirty="0"/>
        </a:p>
      </dsp:txBody>
      <dsp:txXfrm>
        <a:off x="3660677" y="1837688"/>
        <a:ext cx="896623" cy="896623"/>
      </dsp:txXfrm>
    </dsp:sp>
    <dsp:sp modelId="{5A15B6EB-AF74-48CB-923D-AEC900BEA118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8743131"/>
                <a:satOff val="-522"/>
                <a:lumOff val="647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8743131"/>
                <a:satOff val="-522"/>
                <a:lumOff val="647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可以</a:t>
          </a:r>
          <a:br>
            <a:rPr lang="en-US" altLang="zh-CN" sz="2100" kern="1200" dirty="0"/>
          </a:br>
          <a:r>
            <a:rPr lang="zh-CN" altLang="en-US" sz="2100" kern="1200" dirty="0"/>
            <a:t>联盟</a:t>
          </a:r>
          <a:endParaRPr lang="en-US" sz="2100" kern="1200" dirty="0"/>
        </a:p>
      </dsp:txBody>
      <dsp:txXfrm>
        <a:off x="2009138" y="3489227"/>
        <a:ext cx="896623" cy="896623"/>
      </dsp:txXfrm>
    </dsp:sp>
    <dsp:sp modelId="{AA861D9A-6279-4C0C-950A-FC9439F6D382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多供应</a:t>
          </a:r>
          <a:br>
            <a:rPr lang="en-US" altLang="zh-CN" sz="2100" kern="1200" dirty="0"/>
          </a:br>
          <a:r>
            <a:rPr lang="zh-CN" altLang="en-US" sz="2100" kern="1200" dirty="0"/>
            <a:t>多服务</a:t>
          </a:r>
          <a:endParaRPr lang="en-US" sz="2100" kern="1200" dirty="0"/>
        </a:p>
      </dsp:txBody>
      <dsp:txXfrm>
        <a:off x="357598" y="1837688"/>
        <a:ext cx="896623" cy="8966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505C2-F30D-4312-833F-9A2948880100}">
      <dsp:nvSpPr>
        <dsp:cNvPr id="0" name=""/>
        <dsp:cNvSpPr/>
      </dsp:nvSpPr>
      <dsp:spPr>
        <a:xfrm>
          <a:off x="585107" y="0"/>
          <a:ext cx="2390018" cy="1133506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8306" y="33199"/>
        <a:ext cx="2323620" cy="1067108"/>
      </dsp:txXfrm>
    </dsp:sp>
    <dsp:sp modelId="{42A5388C-3159-4829-8BB6-F3429F72AB50}">
      <dsp:nvSpPr>
        <dsp:cNvPr id="0" name=""/>
        <dsp:cNvSpPr/>
      </dsp:nvSpPr>
      <dsp:spPr>
        <a:xfrm>
          <a:off x="1734397" y="1133506"/>
          <a:ext cx="91440" cy="320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615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7FDDE-AE02-4671-B8F7-6D3EE630E809}">
      <dsp:nvSpPr>
        <dsp:cNvPr id="0" name=""/>
        <dsp:cNvSpPr/>
      </dsp:nvSpPr>
      <dsp:spPr>
        <a:xfrm>
          <a:off x="585107" y="1454122"/>
          <a:ext cx="2390018" cy="834610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9552" y="1478567"/>
        <a:ext cx="2341128" cy="785720"/>
      </dsp:txXfrm>
    </dsp:sp>
    <dsp:sp modelId="{A6F67894-373E-4D76-ACE7-21B5ED6499D2}">
      <dsp:nvSpPr>
        <dsp:cNvPr id="0" name=""/>
        <dsp:cNvSpPr/>
      </dsp:nvSpPr>
      <dsp:spPr>
        <a:xfrm>
          <a:off x="1734397" y="2288732"/>
          <a:ext cx="91440" cy="15964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6407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7B3F4-AC62-4DE1-8AE5-3737F91055AB}">
      <dsp:nvSpPr>
        <dsp:cNvPr id="0" name=""/>
        <dsp:cNvSpPr/>
      </dsp:nvSpPr>
      <dsp:spPr>
        <a:xfrm>
          <a:off x="585107" y="3885140"/>
          <a:ext cx="2390018" cy="686859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5224" y="3905257"/>
        <a:ext cx="2349784" cy="6466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37077-F6DC-446E-9FCA-C32E79B73396}">
      <dsp:nvSpPr>
        <dsp:cNvPr id="0" name=""/>
        <dsp:cNvSpPr/>
      </dsp:nvSpPr>
      <dsp:spPr>
        <a:xfrm>
          <a:off x="1047755" y="24539"/>
          <a:ext cx="1464723" cy="666490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7276" y="44060"/>
        <a:ext cx="1425681" cy="627448"/>
      </dsp:txXfrm>
    </dsp:sp>
    <dsp:sp modelId="{BFFBAD9D-F7BD-40EF-911A-5EE3A07C9948}">
      <dsp:nvSpPr>
        <dsp:cNvPr id="0" name=""/>
        <dsp:cNvSpPr/>
      </dsp:nvSpPr>
      <dsp:spPr>
        <a:xfrm>
          <a:off x="1734397" y="691030"/>
          <a:ext cx="91440" cy="2411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152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D9B17-F71B-478C-B7B6-AD6B831A017A}">
      <dsp:nvSpPr>
        <dsp:cNvPr id="0" name=""/>
        <dsp:cNvSpPr/>
      </dsp:nvSpPr>
      <dsp:spPr>
        <a:xfrm>
          <a:off x="1006530" y="932183"/>
          <a:ext cx="1547172" cy="914038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33301" y="958954"/>
        <a:ext cx="1493630" cy="860496"/>
      </dsp:txXfrm>
    </dsp:sp>
    <dsp:sp modelId="{ACD25742-E068-4040-8D0D-6BC363093126}">
      <dsp:nvSpPr>
        <dsp:cNvPr id="0" name=""/>
        <dsp:cNvSpPr/>
      </dsp:nvSpPr>
      <dsp:spPr>
        <a:xfrm>
          <a:off x="774455" y="1846221"/>
          <a:ext cx="1005661" cy="412579"/>
        </a:xfrm>
        <a:custGeom>
          <a:avLst/>
          <a:gdLst/>
          <a:ahLst/>
          <a:cxnLst/>
          <a:rect l="0" t="0" r="0" b="0"/>
          <a:pathLst>
            <a:path>
              <a:moveTo>
                <a:pt x="1005661" y="0"/>
              </a:moveTo>
              <a:lnTo>
                <a:pt x="1005661" y="206289"/>
              </a:lnTo>
              <a:lnTo>
                <a:pt x="0" y="206289"/>
              </a:lnTo>
              <a:lnTo>
                <a:pt x="0" y="41257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D1651-A514-4092-8F1C-CE6C853BDEF3}">
      <dsp:nvSpPr>
        <dsp:cNvPr id="0" name=""/>
        <dsp:cNvSpPr/>
      </dsp:nvSpPr>
      <dsp:spPr>
        <a:xfrm>
          <a:off x="869" y="2258800"/>
          <a:ext cx="1547172" cy="630895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47" y="2277278"/>
        <a:ext cx="1510216" cy="593939"/>
      </dsp:txXfrm>
    </dsp:sp>
    <dsp:sp modelId="{A207A91E-56A5-4BEC-BAAD-8A10300D8D32}">
      <dsp:nvSpPr>
        <dsp:cNvPr id="0" name=""/>
        <dsp:cNvSpPr/>
      </dsp:nvSpPr>
      <dsp:spPr>
        <a:xfrm>
          <a:off x="728735" y="2889696"/>
          <a:ext cx="91440" cy="1046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6775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69587-0978-4EEA-9F1B-34D554EB1824}">
      <dsp:nvSpPr>
        <dsp:cNvPr id="0" name=""/>
        <dsp:cNvSpPr/>
      </dsp:nvSpPr>
      <dsp:spPr>
        <a:xfrm>
          <a:off x="869" y="3936471"/>
          <a:ext cx="1547172" cy="603768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53" y="3954155"/>
        <a:ext cx="1511804" cy="568400"/>
      </dsp:txXfrm>
    </dsp:sp>
    <dsp:sp modelId="{EA00C6AE-0243-4822-9D17-1D3D581A5476}">
      <dsp:nvSpPr>
        <dsp:cNvPr id="0" name=""/>
        <dsp:cNvSpPr/>
      </dsp:nvSpPr>
      <dsp:spPr>
        <a:xfrm>
          <a:off x="1780117" y="1846221"/>
          <a:ext cx="1005661" cy="412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289"/>
              </a:lnTo>
              <a:lnTo>
                <a:pt x="1005661" y="206289"/>
              </a:lnTo>
              <a:lnTo>
                <a:pt x="1005661" y="41257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9F092-A31F-4AF6-A523-4D855B6098CC}">
      <dsp:nvSpPr>
        <dsp:cNvPr id="0" name=""/>
        <dsp:cNvSpPr/>
      </dsp:nvSpPr>
      <dsp:spPr>
        <a:xfrm>
          <a:off x="2012192" y="2258800"/>
          <a:ext cx="1547172" cy="630895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0670" y="2277278"/>
        <a:ext cx="1510216" cy="593939"/>
      </dsp:txXfrm>
    </dsp:sp>
    <dsp:sp modelId="{3E866371-0757-43B2-8A84-B4C776251CB2}">
      <dsp:nvSpPr>
        <dsp:cNvPr id="0" name=""/>
        <dsp:cNvSpPr/>
      </dsp:nvSpPr>
      <dsp:spPr>
        <a:xfrm>
          <a:off x="2740058" y="2889696"/>
          <a:ext cx="91440" cy="1046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6775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95AF8-0D31-4AEE-94DE-6CF79ABC5AEA}">
      <dsp:nvSpPr>
        <dsp:cNvPr id="0" name=""/>
        <dsp:cNvSpPr/>
      </dsp:nvSpPr>
      <dsp:spPr>
        <a:xfrm>
          <a:off x="2012192" y="3936471"/>
          <a:ext cx="1547172" cy="603768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9876" y="3954155"/>
        <a:ext cx="1511804" cy="5684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068500" y="351528"/>
          <a:ext cx="2782661" cy="18551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22834" y="405862"/>
        <a:ext cx="2673993" cy="1746439"/>
      </dsp:txXfrm>
    </dsp:sp>
    <dsp:sp modelId="{D4778B37-0FA3-43CA-AD11-95B34F90FB9D}">
      <dsp:nvSpPr>
        <dsp:cNvPr id="0" name=""/>
        <dsp:cNvSpPr/>
      </dsp:nvSpPr>
      <dsp:spPr>
        <a:xfrm>
          <a:off x="2414111" y="2206636"/>
          <a:ext cx="91440" cy="7420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4204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068500" y="2948679"/>
          <a:ext cx="2782661" cy="4478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081618" y="2961797"/>
        <a:ext cx="2756425" cy="42164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184598" y="222871"/>
          <a:ext cx="2550466" cy="6866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04709" y="242982"/>
        <a:ext cx="2510244" cy="646414"/>
      </dsp:txXfrm>
    </dsp:sp>
    <dsp:sp modelId="{D4778B37-0FA3-43CA-AD11-95B34F90FB9D}">
      <dsp:nvSpPr>
        <dsp:cNvPr id="0" name=""/>
        <dsp:cNvSpPr/>
      </dsp:nvSpPr>
      <dsp:spPr>
        <a:xfrm>
          <a:off x="2414111" y="909507"/>
          <a:ext cx="91440" cy="6801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0124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84598" y="1589632"/>
          <a:ext cx="2550466" cy="19355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41289" y="1646323"/>
        <a:ext cx="2437084" cy="182220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991781" y="347863"/>
          <a:ext cx="2936099" cy="9077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018369" y="374451"/>
        <a:ext cx="2882923" cy="854608"/>
      </dsp:txXfrm>
    </dsp:sp>
    <dsp:sp modelId="{D4778B37-0FA3-43CA-AD11-95B34F90FB9D}">
      <dsp:nvSpPr>
        <dsp:cNvPr id="0" name=""/>
        <dsp:cNvSpPr/>
      </dsp:nvSpPr>
      <dsp:spPr>
        <a:xfrm>
          <a:off x="2414111" y="1255647"/>
          <a:ext cx="91440" cy="5613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1374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991781" y="1817021"/>
          <a:ext cx="2936099" cy="5753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008632" y="1833872"/>
        <a:ext cx="2902397" cy="541622"/>
      </dsp:txXfrm>
    </dsp:sp>
    <dsp:sp modelId="{7E91CCF2-CAAC-4DC4-99A8-C7A758AC81DB}">
      <dsp:nvSpPr>
        <dsp:cNvPr id="0" name=""/>
        <dsp:cNvSpPr/>
      </dsp:nvSpPr>
      <dsp:spPr>
        <a:xfrm>
          <a:off x="2414111" y="2392346"/>
          <a:ext cx="91440" cy="5613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1374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4B734-B5C0-42C2-A0A7-E17A0578B55E}">
      <dsp:nvSpPr>
        <dsp:cNvPr id="0" name=""/>
        <dsp:cNvSpPr/>
      </dsp:nvSpPr>
      <dsp:spPr>
        <a:xfrm>
          <a:off x="991781" y="2953720"/>
          <a:ext cx="2936099" cy="4465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004859" y="2966798"/>
        <a:ext cx="2909943" cy="42034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1030070" y="386808"/>
          <a:ext cx="2859521" cy="12505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066699" y="423437"/>
        <a:ext cx="2786263" cy="1177339"/>
      </dsp:txXfrm>
    </dsp:sp>
    <dsp:sp modelId="{68A23010-16B5-4E17-BF27-D7B4A3E89475}">
      <dsp:nvSpPr>
        <dsp:cNvPr id="0" name=""/>
        <dsp:cNvSpPr/>
      </dsp:nvSpPr>
      <dsp:spPr>
        <a:xfrm>
          <a:off x="1240499" y="1637405"/>
          <a:ext cx="1219332" cy="281959"/>
        </a:xfrm>
        <a:custGeom>
          <a:avLst/>
          <a:gdLst/>
          <a:ahLst/>
          <a:cxnLst/>
          <a:rect l="0" t="0" r="0" b="0"/>
          <a:pathLst>
            <a:path>
              <a:moveTo>
                <a:pt x="1219332" y="0"/>
              </a:moveTo>
              <a:lnTo>
                <a:pt x="1219332" y="140979"/>
              </a:lnTo>
              <a:lnTo>
                <a:pt x="0" y="140979"/>
              </a:lnTo>
              <a:lnTo>
                <a:pt x="0" y="28195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AED3B-7104-4539-A90B-FF439CC4DC13}">
      <dsp:nvSpPr>
        <dsp:cNvPr id="0" name=""/>
        <dsp:cNvSpPr/>
      </dsp:nvSpPr>
      <dsp:spPr>
        <a:xfrm>
          <a:off x="302551" y="1919365"/>
          <a:ext cx="1875895" cy="6448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21438" y="1938252"/>
        <a:ext cx="1838121" cy="607083"/>
      </dsp:txXfrm>
    </dsp:sp>
    <dsp:sp modelId="{551FF506-6A3B-407C-8BC8-FEBC15270130}">
      <dsp:nvSpPr>
        <dsp:cNvPr id="0" name=""/>
        <dsp:cNvSpPr/>
      </dsp:nvSpPr>
      <dsp:spPr>
        <a:xfrm>
          <a:off x="1194779" y="2564222"/>
          <a:ext cx="91440" cy="500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0238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B317F-2875-40D8-AB30-641B32187EB6}">
      <dsp:nvSpPr>
        <dsp:cNvPr id="0" name=""/>
        <dsp:cNvSpPr/>
      </dsp:nvSpPr>
      <dsp:spPr>
        <a:xfrm>
          <a:off x="302551" y="3064461"/>
          <a:ext cx="1875895" cy="5150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17638" y="3079548"/>
        <a:ext cx="1845721" cy="484921"/>
      </dsp:txXfrm>
    </dsp:sp>
    <dsp:sp modelId="{CD744A3D-1808-405B-BCDD-57F5F7F6B862}">
      <dsp:nvSpPr>
        <dsp:cNvPr id="0" name=""/>
        <dsp:cNvSpPr/>
      </dsp:nvSpPr>
      <dsp:spPr>
        <a:xfrm>
          <a:off x="2459831" y="1637405"/>
          <a:ext cx="1219332" cy="281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979"/>
              </a:lnTo>
              <a:lnTo>
                <a:pt x="1219332" y="140979"/>
              </a:lnTo>
              <a:lnTo>
                <a:pt x="1219332" y="28195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C4613-639E-4B38-A2E7-F8DC7EE56F34}">
      <dsp:nvSpPr>
        <dsp:cNvPr id="0" name=""/>
        <dsp:cNvSpPr/>
      </dsp:nvSpPr>
      <dsp:spPr>
        <a:xfrm>
          <a:off x="2741215" y="1919365"/>
          <a:ext cx="1875895" cy="6448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760102" y="1938252"/>
        <a:ext cx="1838121" cy="607083"/>
      </dsp:txXfrm>
    </dsp:sp>
    <dsp:sp modelId="{C5A1D5AA-58B6-4625-8B19-D6F738B2624B}">
      <dsp:nvSpPr>
        <dsp:cNvPr id="0" name=""/>
        <dsp:cNvSpPr/>
      </dsp:nvSpPr>
      <dsp:spPr>
        <a:xfrm>
          <a:off x="3633443" y="2564222"/>
          <a:ext cx="91440" cy="500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0238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50B9B-ADA6-45BB-B8F3-EAA3DBBEF1D5}">
      <dsp:nvSpPr>
        <dsp:cNvPr id="0" name=""/>
        <dsp:cNvSpPr/>
      </dsp:nvSpPr>
      <dsp:spPr>
        <a:xfrm>
          <a:off x="2741215" y="3064461"/>
          <a:ext cx="1875895" cy="5150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756302" y="3079548"/>
        <a:ext cx="1845721" cy="48492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1681817" y="2399218"/>
          <a:ext cx="1551265" cy="15512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994" y="2626395"/>
        <a:ext cx="1096911" cy="1096911"/>
      </dsp:txXfrm>
    </dsp:sp>
    <dsp:sp modelId="{62630D5C-A74F-4714-B3CB-F004A71F36EB}">
      <dsp:nvSpPr>
        <dsp:cNvPr id="0" name=""/>
        <dsp:cNvSpPr/>
      </dsp:nvSpPr>
      <dsp:spPr>
        <a:xfrm rot="12855108">
          <a:off x="528310" y="2096334"/>
          <a:ext cx="1339746" cy="44211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191410" y="1485449"/>
          <a:ext cx="906149" cy="9098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4112" y="1618690"/>
        <a:ext cx="640745" cy="643346"/>
      </dsp:txXfrm>
    </dsp:sp>
    <dsp:sp modelId="{48CCB4A3-614F-4702-8A6B-EA89924CA91F}">
      <dsp:nvSpPr>
        <dsp:cNvPr id="0" name=""/>
        <dsp:cNvSpPr/>
      </dsp:nvSpPr>
      <dsp:spPr>
        <a:xfrm rot="16200000">
          <a:off x="1832432" y="1480392"/>
          <a:ext cx="1250034" cy="44211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278546"/>
            <a:satOff val="5394"/>
            <a:lumOff val="66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2004375" y="621516"/>
          <a:ext cx="906149" cy="909828"/>
        </a:xfrm>
        <a:prstGeom prst="ellipse">
          <a:avLst/>
        </a:prstGeom>
        <a:solidFill>
          <a:schemeClr val="accent4">
            <a:hueOff val="278546"/>
            <a:satOff val="5394"/>
            <a:lumOff val="666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7077" y="754757"/>
        <a:ext cx="640745" cy="643346"/>
      </dsp:txXfrm>
    </dsp:sp>
    <dsp:sp modelId="{97DFAB0F-80B0-4208-A820-A9E5AEFFDEA2}">
      <dsp:nvSpPr>
        <dsp:cNvPr id="0" name=""/>
        <dsp:cNvSpPr/>
      </dsp:nvSpPr>
      <dsp:spPr>
        <a:xfrm rot="19499352">
          <a:off x="3037059" y="2092334"/>
          <a:ext cx="1300383" cy="44211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557093"/>
            <a:satOff val="10788"/>
            <a:lumOff val="133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3766711" y="1485440"/>
          <a:ext cx="906149" cy="909828"/>
        </a:xfrm>
        <a:prstGeom prst="ellipse">
          <a:avLst/>
        </a:prstGeom>
        <a:solidFill>
          <a:schemeClr val="accent4">
            <a:hueOff val="557093"/>
            <a:satOff val="10788"/>
            <a:lumOff val="1333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99413" y="1618681"/>
        <a:ext cx="640745" cy="64334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1775891" y="559385"/>
          <a:ext cx="1363116" cy="908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02507" y="586001"/>
        <a:ext cx="1309884" cy="855512"/>
      </dsp:txXfrm>
    </dsp:sp>
    <dsp:sp modelId="{F0092090-392A-4778-986A-FE3180C5A579}">
      <dsp:nvSpPr>
        <dsp:cNvPr id="0" name=""/>
        <dsp:cNvSpPr/>
      </dsp:nvSpPr>
      <dsp:spPr>
        <a:xfrm>
          <a:off x="685398" y="1468129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3839" y="1831627"/>
          <a:ext cx="1363116" cy="908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455" y="1858243"/>
        <a:ext cx="1309884" cy="855512"/>
      </dsp:txXfrm>
    </dsp:sp>
    <dsp:sp modelId="{1516C217-FBA0-4946-8D0F-971802A524E7}">
      <dsp:nvSpPr>
        <dsp:cNvPr id="0" name=""/>
        <dsp:cNvSpPr/>
      </dsp:nvSpPr>
      <dsp:spPr>
        <a:xfrm>
          <a:off x="639678" y="2740372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3839" y="3103870"/>
          <a:ext cx="1363116" cy="908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455" y="3130486"/>
        <a:ext cx="1309884" cy="855512"/>
      </dsp:txXfrm>
    </dsp:sp>
    <dsp:sp modelId="{7C71EFC4-F670-4E94-8F43-EAA7C6E7834B}">
      <dsp:nvSpPr>
        <dsp:cNvPr id="0" name=""/>
        <dsp:cNvSpPr/>
      </dsp:nvSpPr>
      <dsp:spPr>
        <a:xfrm>
          <a:off x="2411730" y="1468129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1775891" y="1831627"/>
          <a:ext cx="1363116" cy="908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02507" y="1858243"/>
        <a:ext cx="1309884" cy="855512"/>
      </dsp:txXfrm>
    </dsp:sp>
    <dsp:sp modelId="{CF0D0C56-C3E5-416F-80B1-3F3CDA082F2B}">
      <dsp:nvSpPr>
        <dsp:cNvPr id="0" name=""/>
        <dsp:cNvSpPr/>
      </dsp:nvSpPr>
      <dsp:spPr>
        <a:xfrm>
          <a:off x="2457450" y="1468129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3547943" y="1831627"/>
          <a:ext cx="1363116" cy="908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4559" y="1858243"/>
        <a:ext cx="1309884" cy="855512"/>
      </dsp:txXfrm>
    </dsp:sp>
    <dsp:sp modelId="{0E4DCFDB-D18F-4628-A5AB-4A639BABB9A8}">
      <dsp:nvSpPr>
        <dsp:cNvPr id="0" name=""/>
        <dsp:cNvSpPr/>
      </dsp:nvSpPr>
      <dsp:spPr>
        <a:xfrm>
          <a:off x="4183781" y="2740372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3547943" y="3103870"/>
          <a:ext cx="1363116" cy="908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altLang="zh-CN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4559" y="3130486"/>
        <a:ext cx="1309884" cy="85551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5553F-55F7-48D1-9E94-CC00D6584A83}">
      <dsp:nvSpPr>
        <dsp:cNvPr id="0" name=""/>
        <dsp:cNvSpPr/>
      </dsp:nvSpPr>
      <dsp:spPr>
        <a:xfrm>
          <a:off x="0" y="3200896"/>
          <a:ext cx="9982200" cy="13703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00896"/>
        <a:ext cx="2994660" cy="1370324"/>
      </dsp:txXfrm>
    </dsp:sp>
    <dsp:sp modelId="{488BF72A-AFB1-44D7-8AFB-3FDD7A181FE9}">
      <dsp:nvSpPr>
        <dsp:cNvPr id="0" name=""/>
        <dsp:cNvSpPr/>
      </dsp:nvSpPr>
      <dsp:spPr>
        <a:xfrm>
          <a:off x="0" y="1600837"/>
          <a:ext cx="9982200" cy="13703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600837"/>
        <a:ext cx="2994660" cy="1370324"/>
      </dsp:txXfrm>
    </dsp:sp>
    <dsp:sp modelId="{8F34B1A9-1F39-4050-A227-B0A49F8687C6}">
      <dsp:nvSpPr>
        <dsp:cNvPr id="0" name=""/>
        <dsp:cNvSpPr/>
      </dsp:nvSpPr>
      <dsp:spPr>
        <a:xfrm>
          <a:off x="0" y="779"/>
          <a:ext cx="9982200" cy="13703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79"/>
        <a:ext cx="2994660" cy="1370324"/>
      </dsp:txXfrm>
    </dsp:sp>
    <dsp:sp modelId="{6BD198C0-5B82-4BEA-89C0-22609D65B284}">
      <dsp:nvSpPr>
        <dsp:cNvPr id="0" name=""/>
        <dsp:cNvSpPr/>
      </dsp:nvSpPr>
      <dsp:spPr>
        <a:xfrm>
          <a:off x="3169652" y="115645"/>
          <a:ext cx="6437910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3295" y="149288"/>
        <a:ext cx="6370624" cy="1081381"/>
      </dsp:txXfrm>
    </dsp:sp>
    <dsp:sp modelId="{936A1E7A-91E1-4C4B-8046-19ECD4AFF856}">
      <dsp:nvSpPr>
        <dsp:cNvPr id="0" name=""/>
        <dsp:cNvSpPr/>
      </dsp:nvSpPr>
      <dsp:spPr>
        <a:xfrm>
          <a:off x="5268656" y="1264313"/>
          <a:ext cx="1119951" cy="459467"/>
        </a:xfrm>
        <a:custGeom>
          <a:avLst/>
          <a:gdLst/>
          <a:ahLst/>
          <a:cxnLst/>
          <a:rect l="0" t="0" r="0" b="0"/>
          <a:pathLst>
            <a:path>
              <a:moveTo>
                <a:pt x="1119951" y="0"/>
              </a:moveTo>
              <a:lnTo>
                <a:pt x="1119951" y="229733"/>
              </a:lnTo>
              <a:lnTo>
                <a:pt x="0" y="229733"/>
              </a:lnTo>
              <a:lnTo>
                <a:pt x="0" y="45946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4407155" y="1723780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sp:txBody>
      <dsp:txXfrm>
        <a:off x="4440798" y="1757423"/>
        <a:ext cx="1655715" cy="1081381"/>
      </dsp:txXfrm>
    </dsp:sp>
    <dsp:sp modelId="{B00A7C41-E002-4776-A504-57789F1E47AB}">
      <dsp:nvSpPr>
        <dsp:cNvPr id="0" name=""/>
        <dsp:cNvSpPr/>
      </dsp:nvSpPr>
      <dsp:spPr>
        <a:xfrm>
          <a:off x="5222936" y="2872448"/>
          <a:ext cx="91440" cy="4594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9467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A9B62-78E6-46A7-A787-19801617EF1D}">
      <dsp:nvSpPr>
        <dsp:cNvPr id="0" name=""/>
        <dsp:cNvSpPr/>
      </dsp:nvSpPr>
      <dsp:spPr>
        <a:xfrm>
          <a:off x="4407155" y="3331915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4440798" y="3365558"/>
        <a:ext cx="1655715" cy="1081381"/>
      </dsp:txXfrm>
    </dsp:sp>
    <dsp:sp modelId="{2F345789-EB2F-4873-AAD7-03E59CF70572}">
      <dsp:nvSpPr>
        <dsp:cNvPr id="0" name=""/>
        <dsp:cNvSpPr/>
      </dsp:nvSpPr>
      <dsp:spPr>
        <a:xfrm>
          <a:off x="6388608" y="1264313"/>
          <a:ext cx="1119951" cy="45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733"/>
              </a:lnTo>
              <a:lnTo>
                <a:pt x="1119951" y="229733"/>
              </a:lnTo>
              <a:lnTo>
                <a:pt x="1119951" y="45946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6647058" y="1723780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sp:txBody>
      <dsp:txXfrm>
        <a:off x="6680701" y="1757423"/>
        <a:ext cx="1655715" cy="1081381"/>
      </dsp:txXfrm>
    </dsp:sp>
    <dsp:sp modelId="{486574AD-7D7E-44FF-A378-5B6F921BBB13}">
      <dsp:nvSpPr>
        <dsp:cNvPr id="0" name=""/>
        <dsp:cNvSpPr/>
      </dsp:nvSpPr>
      <dsp:spPr>
        <a:xfrm>
          <a:off x="7462839" y="2872448"/>
          <a:ext cx="91440" cy="4594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9467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99B06-6233-4E65-984F-98C53A7246FD}">
      <dsp:nvSpPr>
        <dsp:cNvPr id="0" name=""/>
        <dsp:cNvSpPr/>
      </dsp:nvSpPr>
      <dsp:spPr>
        <a:xfrm>
          <a:off x="6647058" y="3331915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6680701" y="3365558"/>
        <a:ext cx="1655715" cy="108138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477663" y="560040"/>
          <a:ext cx="711835" cy="61576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产区</a:t>
          </a:r>
          <a:endParaRPr lang="en-US" sz="1400" kern="1200" dirty="0"/>
        </a:p>
      </dsp:txBody>
      <dsp:txXfrm>
        <a:off x="595624" y="662081"/>
        <a:ext cx="475913" cy="411684"/>
      </dsp:txXfrm>
    </dsp:sp>
    <dsp:sp modelId="{DF63DA55-00D7-4D98-A494-FEC43D056C34}">
      <dsp:nvSpPr>
        <dsp:cNvPr id="0" name=""/>
        <dsp:cNvSpPr/>
      </dsp:nvSpPr>
      <dsp:spPr>
        <a:xfrm>
          <a:off x="923409" y="265437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84AE-43A7-4423-A51D-E462035DBEA1}">
      <dsp:nvSpPr>
        <dsp:cNvPr id="0" name=""/>
        <dsp:cNvSpPr/>
      </dsp:nvSpPr>
      <dsp:spPr>
        <a:xfrm>
          <a:off x="543233" y="0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版</a:t>
          </a:r>
          <a:endParaRPr lang="en-US" sz="1400" kern="1200" dirty="0"/>
        </a:p>
      </dsp:txBody>
      <dsp:txXfrm>
        <a:off x="639905" y="83633"/>
        <a:ext cx="389999" cy="337395"/>
      </dsp:txXfrm>
    </dsp:sp>
    <dsp:sp modelId="{12D67EA2-E3DB-46C5-9C52-526BF8B9F104}">
      <dsp:nvSpPr>
        <dsp:cNvPr id="0" name=""/>
        <dsp:cNvSpPr/>
      </dsp:nvSpPr>
      <dsp:spPr>
        <a:xfrm>
          <a:off x="1236855" y="698053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8BDFB-4E98-4C21-A030-29BAD2806D0C}">
      <dsp:nvSpPr>
        <dsp:cNvPr id="0" name=""/>
        <dsp:cNvSpPr/>
      </dsp:nvSpPr>
      <dsp:spPr>
        <a:xfrm>
          <a:off x="1078228" y="310400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块</a:t>
          </a:r>
          <a:endParaRPr lang="en-US" sz="1400" kern="1200" dirty="0"/>
        </a:p>
      </dsp:txBody>
      <dsp:txXfrm>
        <a:off x="1174900" y="394033"/>
        <a:ext cx="389999" cy="337395"/>
      </dsp:txXfrm>
    </dsp:sp>
    <dsp:sp modelId="{8921D979-E3AB-49AB-BCE0-224CC6D73408}">
      <dsp:nvSpPr>
        <dsp:cNvPr id="0" name=""/>
        <dsp:cNvSpPr/>
      </dsp:nvSpPr>
      <dsp:spPr>
        <a:xfrm>
          <a:off x="1019115" y="1186396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69E30-268C-4DF0-9614-13BC947F4104}">
      <dsp:nvSpPr>
        <dsp:cNvPr id="0" name=""/>
        <dsp:cNvSpPr/>
      </dsp:nvSpPr>
      <dsp:spPr>
        <a:xfrm>
          <a:off x="1078228" y="920611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174900" y="1004244"/>
        <a:ext cx="389999" cy="337395"/>
      </dsp:txXfrm>
    </dsp:sp>
    <dsp:sp modelId="{12E8116C-5CA5-44EF-9ABD-814883810848}">
      <dsp:nvSpPr>
        <dsp:cNvPr id="0" name=""/>
        <dsp:cNvSpPr/>
      </dsp:nvSpPr>
      <dsp:spPr>
        <a:xfrm>
          <a:off x="478988" y="1237087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A1AD3-978C-4E77-BDAF-66B50767DEB9}">
      <dsp:nvSpPr>
        <dsp:cNvPr id="0" name=""/>
        <dsp:cNvSpPr/>
      </dsp:nvSpPr>
      <dsp:spPr>
        <a:xfrm>
          <a:off x="543233" y="1231358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39905" y="1314991"/>
        <a:ext cx="389999" cy="337395"/>
      </dsp:txXfrm>
    </dsp:sp>
    <dsp:sp modelId="{E66C06C0-FE58-44AE-A87A-7DBD50F9EF4A}">
      <dsp:nvSpPr>
        <dsp:cNvPr id="0" name=""/>
        <dsp:cNvSpPr/>
      </dsp:nvSpPr>
      <dsp:spPr>
        <a:xfrm>
          <a:off x="160409" y="804645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F7A02-325A-43C3-9648-16812E500968}">
      <dsp:nvSpPr>
        <dsp:cNvPr id="0" name=""/>
        <dsp:cNvSpPr/>
      </dsp:nvSpPr>
      <dsp:spPr>
        <a:xfrm>
          <a:off x="5756" y="920958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02428" y="1004591"/>
        <a:ext cx="389999" cy="337395"/>
      </dsp:txXfrm>
    </dsp:sp>
    <dsp:sp modelId="{77DB927D-16DA-4C48-B6E8-B2A02FA7C483}">
      <dsp:nvSpPr>
        <dsp:cNvPr id="0" name=""/>
        <dsp:cNvSpPr/>
      </dsp:nvSpPr>
      <dsp:spPr>
        <a:xfrm>
          <a:off x="5756" y="309705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02428" y="393338"/>
        <a:ext cx="389999" cy="337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40880-305B-4E76-950F-4FBC220EBF83}">
      <dsp:nvSpPr>
        <dsp:cNvPr id="0" name=""/>
        <dsp:cNvSpPr/>
      </dsp:nvSpPr>
      <dsp:spPr>
        <a:xfrm>
          <a:off x="0" y="2199774"/>
          <a:ext cx="4919663" cy="10463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用户</a:t>
          </a:r>
          <a:endParaRPr lang="en-US" sz="2000" kern="1200" dirty="0"/>
        </a:p>
      </dsp:txBody>
      <dsp:txXfrm>
        <a:off x="0" y="2199774"/>
        <a:ext cx="1475898" cy="1046343"/>
      </dsp:txXfrm>
    </dsp:sp>
    <dsp:sp modelId="{752809FE-2ABE-40C1-8BB0-F9FBF2C36E2E}">
      <dsp:nvSpPr>
        <dsp:cNvPr id="0" name=""/>
        <dsp:cNvSpPr/>
      </dsp:nvSpPr>
      <dsp:spPr>
        <a:xfrm>
          <a:off x="0" y="501968"/>
          <a:ext cx="4919663" cy="16068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云平台</a:t>
          </a:r>
          <a:endParaRPr lang="en-US" sz="2400" kern="1200" dirty="0"/>
        </a:p>
      </dsp:txBody>
      <dsp:txXfrm>
        <a:off x="0" y="501968"/>
        <a:ext cx="1475898" cy="1606843"/>
      </dsp:txXfrm>
    </dsp:sp>
    <dsp:sp modelId="{EE9CB45D-C04C-40A2-8B88-FCB8E30FAC59}">
      <dsp:nvSpPr>
        <dsp:cNvPr id="0" name=""/>
        <dsp:cNvSpPr/>
      </dsp:nvSpPr>
      <dsp:spPr>
        <a:xfrm>
          <a:off x="1488670" y="655531"/>
          <a:ext cx="3319827" cy="1339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平台</a:t>
          </a:r>
          <a:endParaRPr lang="en-US" sz="1600" kern="1200" dirty="0"/>
        </a:p>
      </dsp:txBody>
      <dsp:txXfrm>
        <a:off x="1527889" y="694750"/>
        <a:ext cx="3241389" cy="1260598"/>
      </dsp:txXfrm>
    </dsp:sp>
    <dsp:sp modelId="{963D7736-6CCE-4ECE-B384-0AF324FB3D12}">
      <dsp:nvSpPr>
        <dsp:cNvPr id="0" name=""/>
        <dsp:cNvSpPr/>
      </dsp:nvSpPr>
      <dsp:spPr>
        <a:xfrm>
          <a:off x="1818257" y="1994567"/>
          <a:ext cx="1330326" cy="529256"/>
        </a:xfrm>
        <a:custGeom>
          <a:avLst/>
          <a:gdLst/>
          <a:ahLst/>
          <a:cxnLst/>
          <a:rect l="0" t="0" r="0" b="0"/>
          <a:pathLst>
            <a:path>
              <a:moveTo>
                <a:pt x="1330326" y="0"/>
              </a:moveTo>
              <a:lnTo>
                <a:pt x="1330326" y="264628"/>
              </a:lnTo>
              <a:lnTo>
                <a:pt x="0" y="264628"/>
              </a:lnTo>
              <a:lnTo>
                <a:pt x="0" y="52925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6D254-4EF1-4148-8600-935D2EF30E4D}">
      <dsp:nvSpPr>
        <dsp:cNvPr id="0" name=""/>
        <dsp:cNvSpPr/>
      </dsp:nvSpPr>
      <dsp:spPr>
        <a:xfrm>
          <a:off x="1477148" y="2523824"/>
          <a:ext cx="682218" cy="454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消费者</a:t>
          </a:r>
          <a:endParaRPr lang="en-US" sz="1200" kern="1200" dirty="0"/>
        </a:p>
      </dsp:txBody>
      <dsp:txXfrm>
        <a:off x="1490469" y="2537145"/>
        <a:ext cx="655576" cy="428170"/>
      </dsp:txXfrm>
    </dsp:sp>
    <dsp:sp modelId="{2C14ACEC-91DF-4D14-8895-9028C7F6FBAF}">
      <dsp:nvSpPr>
        <dsp:cNvPr id="0" name=""/>
        <dsp:cNvSpPr/>
      </dsp:nvSpPr>
      <dsp:spPr>
        <a:xfrm>
          <a:off x="2705142" y="1994567"/>
          <a:ext cx="443442" cy="529256"/>
        </a:xfrm>
        <a:custGeom>
          <a:avLst/>
          <a:gdLst/>
          <a:ahLst/>
          <a:cxnLst/>
          <a:rect l="0" t="0" r="0" b="0"/>
          <a:pathLst>
            <a:path>
              <a:moveTo>
                <a:pt x="443442" y="0"/>
              </a:moveTo>
              <a:lnTo>
                <a:pt x="443442" y="264628"/>
              </a:lnTo>
              <a:lnTo>
                <a:pt x="0" y="264628"/>
              </a:lnTo>
              <a:lnTo>
                <a:pt x="0" y="52925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79061-5862-431F-987E-5EB6B61B1730}">
      <dsp:nvSpPr>
        <dsp:cNvPr id="0" name=""/>
        <dsp:cNvSpPr/>
      </dsp:nvSpPr>
      <dsp:spPr>
        <a:xfrm>
          <a:off x="2364032" y="2523824"/>
          <a:ext cx="682218" cy="454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市场</a:t>
          </a:r>
          <a:endParaRPr lang="en-US" sz="1200" kern="1200" dirty="0"/>
        </a:p>
      </dsp:txBody>
      <dsp:txXfrm>
        <a:off x="2377353" y="2537145"/>
        <a:ext cx="655576" cy="428170"/>
      </dsp:txXfrm>
    </dsp:sp>
    <dsp:sp modelId="{097E826B-7960-4B5B-8C8C-9325A011318C}">
      <dsp:nvSpPr>
        <dsp:cNvPr id="0" name=""/>
        <dsp:cNvSpPr/>
      </dsp:nvSpPr>
      <dsp:spPr>
        <a:xfrm>
          <a:off x="3148584" y="1994567"/>
          <a:ext cx="443442" cy="52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628"/>
              </a:lnTo>
              <a:lnTo>
                <a:pt x="443442" y="264628"/>
              </a:lnTo>
              <a:lnTo>
                <a:pt x="443442" y="52925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A5A5B-1664-45CC-8087-A9FF70928243}">
      <dsp:nvSpPr>
        <dsp:cNvPr id="0" name=""/>
        <dsp:cNvSpPr/>
      </dsp:nvSpPr>
      <dsp:spPr>
        <a:xfrm>
          <a:off x="3250917" y="2523824"/>
          <a:ext cx="682218" cy="454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产供</a:t>
          </a:r>
          <a:endParaRPr lang="en-US" sz="1200" kern="1200" dirty="0"/>
        </a:p>
      </dsp:txBody>
      <dsp:txXfrm>
        <a:off x="3264238" y="2537145"/>
        <a:ext cx="655576" cy="428170"/>
      </dsp:txXfrm>
    </dsp:sp>
    <dsp:sp modelId="{0ACABD68-17F7-4334-B246-5493C26FC2EE}">
      <dsp:nvSpPr>
        <dsp:cNvPr id="0" name=""/>
        <dsp:cNvSpPr/>
      </dsp:nvSpPr>
      <dsp:spPr>
        <a:xfrm>
          <a:off x="3148584" y="1994567"/>
          <a:ext cx="1330326" cy="52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628"/>
              </a:lnTo>
              <a:lnTo>
                <a:pt x="1330326" y="264628"/>
              </a:lnTo>
              <a:lnTo>
                <a:pt x="1330326" y="52925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AB2CB-4607-4EC0-97AF-9EEDD0CD388E}">
      <dsp:nvSpPr>
        <dsp:cNvPr id="0" name=""/>
        <dsp:cNvSpPr/>
      </dsp:nvSpPr>
      <dsp:spPr>
        <a:xfrm>
          <a:off x="4137801" y="2523824"/>
          <a:ext cx="682218" cy="454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管理</a:t>
          </a:r>
          <a:endParaRPr lang="en-US" sz="1200" kern="1200" dirty="0"/>
        </a:p>
      </dsp:txBody>
      <dsp:txXfrm>
        <a:off x="4151122" y="2537145"/>
        <a:ext cx="655576" cy="42817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0" y="317007"/>
          <a:ext cx="623264" cy="5391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控配</a:t>
          </a:r>
          <a:endParaRPr lang="en-US" sz="1400" kern="1200" dirty="0"/>
        </a:p>
      </dsp:txBody>
      <dsp:txXfrm>
        <a:off x="103279" y="406340"/>
        <a:ext cx="416706" cy="360437"/>
      </dsp:txXfrm>
    </dsp:sp>
    <dsp:sp modelId="{DF63DA55-00D7-4D98-A494-FEC43D056C34}">
      <dsp:nvSpPr>
        <dsp:cNvPr id="0" name=""/>
        <dsp:cNvSpPr/>
      </dsp:nvSpPr>
      <dsp:spPr>
        <a:xfrm>
          <a:off x="664725" y="437849"/>
          <a:ext cx="235188" cy="20263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84AE-43A7-4423-A51D-E462035DBEA1}">
      <dsp:nvSpPr>
        <dsp:cNvPr id="0" name=""/>
        <dsp:cNvSpPr/>
      </dsp:nvSpPr>
      <dsp:spPr>
        <a:xfrm>
          <a:off x="525830" y="98457"/>
          <a:ext cx="510697" cy="4418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中心</a:t>
          </a:r>
          <a:endParaRPr lang="en-US" sz="1200" kern="1200" dirty="0"/>
        </a:p>
      </dsp:txBody>
      <dsp:txXfrm>
        <a:off x="610470" y="171692"/>
        <a:ext cx="341417" cy="295413"/>
      </dsp:txXfrm>
    </dsp:sp>
    <dsp:sp modelId="{25A8BDFB-4E98-4C21-A030-29BAD2806D0C}">
      <dsp:nvSpPr>
        <dsp:cNvPr id="0" name=""/>
        <dsp:cNvSpPr/>
      </dsp:nvSpPr>
      <dsp:spPr>
        <a:xfrm>
          <a:off x="525830" y="632680"/>
          <a:ext cx="510697" cy="4418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rgbClr val="BF0102"/>
            </a:solidFill>
          </a:endParaRPr>
        </a:p>
      </dsp:txBody>
      <dsp:txXfrm>
        <a:off x="610470" y="705915"/>
        <a:ext cx="341417" cy="29541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63170" y="281835"/>
          <a:ext cx="803787" cy="695173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市场</a:t>
          </a:r>
          <a:endParaRPr lang="en-US" sz="1900" kern="1200" dirty="0"/>
        </a:p>
      </dsp:txBody>
      <dsp:txXfrm>
        <a:off x="196356" y="397024"/>
        <a:ext cx="537415" cy="464795"/>
      </dsp:txXfrm>
    </dsp:sp>
    <dsp:sp modelId="{1861C06E-4087-4CAA-AFA1-5871F05CA721}">
      <dsp:nvSpPr>
        <dsp:cNvPr id="0" name=""/>
        <dsp:cNvSpPr/>
      </dsp:nvSpPr>
      <dsp:spPr>
        <a:xfrm>
          <a:off x="920427" y="437642"/>
          <a:ext cx="303308" cy="261233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7C292-DA16-4621-8940-91FCB572CF86}">
      <dsp:nvSpPr>
        <dsp:cNvPr id="0" name=""/>
        <dsp:cNvSpPr/>
      </dsp:nvSpPr>
      <dsp:spPr>
        <a:xfrm>
          <a:off x="741303" y="0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850450" y="94427"/>
        <a:ext cx="440322" cy="380934"/>
      </dsp:txXfrm>
    </dsp:sp>
    <dsp:sp modelId="{12E8116C-5CA5-44EF-9ABD-814883810848}">
      <dsp:nvSpPr>
        <dsp:cNvPr id="0" name=""/>
        <dsp:cNvSpPr/>
      </dsp:nvSpPr>
      <dsp:spPr>
        <a:xfrm>
          <a:off x="674465" y="989081"/>
          <a:ext cx="303308" cy="261233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36F5A-BC1F-478C-81B4-56FA993EBBE8}">
      <dsp:nvSpPr>
        <dsp:cNvPr id="0" name=""/>
        <dsp:cNvSpPr/>
      </dsp:nvSpPr>
      <dsp:spPr>
        <a:xfrm>
          <a:off x="741303" y="688896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850450" y="783323"/>
        <a:ext cx="440322" cy="380934"/>
      </dsp:txXfrm>
    </dsp:sp>
    <dsp:sp modelId="{09995147-6A77-4D0C-9CCB-81BA01A037F1}">
      <dsp:nvSpPr>
        <dsp:cNvPr id="0" name=""/>
        <dsp:cNvSpPr/>
      </dsp:nvSpPr>
      <dsp:spPr>
        <a:xfrm>
          <a:off x="137226" y="1039782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246373" y="1134209"/>
        <a:ext cx="440322" cy="38093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371995" y="3238239"/>
          <a:ext cx="499735" cy="952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867" y="0"/>
              </a:lnTo>
              <a:lnTo>
                <a:pt x="249867" y="952239"/>
              </a:lnTo>
              <a:lnTo>
                <a:pt x="499735" y="95223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94978" y="3687474"/>
        <a:ext cx="53770" cy="53770"/>
      </dsp:txXfrm>
    </dsp:sp>
    <dsp:sp modelId="{E954E0FB-421D-45B5-81A5-AE24F4158E96}">
      <dsp:nvSpPr>
        <dsp:cNvPr id="0" name=""/>
        <dsp:cNvSpPr/>
      </dsp:nvSpPr>
      <dsp:spPr>
        <a:xfrm>
          <a:off x="5371995" y="3192519"/>
          <a:ext cx="4997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735" y="4572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09370" y="3225746"/>
        <a:ext cx="24986" cy="24986"/>
      </dsp:txXfrm>
    </dsp:sp>
    <dsp:sp modelId="{9FC54932-424F-49E6-A028-CEE2150835F6}">
      <dsp:nvSpPr>
        <dsp:cNvPr id="0" name=""/>
        <dsp:cNvSpPr/>
      </dsp:nvSpPr>
      <dsp:spPr>
        <a:xfrm>
          <a:off x="5371995" y="2285999"/>
          <a:ext cx="499735" cy="952239"/>
        </a:xfrm>
        <a:custGeom>
          <a:avLst/>
          <a:gdLst/>
          <a:ahLst/>
          <a:cxnLst/>
          <a:rect l="0" t="0" r="0" b="0"/>
          <a:pathLst>
            <a:path>
              <a:moveTo>
                <a:pt x="0" y="952239"/>
              </a:moveTo>
              <a:lnTo>
                <a:pt x="249867" y="952239"/>
              </a:lnTo>
              <a:lnTo>
                <a:pt x="249867" y="0"/>
              </a:lnTo>
              <a:lnTo>
                <a:pt x="499735" y="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94978" y="2735234"/>
        <a:ext cx="53770" cy="53770"/>
      </dsp:txXfrm>
    </dsp:sp>
    <dsp:sp modelId="{1FD0C08A-D07B-4E56-BE1F-8A77C1B4EFC9}">
      <dsp:nvSpPr>
        <dsp:cNvPr id="0" name=""/>
        <dsp:cNvSpPr/>
      </dsp:nvSpPr>
      <dsp:spPr>
        <a:xfrm>
          <a:off x="2373583" y="2047940"/>
          <a:ext cx="499735" cy="1190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867" y="0"/>
              </a:lnTo>
              <a:lnTo>
                <a:pt x="249867" y="1190299"/>
              </a:lnTo>
              <a:lnTo>
                <a:pt x="499735" y="1190299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1177" y="2610816"/>
        <a:ext cx="64547" cy="64547"/>
      </dsp:txXfrm>
    </dsp:sp>
    <dsp:sp modelId="{C6FF6F2A-CFB4-4493-9AC9-F045CD5DE7B3}">
      <dsp:nvSpPr>
        <dsp:cNvPr id="0" name=""/>
        <dsp:cNvSpPr/>
      </dsp:nvSpPr>
      <dsp:spPr>
        <a:xfrm>
          <a:off x="5371995" y="857640"/>
          <a:ext cx="499735" cy="476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867" y="0"/>
              </a:lnTo>
              <a:lnTo>
                <a:pt x="249867" y="476119"/>
              </a:lnTo>
              <a:lnTo>
                <a:pt x="499735" y="47611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04607" y="1078444"/>
        <a:ext cx="34511" cy="34511"/>
      </dsp:txXfrm>
    </dsp:sp>
    <dsp:sp modelId="{7561E927-7224-4259-83CE-E0FCF39C0853}">
      <dsp:nvSpPr>
        <dsp:cNvPr id="0" name=""/>
        <dsp:cNvSpPr/>
      </dsp:nvSpPr>
      <dsp:spPr>
        <a:xfrm>
          <a:off x="5371995" y="381520"/>
          <a:ext cx="499735" cy="476119"/>
        </a:xfrm>
        <a:custGeom>
          <a:avLst/>
          <a:gdLst/>
          <a:ahLst/>
          <a:cxnLst/>
          <a:rect l="0" t="0" r="0" b="0"/>
          <a:pathLst>
            <a:path>
              <a:moveTo>
                <a:pt x="0" y="476119"/>
              </a:moveTo>
              <a:lnTo>
                <a:pt x="249867" y="476119"/>
              </a:lnTo>
              <a:lnTo>
                <a:pt x="249867" y="0"/>
              </a:lnTo>
              <a:lnTo>
                <a:pt x="499735" y="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04607" y="602324"/>
        <a:ext cx="34511" cy="34511"/>
      </dsp:txXfrm>
    </dsp:sp>
    <dsp:sp modelId="{B743B4BB-AC48-45AC-BFC1-5CC4A88189E1}">
      <dsp:nvSpPr>
        <dsp:cNvPr id="0" name=""/>
        <dsp:cNvSpPr/>
      </dsp:nvSpPr>
      <dsp:spPr>
        <a:xfrm>
          <a:off x="2373583" y="857640"/>
          <a:ext cx="499735" cy="1190299"/>
        </a:xfrm>
        <a:custGeom>
          <a:avLst/>
          <a:gdLst/>
          <a:ahLst/>
          <a:cxnLst/>
          <a:rect l="0" t="0" r="0" b="0"/>
          <a:pathLst>
            <a:path>
              <a:moveTo>
                <a:pt x="0" y="1190299"/>
              </a:moveTo>
              <a:lnTo>
                <a:pt x="249867" y="1190299"/>
              </a:lnTo>
              <a:lnTo>
                <a:pt x="249867" y="0"/>
              </a:lnTo>
              <a:lnTo>
                <a:pt x="499735" y="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1177" y="1420516"/>
        <a:ext cx="64547" cy="64547"/>
      </dsp:txXfrm>
    </dsp:sp>
    <dsp:sp modelId="{2E67F6C3-A528-4B39-8A4E-18A41CCCC1B0}">
      <dsp:nvSpPr>
        <dsp:cNvPr id="0" name=""/>
        <dsp:cNvSpPr/>
      </dsp:nvSpPr>
      <dsp:spPr>
        <a:xfrm rot="16200000">
          <a:off x="-12026" y="1667044"/>
          <a:ext cx="4009429" cy="761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-12026" y="1667044"/>
        <a:ext cx="4009429" cy="761791"/>
      </dsp:txXfrm>
    </dsp:sp>
    <dsp:sp modelId="{93B569AE-4ADF-40E5-97AE-A1D89FF80C49}">
      <dsp:nvSpPr>
        <dsp:cNvPr id="0" name=""/>
        <dsp:cNvSpPr/>
      </dsp:nvSpPr>
      <dsp:spPr>
        <a:xfrm>
          <a:off x="2873319" y="476744"/>
          <a:ext cx="2498676" cy="761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73319" y="476744"/>
        <a:ext cx="2498676" cy="761791"/>
      </dsp:txXfrm>
    </dsp:sp>
    <dsp:sp modelId="{0E184B97-BD54-4D03-B99B-E91C7E3676D9}">
      <dsp:nvSpPr>
        <dsp:cNvPr id="0" name=""/>
        <dsp:cNvSpPr/>
      </dsp:nvSpPr>
      <dsp:spPr>
        <a:xfrm>
          <a:off x="5871731" y="625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625"/>
        <a:ext cx="2498676" cy="761791"/>
      </dsp:txXfrm>
    </dsp:sp>
    <dsp:sp modelId="{C709D626-CBDA-4AF3-BB7A-44F355D43E52}">
      <dsp:nvSpPr>
        <dsp:cNvPr id="0" name=""/>
        <dsp:cNvSpPr/>
      </dsp:nvSpPr>
      <dsp:spPr>
        <a:xfrm>
          <a:off x="5871731" y="952864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952864"/>
        <a:ext cx="2498676" cy="761791"/>
      </dsp:txXfrm>
    </dsp:sp>
    <dsp:sp modelId="{16F59F6E-7053-481D-A367-5411C201C894}">
      <dsp:nvSpPr>
        <dsp:cNvPr id="0" name=""/>
        <dsp:cNvSpPr/>
      </dsp:nvSpPr>
      <dsp:spPr>
        <a:xfrm>
          <a:off x="2873319" y="2857343"/>
          <a:ext cx="2498676" cy="761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73319" y="2857343"/>
        <a:ext cx="2498676" cy="761791"/>
      </dsp:txXfrm>
    </dsp:sp>
    <dsp:sp modelId="{D623C5EC-25BE-43EE-9897-2A6E589905E6}">
      <dsp:nvSpPr>
        <dsp:cNvPr id="0" name=""/>
        <dsp:cNvSpPr/>
      </dsp:nvSpPr>
      <dsp:spPr>
        <a:xfrm>
          <a:off x="5871731" y="1905104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1905104"/>
        <a:ext cx="2498676" cy="761791"/>
      </dsp:txXfrm>
    </dsp:sp>
    <dsp:sp modelId="{B11938FD-10E2-4C34-8A1F-47FBA2B4F269}">
      <dsp:nvSpPr>
        <dsp:cNvPr id="0" name=""/>
        <dsp:cNvSpPr/>
      </dsp:nvSpPr>
      <dsp:spPr>
        <a:xfrm>
          <a:off x="5871731" y="2857343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2857343"/>
        <a:ext cx="2498676" cy="761791"/>
      </dsp:txXfrm>
    </dsp:sp>
    <dsp:sp modelId="{8C2C7AFC-1C3C-433C-A50B-3DAE96622C35}">
      <dsp:nvSpPr>
        <dsp:cNvPr id="0" name=""/>
        <dsp:cNvSpPr/>
      </dsp:nvSpPr>
      <dsp:spPr>
        <a:xfrm>
          <a:off x="5871731" y="3809583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3809583"/>
        <a:ext cx="2498676" cy="76179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C2972-1C90-4090-98D9-007975735B9E}">
      <dsp:nvSpPr>
        <dsp:cNvPr id="0" name=""/>
        <dsp:cNvSpPr/>
      </dsp:nvSpPr>
      <dsp:spPr>
        <a:xfrm>
          <a:off x="4991100" y="1167934"/>
          <a:ext cx="2731366" cy="948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038"/>
              </a:lnTo>
              <a:lnTo>
                <a:pt x="2731366" y="474038"/>
              </a:lnTo>
              <a:lnTo>
                <a:pt x="2731366" y="948077"/>
              </a:lnTo>
            </a:path>
          </a:pathLst>
        </a:custGeom>
        <a:noFill/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BE49D-A63E-4872-850B-5F2D7339E7FA}">
      <dsp:nvSpPr>
        <dsp:cNvPr id="0" name=""/>
        <dsp:cNvSpPr/>
      </dsp:nvSpPr>
      <dsp:spPr>
        <a:xfrm>
          <a:off x="2259733" y="1167934"/>
          <a:ext cx="2731366" cy="948077"/>
        </a:xfrm>
        <a:custGeom>
          <a:avLst/>
          <a:gdLst/>
          <a:ahLst/>
          <a:cxnLst/>
          <a:rect l="0" t="0" r="0" b="0"/>
          <a:pathLst>
            <a:path>
              <a:moveTo>
                <a:pt x="2731366" y="0"/>
              </a:moveTo>
              <a:lnTo>
                <a:pt x="2731366" y="474038"/>
              </a:lnTo>
              <a:lnTo>
                <a:pt x="0" y="474038"/>
              </a:lnTo>
              <a:lnTo>
                <a:pt x="0" y="94807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1D541-329B-4EDF-B323-671A6CD4F4DF}">
      <dsp:nvSpPr>
        <dsp:cNvPr id="0" name=""/>
        <dsp:cNvSpPr/>
      </dsp:nvSpPr>
      <dsp:spPr>
        <a:xfrm>
          <a:off x="3517381" y="198660"/>
          <a:ext cx="2947437" cy="9692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数字人民币 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/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7381" y="198660"/>
        <a:ext cx="2947437" cy="969273"/>
      </dsp:txXfrm>
    </dsp:sp>
    <dsp:sp modelId="{15104EFF-637A-4570-8C19-ED6DC294A00B}">
      <dsp:nvSpPr>
        <dsp:cNvPr id="0" name=""/>
        <dsp:cNvSpPr/>
      </dsp:nvSpPr>
      <dsp:spPr>
        <a:xfrm>
          <a:off x="2406" y="2116011"/>
          <a:ext cx="4514654" cy="22573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06" y="2116011"/>
        <a:ext cx="4514654" cy="2257327"/>
      </dsp:txXfrm>
    </dsp:sp>
    <dsp:sp modelId="{D1C4C20F-E3AA-4A91-970A-F243C6038C50}">
      <dsp:nvSpPr>
        <dsp:cNvPr id="0" name=""/>
        <dsp:cNvSpPr/>
      </dsp:nvSpPr>
      <dsp:spPr>
        <a:xfrm>
          <a:off x="5465138" y="2116011"/>
          <a:ext cx="4514654" cy="22573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65138" y="2116011"/>
        <a:ext cx="4514654" cy="225732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CED3A-1E45-47A2-A302-05C3E2FDB6D6}">
      <dsp:nvSpPr>
        <dsp:cNvPr id="0" name=""/>
        <dsp:cNvSpPr/>
      </dsp:nvSpPr>
      <dsp:spPr>
        <a:xfrm>
          <a:off x="-5166903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40245-5029-44C2-AE85-191EDCD5492F}">
      <dsp:nvSpPr>
        <dsp:cNvPr id="0" name=""/>
        <dsp:cNvSpPr/>
      </dsp:nvSpPr>
      <dsp:spPr>
        <a:xfrm>
          <a:off x="320725" y="20784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207843"/>
        <a:ext cx="4533138" cy="415503"/>
      </dsp:txXfrm>
    </dsp:sp>
    <dsp:sp modelId="{40C57EDF-DBAA-4230-A678-3C6EAA3C369D}">
      <dsp:nvSpPr>
        <dsp:cNvPr id="0" name=""/>
        <dsp:cNvSpPr/>
      </dsp:nvSpPr>
      <dsp:spPr>
        <a:xfrm>
          <a:off x="61036" y="15590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AB71C31-0D86-4591-973A-5DC5D971A0CD}">
      <dsp:nvSpPr>
        <dsp:cNvPr id="0" name=""/>
        <dsp:cNvSpPr/>
      </dsp:nvSpPr>
      <dsp:spPr>
        <a:xfrm>
          <a:off x="697001" y="831463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1942918"/>
                <a:satOff val="-116"/>
                <a:lumOff val="1438"/>
                <a:alphaOff val="0"/>
                <a:tint val="58000"/>
                <a:satMod val="300000"/>
              </a:schemeClr>
            </a:gs>
            <a:gs pos="100000">
              <a:schemeClr val="accent3">
                <a:hueOff val="-1942918"/>
                <a:satOff val="-116"/>
                <a:lumOff val="1438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831463"/>
        <a:ext cx="4156862" cy="415503"/>
      </dsp:txXfrm>
    </dsp:sp>
    <dsp:sp modelId="{C9F48DEB-F0D0-4C0F-8705-7F2EE6BE81A7}">
      <dsp:nvSpPr>
        <dsp:cNvPr id="0" name=""/>
        <dsp:cNvSpPr/>
      </dsp:nvSpPr>
      <dsp:spPr>
        <a:xfrm>
          <a:off x="437311" y="779526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942918"/>
              <a:satOff val="-116"/>
              <a:lumOff val="14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DBA6384-848C-4B75-9F02-93A352F6CD94}">
      <dsp:nvSpPr>
        <dsp:cNvPr id="0" name=""/>
        <dsp:cNvSpPr/>
      </dsp:nvSpPr>
      <dsp:spPr>
        <a:xfrm>
          <a:off x="903198" y="1454627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3885836"/>
                <a:satOff val="-232"/>
                <a:lumOff val="2876"/>
                <a:alphaOff val="0"/>
                <a:tint val="58000"/>
                <a:satMod val="300000"/>
              </a:schemeClr>
            </a:gs>
            <a:gs pos="100000">
              <a:schemeClr val="accent3">
                <a:hueOff val="-3885836"/>
                <a:satOff val="-232"/>
                <a:lumOff val="2876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1454627"/>
        <a:ext cx="3950665" cy="415503"/>
      </dsp:txXfrm>
    </dsp:sp>
    <dsp:sp modelId="{42D08AA9-D775-43C5-9F4F-A6134BA35904}">
      <dsp:nvSpPr>
        <dsp:cNvPr id="0" name=""/>
        <dsp:cNvSpPr/>
      </dsp:nvSpPr>
      <dsp:spPr>
        <a:xfrm>
          <a:off x="643508" y="1402689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3885836"/>
              <a:satOff val="-232"/>
              <a:lumOff val="28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100AF81-7676-4F99-92CB-A2114F4387DA}">
      <dsp:nvSpPr>
        <dsp:cNvPr id="0" name=""/>
        <dsp:cNvSpPr/>
      </dsp:nvSpPr>
      <dsp:spPr>
        <a:xfrm>
          <a:off x="969035" y="2078248"/>
          <a:ext cx="3884828" cy="415503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9035" y="2078248"/>
        <a:ext cx="3884828" cy="415503"/>
      </dsp:txXfrm>
    </dsp:sp>
    <dsp:sp modelId="{5CBDD992-BEA4-4952-9D04-5E0C24C681B5}">
      <dsp:nvSpPr>
        <dsp:cNvPr id="0" name=""/>
        <dsp:cNvSpPr/>
      </dsp:nvSpPr>
      <dsp:spPr>
        <a:xfrm>
          <a:off x="709345" y="2026310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566CFB6-ACF6-4FCB-B117-D32ABB610C71}">
      <dsp:nvSpPr>
        <dsp:cNvPr id="0" name=""/>
        <dsp:cNvSpPr/>
      </dsp:nvSpPr>
      <dsp:spPr>
        <a:xfrm>
          <a:off x="903198" y="2701869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7771673"/>
                <a:satOff val="-464"/>
                <a:lumOff val="5751"/>
                <a:alphaOff val="0"/>
                <a:tint val="58000"/>
                <a:satMod val="300000"/>
              </a:schemeClr>
            </a:gs>
            <a:gs pos="100000">
              <a:schemeClr val="accent3">
                <a:hueOff val="-7771673"/>
                <a:satOff val="-464"/>
                <a:lumOff val="5751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2701869"/>
        <a:ext cx="3950665" cy="415503"/>
      </dsp:txXfrm>
    </dsp:sp>
    <dsp:sp modelId="{0A4DE534-722C-4FA5-A510-8168F5EF2744}">
      <dsp:nvSpPr>
        <dsp:cNvPr id="0" name=""/>
        <dsp:cNvSpPr/>
      </dsp:nvSpPr>
      <dsp:spPr>
        <a:xfrm>
          <a:off x="643508" y="2649931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7771673"/>
              <a:satOff val="-464"/>
              <a:lumOff val="57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037D8BF-0B85-4439-A096-4B208EC33419}">
      <dsp:nvSpPr>
        <dsp:cNvPr id="0" name=""/>
        <dsp:cNvSpPr/>
      </dsp:nvSpPr>
      <dsp:spPr>
        <a:xfrm>
          <a:off x="697001" y="3325032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9714590"/>
                <a:satOff val="-580"/>
                <a:lumOff val="7189"/>
                <a:alphaOff val="0"/>
                <a:tint val="58000"/>
                <a:satMod val="300000"/>
              </a:schemeClr>
            </a:gs>
            <a:gs pos="100000">
              <a:schemeClr val="accent3">
                <a:hueOff val="-9714590"/>
                <a:satOff val="-580"/>
                <a:lumOff val="7189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3325032"/>
        <a:ext cx="4156862" cy="415503"/>
      </dsp:txXfrm>
    </dsp:sp>
    <dsp:sp modelId="{8D9BEE5E-B1B8-4239-9871-7D56D0DCE8A8}">
      <dsp:nvSpPr>
        <dsp:cNvPr id="0" name=""/>
        <dsp:cNvSpPr/>
      </dsp:nvSpPr>
      <dsp:spPr>
        <a:xfrm>
          <a:off x="437311" y="3273094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9714590"/>
              <a:satOff val="-580"/>
              <a:lumOff val="71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347C1D3-6318-4881-93FA-04457F08F276}">
      <dsp:nvSpPr>
        <dsp:cNvPr id="0" name=""/>
        <dsp:cNvSpPr/>
      </dsp:nvSpPr>
      <dsp:spPr>
        <a:xfrm>
          <a:off x="320725" y="394865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3948653"/>
        <a:ext cx="4533138" cy="415503"/>
      </dsp:txXfrm>
    </dsp:sp>
    <dsp:sp modelId="{74A8A7AF-5557-439C-B604-FBB79D965216}">
      <dsp:nvSpPr>
        <dsp:cNvPr id="0" name=""/>
        <dsp:cNvSpPr/>
      </dsp:nvSpPr>
      <dsp:spPr>
        <a:xfrm>
          <a:off x="61036" y="389671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51B53-C2E4-4E95-9181-EE7FEDC11883}">
      <dsp:nvSpPr>
        <dsp:cNvPr id="0" name=""/>
        <dsp:cNvSpPr/>
      </dsp:nvSpPr>
      <dsp:spPr>
        <a:xfrm>
          <a:off x="5361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61" y="0"/>
        <a:ext cx="1881410" cy="1371600"/>
      </dsp:txXfrm>
    </dsp:sp>
    <dsp:sp modelId="{76FAF63A-1DCE-4C17-9C4B-9269711E8C6A}">
      <dsp:nvSpPr>
        <dsp:cNvPr id="0" name=""/>
        <dsp:cNvSpPr/>
      </dsp:nvSpPr>
      <dsp:spPr>
        <a:xfrm>
          <a:off x="193502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877" y="1413314"/>
        <a:ext cx="1424378" cy="1297770"/>
      </dsp:txXfrm>
    </dsp:sp>
    <dsp:sp modelId="{AC9E0ABA-0DBA-4074-9E57-5E05FB0FCCEC}">
      <dsp:nvSpPr>
        <dsp:cNvPr id="0" name=""/>
        <dsp:cNvSpPr/>
      </dsp:nvSpPr>
      <dsp:spPr>
        <a:xfrm>
          <a:off x="193502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971459"/>
            <a:satOff val="-58"/>
            <a:lumOff val="71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877" y="3003915"/>
        <a:ext cx="1424378" cy="1297770"/>
      </dsp:txXfrm>
    </dsp:sp>
    <dsp:sp modelId="{D85BD048-690C-40E9-9A98-3BD887F30F68}">
      <dsp:nvSpPr>
        <dsp:cNvPr id="0" name=""/>
        <dsp:cNvSpPr/>
      </dsp:nvSpPr>
      <dsp:spPr>
        <a:xfrm>
          <a:off x="2027878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7878" y="0"/>
        <a:ext cx="1881410" cy="1371600"/>
      </dsp:txXfrm>
    </dsp:sp>
    <dsp:sp modelId="{9BFE20F6-67A5-44D5-B648-CF501C8E19EC}">
      <dsp:nvSpPr>
        <dsp:cNvPr id="0" name=""/>
        <dsp:cNvSpPr/>
      </dsp:nvSpPr>
      <dsp:spPr>
        <a:xfrm>
          <a:off x="2216019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1942918"/>
            <a:satOff val="-116"/>
            <a:lumOff val="143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6394" y="1413314"/>
        <a:ext cx="1424378" cy="1297770"/>
      </dsp:txXfrm>
    </dsp:sp>
    <dsp:sp modelId="{F67211EA-E188-4158-991E-33F36CBA434D}">
      <dsp:nvSpPr>
        <dsp:cNvPr id="0" name=""/>
        <dsp:cNvSpPr/>
      </dsp:nvSpPr>
      <dsp:spPr>
        <a:xfrm>
          <a:off x="2216019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2914377"/>
            <a:satOff val="-174"/>
            <a:lumOff val="215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6394" y="3003915"/>
        <a:ext cx="1424378" cy="1297770"/>
      </dsp:txXfrm>
    </dsp:sp>
    <dsp:sp modelId="{59C24CDB-04B1-4BCB-953D-5CD213966823}">
      <dsp:nvSpPr>
        <dsp:cNvPr id="0" name=""/>
        <dsp:cNvSpPr/>
      </dsp:nvSpPr>
      <dsp:spPr>
        <a:xfrm>
          <a:off x="4050394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50394" y="0"/>
        <a:ext cx="1881410" cy="1371600"/>
      </dsp:txXfrm>
    </dsp:sp>
    <dsp:sp modelId="{CB159981-0ED9-465D-B7AB-A5B46C249188}">
      <dsp:nvSpPr>
        <dsp:cNvPr id="0" name=""/>
        <dsp:cNvSpPr/>
      </dsp:nvSpPr>
      <dsp:spPr>
        <a:xfrm>
          <a:off x="4238535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3885836"/>
            <a:satOff val="-232"/>
            <a:lumOff val="287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8910" y="1413314"/>
        <a:ext cx="1424378" cy="1297770"/>
      </dsp:txXfrm>
    </dsp:sp>
    <dsp:sp modelId="{B15BCBC9-C113-4253-8B68-8F5A87CE0448}">
      <dsp:nvSpPr>
        <dsp:cNvPr id="0" name=""/>
        <dsp:cNvSpPr/>
      </dsp:nvSpPr>
      <dsp:spPr>
        <a:xfrm>
          <a:off x="4238535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4857295"/>
            <a:satOff val="-290"/>
            <a:lumOff val="3595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8910" y="3003915"/>
        <a:ext cx="1424378" cy="1297770"/>
      </dsp:txXfrm>
    </dsp:sp>
    <dsp:sp modelId="{5589C6D6-6343-4B39-B71F-B6B4F57182A6}">
      <dsp:nvSpPr>
        <dsp:cNvPr id="0" name=""/>
        <dsp:cNvSpPr/>
      </dsp:nvSpPr>
      <dsp:spPr>
        <a:xfrm>
          <a:off x="6072911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72911" y="0"/>
        <a:ext cx="1881410" cy="1371600"/>
      </dsp:txXfrm>
    </dsp:sp>
    <dsp:sp modelId="{0D32036D-C356-43F0-AE56-8289D64CC4B6}">
      <dsp:nvSpPr>
        <dsp:cNvPr id="0" name=""/>
        <dsp:cNvSpPr/>
      </dsp:nvSpPr>
      <dsp:spPr>
        <a:xfrm>
          <a:off x="6261052" y="1371990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1398298"/>
        <a:ext cx="1452512" cy="845598"/>
      </dsp:txXfrm>
    </dsp:sp>
    <dsp:sp modelId="{8B8F9F0C-588A-40B6-9571-F97F8A5B4119}">
      <dsp:nvSpPr>
        <dsp:cNvPr id="0" name=""/>
        <dsp:cNvSpPr/>
      </dsp:nvSpPr>
      <dsp:spPr>
        <a:xfrm>
          <a:off x="6261052" y="2408392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6800213"/>
            <a:satOff val="-406"/>
            <a:lumOff val="5032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2434700"/>
        <a:ext cx="1452512" cy="845598"/>
      </dsp:txXfrm>
    </dsp:sp>
    <dsp:sp modelId="{66D6EA9E-B5CA-43FD-B125-9812B092D4CB}">
      <dsp:nvSpPr>
        <dsp:cNvPr id="0" name=""/>
        <dsp:cNvSpPr/>
      </dsp:nvSpPr>
      <dsp:spPr>
        <a:xfrm>
          <a:off x="6261052" y="3444794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7771673"/>
            <a:satOff val="-464"/>
            <a:lumOff val="575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3471102"/>
        <a:ext cx="1452512" cy="845598"/>
      </dsp:txXfrm>
    </dsp:sp>
    <dsp:sp modelId="{F1A1C31C-622C-4D76-866B-0249BAA87F05}">
      <dsp:nvSpPr>
        <dsp:cNvPr id="0" name=""/>
        <dsp:cNvSpPr/>
      </dsp:nvSpPr>
      <dsp:spPr>
        <a:xfrm>
          <a:off x="8095427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95427" y="0"/>
        <a:ext cx="1881410" cy="1371600"/>
      </dsp:txXfrm>
    </dsp:sp>
    <dsp:sp modelId="{16658125-EF29-4C1E-9E4F-7B084AD4CCFB}">
      <dsp:nvSpPr>
        <dsp:cNvPr id="0" name=""/>
        <dsp:cNvSpPr/>
      </dsp:nvSpPr>
      <dsp:spPr>
        <a:xfrm>
          <a:off x="8283568" y="1371711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8743131"/>
            <a:satOff val="-522"/>
            <a:lumOff val="647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1391219"/>
        <a:ext cx="1466112" cy="627027"/>
      </dsp:txXfrm>
    </dsp:sp>
    <dsp:sp modelId="{DF9050BF-9F12-4517-A0D8-43FA580AD161}">
      <dsp:nvSpPr>
        <dsp:cNvPr id="0" name=""/>
        <dsp:cNvSpPr/>
      </dsp:nvSpPr>
      <dsp:spPr>
        <a:xfrm>
          <a:off x="8283568" y="2140222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9714590"/>
            <a:satOff val="-580"/>
            <a:lumOff val="718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2159730"/>
        <a:ext cx="1466112" cy="627027"/>
      </dsp:txXfrm>
    </dsp:sp>
    <dsp:sp modelId="{2DDBBC6D-C6C4-490B-8C73-E08EB08EF689}">
      <dsp:nvSpPr>
        <dsp:cNvPr id="0" name=""/>
        <dsp:cNvSpPr/>
      </dsp:nvSpPr>
      <dsp:spPr>
        <a:xfrm>
          <a:off x="8283568" y="2908734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10686050"/>
            <a:satOff val="-638"/>
            <a:lumOff val="790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2928242"/>
        <a:ext cx="1466112" cy="627027"/>
      </dsp:txXfrm>
    </dsp:sp>
    <dsp:sp modelId="{7885551A-CA6A-4994-A7E3-93C66FB730DE}">
      <dsp:nvSpPr>
        <dsp:cNvPr id="0" name=""/>
        <dsp:cNvSpPr/>
      </dsp:nvSpPr>
      <dsp:spPr>
        <a:xfrm>
          <a:off x="8283568" y="3677245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3696753"/>
        <a:ext cx="1466112" cy="62702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598814" y="1875201"/>
          <a:ext cx="2194966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2194966" y="265904"/>
              </a:lnTo>
              <a:lnTo>
                <a:pt x="2194966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598814" y="1875201"/>
          <a:ext cx="928379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928379" y="265904"/>
              </a:lnTo>
              <a:lnTo>
                <a:pt x="928379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974718" y="1875201"/>
          <a:ext cx="624096" cy="390192"/>
        </a:xfrm>
        <a:custGeom>
          <a:avLst/>
          <a:gdLst/>
          <a:ahLst/>
          <a:cxnLst/>
          <a:rect l="0" t="0" r="0" b="0"/>
          <a:pathLst>
            <a:path>
              <a:moveTo>
                <a:pt x="624096" y="0"/>
              </a:moveTo>
              <a:lnTo>
                <a:pt x="624096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96843" y="1875201"/>
          <a:ext cx="2101971" cy="390192"/>
        </a:xfrm>
        <a:custGeom>
          <a:avLst/>
          <a:gdLst/>
          <a:ahLst/>
          <a:cxnLst/>
          <a:rect l="0" t="0" r="0" b="0"/>
          <a:pathLst>
            <a:path>
              <a:moveTo>
                <a:pt x="2101971" y="0"/>
              </a:moveTo>
              <a:lnTo>
                <a:pt x="2101971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927997" y="1023263"/>
          <a:ext cx="1341635" cy="85193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2077067" y="1164880"/>
          <a:ext cx="1341635" cy="851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2102019" y="1189832"/>
        <a:ext cx="1291731" cy="802034"/>
      </dsp:txXfrm>
    </dsp:sp>
    <dsp:sp modelId="{89D2E633-A732-46A6-8F91-DB04B818BCCD}">
      <dsp:nvSpPr>
        <dsp:cNvPr id="0" name=""/>
        <dsp:cNvSpPr/>
      </dsp:nvSpPr>
      <dsp:spPr>
        <a:xfrm>
          <a:off x="3423" y="2265394"/>
          <a:ext cx="986839" cy="1141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494" y="2407011"/>
          <a:ext cx="986839" cy="114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81398" y="2435915"/>
        <a:ext cx="929031" cy="1083917"/>
      </dsp:txXfrm>
    </dsp:sp>
    <dsp:sp modelId="{72BD7B4D-8848-40C8-94ED-7AAEA2B2591B}">
      <dsp:nvSpPr>
        <dsp:cNvPr id="0" name=""/>
        <dsp:cNvSpPr/>
      </dsp:nvSpPr>
      <dsp:spPr>
        <a:xfrm>
          <a:off x="1288404" y="2265394"/>
          <a:ext cx="1372627" cy="1111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437475" y="2407011"/>
          <a:ext cx="1372627" cy="1111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公交驿栈</a:t>
          </a:r>
          <a:endParaRPr lang="en-US" sz="1800" kern="1200" dirty="0"/>
        </a:p>
      </dsp:txBody>
      <dsp:txXfrm>
        <a:off x="1470032" y="2439568"/>
        <a:ext cx="1307513" cy="1046452"/>
      </dsp:txXfrm>
    </dsp:sp>
    <dsp:sp modelId="{D80E84E7-1DD0-4CFE-81BA-CADFDD962330}">
      <dsp:nvSpPr>
        <dsp:cNvPr id="0" name=""/>
        <dsp:cNvSpPr/>
      </dsp:nvSpPr>
      <dsp:spPr>
        <a:xfrm>
          <a:off x="2959172" y="2265394"/>
          <a:ext cx="1136043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108243" y="2407011"/>
          <a:ext cx="1136043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分拣中心</a:t>
          </a:r>
          <a:endParaRPr lang="en-US" sz="1800" kern="1200" dirty="0"/>
        </a:p>
      </dsp:txBody>
      <dsp:txXfrm>
        <a:off x="3128929" y="2427697"/>
        <a:ext cx="1094671" cy="664910"/>
      </dsp:txXfrm>
    </dsp:sp>
    <dsp:sp modelId="{370A5207-41AB-4AB0-8725-67D0C4CBEB11}">
      <dsp:nvSpPr>
        <dsp:cNvPr id="0" name=""/>
        <dsp:cNvSpPr/>
      </dsp:nvSpPr>
      <dsp:spPr>
        <a:xfrm>
          <a:off x="4393357" y="2265394"/>
          <a:ext cx="800848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42427" y="2407011"/>
          <a:ext cx="800848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563113" y="2427697"/>
        <a:ext cx="759476" cy="66491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市场经营户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健康中</a:t>
          </a:r>
          <a:br>
            <a:rPr lang="en-US" altLang="zh-CN" sz="1400" kern="1200" dirty="0"/>
          </a:br>
          <a:r>
            <a:rPr lang="zh-CN" altLang="en-US" sz="1400" kern="1200" dirty="0"/>
            <a:t>央厨房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40880-305B-4E76-950F-4FBC220EBF83}">
      <dsp:nvSpPr>
        <dsp:cNvPr id="0" name=""/>
        <dsp:cNvSpPr/>
      </dsp:nvSpPr>
      <dsp:spPr>
        <a:xfrm>
          <a:off x="0" y="2538429"/>
          <a:ext cx="4919663" cy="77446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用户</a:t>
          </a:r>
          <a:endParaRPr lang="en-US" sz="1600" kern="1200" dirty="0"/>
        </a:p>
      </dsp:txBody>
      <dsp:txXfrm>
        <a:off x="0" y="2538429"/>
        <a:ext cx="1475898" cy="774462"/>
      </dsp:txXfrm>
    </dsp:sp>
    <dsp:sp modelId="{EC6EE255-A806-44F2-80C3-8857F9F76CA6}">
      <dsp:nvSpPr>
        <dsp:cNvPr id="0" name=""/>
        <dsp:cNvSpPr/>
      </dsp:nvSpPr>
      <dsp:spPr>
        <a:xfrm>
          <a:off x="0" y="1634890"/>
          <a:ext cx="4919663" cy="77446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第三方云平台</a:t>
          </a:r>
          <a:endParaRPr lang="en-US" sz="1600" kern="1200" dirty="0"/>
        </a:p>
      </dsp:txBody>
      <dsp:txXfrm>
        <a:off x="0" y="1634890"/>
        <a:ext cx="1475898" cy="774462"/>
      </dsp:txXfrm>
    </dsp:sp>
    <dsp:sp modelId="{752809FE-2ABE-40C1-8BB0-F9FBF2C36E2E}">
      <dsp:nvSpPr>
        <dsp:cNvPr id="0" name=""/>
        <dsp:cNvSpPr/>
      </dsp:nvSpPr>
      <dsp:spPr>
        <a:xfrm>
          <a:off x="0" y="8157"/>
          <a:ext cx="4919663" cy="149765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云平台</a:t>
          </a:r>
          <a:endParaRPr lang="en-US" sz="1600" kern="1200" dirty="0"/>
        </a:p>
      </dsp:txBody>
      <dsp:txXfrm>
        <a:off x="0" y="8157"/>
        <a:ext cx="1475898" cy="1497655"/>
      </dsp:txXfrm>
    </dsp:sp>
    <dsp:sp modelId="{EE9CB45D-C04C-40A2-8B88-FCB8E30FAC59}">
      <dsp:nvSpPr>
        <dsp:cNvPr id="0" name=""/>
        <dsp:cNvSpPr/>
      </dsp:nvSpPr>
      <dsp:spPr>
        <a:xfrm>
          <a:off x="2056867" y="137750"/>
          <a:ext cx="2183432" cy="1232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产供平台</a:t>
          </a:r>
          <a:endParaRPr lang="en-US" sz="1500" kern="1200" dirty="0"/>
        </a:p>
      </dsp:txBody>
      <dsp:txXfrm>
        <a:off x="2092962" y="173845"/>
        <a:ext cx="2111242" cy="1160173"/>
      </dsp:txXfrm>
    </dsp:sp>
    <dsp:sp modelId="{18A9046E-B46F-44DE-8B09-6B51252BCE61}">
      <dsp:nvSpPr>
        <dsp:cNvPr id="0" name=""/>
        <dsp:cNvSpPr/>
      </dsp:nvSpPr>
      <dsp:spPr>
        <a:xfrm>
          <a:off x="2239747" y="1370114"/>
          <a:ext cx="908836" cy="334993"/>
        </a:xfrm>
        <a:custGeom>
          <a:avLst/>
          <a:gdLst/>
          <a:ahLst/>
          <a:cxnLst/>
          <a:rect l="0" t="0" r="0" b="0"/>
          <a:pathLst>
            <a:path>
              <a:moveTo>
                <a:pt x="908836" y="0"/>
              </a:moveTo>
              <a:lnTo>
                <a:pt x="908836" y="167496"/>
              </a:lnTo>
              <a:lnTo>
                <a:pt x="0" y="167496"/>
              </a:lnTo>
              <a:lnTo>
                <a:pt x="0" y="33499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6E0DE-CA52-4976-804B-89967ECA54D0}">
      <dsp:nvSpPr>
        <dsp:cNvPr id="0" name=""/>
        <dsp:cNvSpPr/>
      </dsp:nvSpPr>
      <dsp:spPr>
        <a:xfrm>
          <a:off x="1755708" y="1705108"/>
          <a:ext cx="968078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市场平台</a:t>
          </a:r>
          <a:endParaRPr lang="en-US" sz="1500" kern="1200" dirty="0"/>
        </a:p>
      </dsp:txBody>
      <dsp:txXfrm>
        <a:off x="1774611" y="1724011"/>
        <a:ext cx="930272" cy="607579"/>
      </dsp:txXfrm>
    </dsp:sp>
    <dsp:sp modelId="{FC5746A9-B778-4335-A6CA-8BAC0C1C8FE3}">
      <dsp:nvSpPr>
        <dsp:cNvPr id="0" name=""/>
        <dsp:cNvSpPr/>
      </dsp:nvSpPr>
      <dsp:spPr>
        <a:xfrm>
          <a:off x="2194027" y="2350493"/>
          <a:ext cx="91440" cy="257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7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2FF7A-8E2B-4AC5-AD6D-2B28FF1DF640}">
      <dsp:nvSpPr>
        <dsp:cNvPr id="0" name=""/>
        <dsp:cNvSpPr/>
      </dsp:nvSpPr>
      <dsp:spPr>
        <a:xfrm>
          <a:off x="1476122" y="2608067"/>
          <a:ext cx="1527249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消费者 管理者</a:t>
          </a:r>
          <a:endParaRPr lang="en-US" sz="1500" kern="1200" dirty="0"/>
        </a:p>
      </dsp:txBody>
      <dsp:txXfrm>
        <a:off x="1495025" y="2626970"/>
        <a:ext cx="1489443" cy="607579"/>
      </dsp:txXfrm>
    </dsp:sp>
    <dsp:sp modelId="{0FB7260B-BC56-4F70-A495-72A76048ECED}">
      <dsp:nvSpPr>
        <dsp:cNvPr id="0" name=""/>
        <dsp:cNvSpPr/>
      </dsp:nvSpPr>
      <dsp:spPr>
        <a:xfrm>
          <a:off x="3148584" y="1370114"/>
          <a:ext cx="908836" cy="334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96"/>
              </a:lnTo>
              <a:lnTo>
                <a:pt x="908836" y="167496"/>
              </a:lnTo>
              <a:lnTo>
                <a:pt x="908836" y="33499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20F0B-6898-4563-8642-74A8C8AD2CE7}">
      <dsp:nvSpPr>
        <dsp:cNvPr id="0" name=""/>
        <dsp:cNvSpPr/>
      </dsp:nvSpPr>
      <dsp:spPr>
        <a:xfrm>
          <a:off x="3573381" y="1705108"/>
          <a:ext cx="968078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市场平台</a:t>
          </a:r>
          <a:endParaRPr lang="en-US" sz="1500" kern="1200" dirty="0"/>
        </a:p>
      </dsp:txBody>
      <dsp:txXfrm>
        <a:off x="3592284" y="1724011"/>
        <a:ext cx="930272" cy="607579"/>
      </dsp:txXfrm>
    </dsp:sp>
    <dsp:sp modelId="{CFB3F813-DD5A-4271-BFFE-2935B5C2CC97}">
      <dsp:nvSpPr>
        <dsp:cNvPr id="0" name=""/>
        <dsp:cNvSpPr/>
      </dsp:nvSpPr>
      <dsp:spPr>
        <a:xfrm>
          <a:off x="4011700" y="2350493"/>
          <a:ext cx="91440" cy="257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7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E4A88-F3E1-45F6-A5AA-22344B1FB034}">
      <dsp:nvSpPr>
        <dsp:cNvPr id="0" name=""/>
        <dsp:cNvSpPr/>
      </dsp:nvSpPr>
      <dsp:spPr>
        <a:xfrm>
          <a:off x="3293796" y="2608067"/>
          <a:ext cx="1527249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消费者 管理者</a:t>
          </a:r>
          <a:endParaRPr lang="en-US" sz="1500" kern="1200" dirty="0"/>
        </a:p>
      </dsp:txBody>
      <dsp:txXfrm>
        <a:off x="3312699" y="2626970"/>
        <a:ext cx="1489443" cy="607579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平台管理</a:t>
          </a:r>
          <a:endParaRPr lang="en-US" sz="22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消费者</a:t>
          </a:r>
          <a:endParaRPr lang="en-US" sz="22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驿站</a:t>
          </a:r>
          <a:endParaRPr lang="en-US" sz="22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供应部</a:t>
          </a:r>
          <a:endParaRPr lang="en-US" sz="22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4602570" y="2424523"/>
        <a:ext cx="300911" cy="73512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平台管理</a:t>
          </a:r>
          <a:endParaRPr lang="en-US" sz="20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消费者</a:t>
          </a:r>
          <a:endParaRPr lang="en-US" sz="20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驿站</a:t>
          </a:r>
          <a:endParaRPr lang="en-US" sz="20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家政公司</a:t>
          </a:r>
          <a:endParaRPr lang="en-US" sz="20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602570" y="2424523"/>
        <a:ext cx="300911" cy="73512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651002" y="858521"/>
          <a:ext cx="1612894" cy="1323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9752" y="897271"/>
        <a:ext cx="1535394" cy="1245532"/>
      </dsp:txXfrm>
    </dsp:sp>
    <dsp:sp modelId="{11978599-3B40-43F4-A675-E56C9548AE81}">
      <dsp:nvSpPr>
        <dsp:cNvPr id="0" name=""/>
        <dsp:cNvSpPr/>
      </dsp:nvSpPr>
      <dsp:spPr>
        <a:xfrm>
          <a:off x="685398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839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061" y="2579273"/>
        <a:ext cx="1294672" cy="1099983"/>
      </dsp:txXfrm>
    </dsp:sp>
    <dsp:sp modelId="{067778A0-147F-49AF-B45E-B3386ADFDE2B}">
      <dsp:nvSpPr>
        <dsp:cNvPr id="0" name=""/>
        <dsp:cNvSpPr/>
      </dsp:nvSpPr>
      <dsp:spPr>
        <a:xfrm>
          <a:off x="2411730" y="2181553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775891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0113" y="2579273"/>
        <a:ext cx="1294672" cy="1099983"/>
      </dsp:txXfrm>
    </dsp:sp>
    <dsp:sp modelId="{922CA68A-AC04-49FD-8E9A-7120B7E7B550}">
      <dsp:nvSpPr>
        <dsp:cNvPr id="0" name=""/>
        <dsp:cNvSpPr/>
      </dsp:nvSpPr>
      <dsp:spPr>
        <a:xfrm>
          <a:off x="2457450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547943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82165" y="2579273"/>
        <a:ext cx="1294672" cy="1099983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B8190-FD5C-4C3F-B672-821ED0646517}">
      <dsp:nvSpPr>
        <dsp:cNvPr id="0" name=""/>
        <dsp:cNvSpPr/>
      </dsp:nvSpPr>
      <dsp:spPr>
        <a:xfrm>
          <a:off x="1094605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总架构师兼高级研发工程师</a:t>
          </a:r>
          <a:endParaRPr lang="en-US" sz="1400" kern="1200" dirty="0"/>
        </a:p>
      </dsp:txBody>
      <dsp:txXfrm>
        <a:off x="1422731" y="1191563"/>
        <a:ext cx="1722660" cy="1367874"/>
      </dsp:txXfrm>
    </dsp:sp>
    <dsp:sp modelId="{13EA23E5-C967-48A8-B3B2-4B8343BA879D}">
      <dsp:nvSpPr>
        <dsp:cNvPr id="0" name=""/>
        <dsp:cNvSpPr/>
      </dsp:nvSpPr>
      <dsp:spPr>
        <a:xfrm>
          <a:off x="1094605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架构设计、框架研发、数据设计、应用开发、硬件研发</a:t>
          </a:r>
          <a:endParaRPr lang="en-US" sz="1400" kern="1200" dirty="0"/>
        </a:p>
      </dsp:txBody>
      <dsp:txXfrm>
        <a:off x="1422731" y="2559438"/>
        <a:ext cx="1722660" cy="1367874"/>
      </dsp:txXfrm>
    </dsp:sp>
    <dsp:sp modelId="{E777E2E7-169C-4528-ABF7-4B2CE048C63E}">
      <dsp:nvSpPr>
        <dsp:cNvPr id="0" name=""/>
        <dsp:cNvSpPr/>
      </dsp:nvSpPr>
      <dsp:spPr>
        <a:xfrm>
          <a:off x="852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黄田</a:t>
          </a:r>
          <a:endParaRPr lang="en-US" sz="2500" kern="1200" dirty="0"/>
        </a:p>
      </dsp:txBody>
      <dsp:txXfrm>
        <a:off x="201072" y="844907"/>
        <a:ext cx="966750" cy="966750"/>
      </dsp:txXfrm>
    </dsp:sp>
    <dsp:sp modelId="{36D08D42-4E8E-4F2C-9D8A-AFEA08E51103}">
      <dsp:nvSpPr>
        <dsp:cNvPr id="0" name=""/>
        <dsp:cNvSpPr/>
      </dsp:nvSpPr>
      <dsp:spPr>
        <a:xfrm>
          <a:off x="4512583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研发工程师兼运维工程师</a:t>
          </a:r>
          <a:endParaRPr lang="en-US" sz="1400" kern="1200" dirty="0"/>
        </a:p>
      </dsp:txBody>
      <dsp:txXfrm>
        <a:off x="4840708" y="1191563"/>
        <a:ext cx="1722660" cy="1367874"/>
      </dsp:txXfrm>
    </dsp:sp>
    <dsp:sp modelId="{1BA28B11-29C1-4879-B359-24B9A78BD749}">
      <dsp:nvSpPr>
        <dsp:cNvPr id="0" name=""/>
        <dsp:cNvSpPr/>
      </dsp:nvSpPr>
      <dsp:spPr>
        <a:xfrm>
          <a:off x="4512583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应用开发、项目测试、数据工程、平台运维</a:t>
          </a:r>
          <a:endParaRPr lang="en-US" sz="1400" kern="1200" dirty="0"/>
        </a:p>
      </dsp:txBody>
      <dsp:txXfrm>
        <a:off x="4840708" y="2559438"/>
        <a:ext cx="1722660" cy="1367874"/>
      </dsp:txXfrm>
    </dsp:sp>
    <dsp:sp modelId="{D67691DE-C771-467F-B57B-A1232FC00E7E}">
      <dsp:nvSpPr>
        <dsp:cNvPr id="0" name=""/>
        <dsp:cNvSpPr/>
      </dsp:nvSpPr>
      <dsp:spPr>
        <a:xfrm>
          <a:off x="3418830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余凯</a:t>
          </a:r>
          <a:endParaRPr lang="en-US" sz="2500" kern="1200" dirty="0"/>
        </a:p>
      </dsp:txBody>
      <dsp:txXfrm>
        <a:off x="3619050" y="844907"/>
        <a:ext cx="966750" cy="966750"/>
      </dsp:txXfrm>
    </dsp:sp>
    <dsp:sp modelId="{5C8A2CDD-44D5-4199-9202-6CAB2FE71A63}">
      <dsp:nvSpPr>
        <dsp:cNvPr id="0" name=""/>
        <dsp:cNvSpPr/>
      </dsp:nvSpPr>
      <dsp:spPr>
        <a:xfrm>
          <a:off x="7930560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信息化专员</a:t>
          </a:r>
          <a:endParaRPr lang="en-US" sz="1400" kern="1200" dirty="0"/>
        </a:p>
      </dsp:txBody>
      <dsp:txXfrm>
        <a:off x="8258686" y="1191563"/>
        <a:ext cx="1722660" cy="1367874"/>
      </dsp:txXfrm>
    </dsp:sp>
    <dsp:sp modelId="{EFEDFD4A-FB37-4866-809A-7F439FEA91E2}">
      <dsp:nvSpPr>
        <dsp:cNvPr id="0" name=""/>
        <dsp:cNvSpPr/>
      </dsp:nvSpPr>
      <dsp:spPr>
        <a:xfrm>
          <a:off x="7930560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平台公众号运维、订阅号运维、项目实施、项目联络和技术服务</a:t>
          </a:r>
          <a:endParaRPr lang="en-US" sz="1400" kern="1200" dirty="0"/>
        </a:p>
      </dsp:txBody>
      <dsp:txXfrm>
        <a:off x="8258686" y="2559438"/>
        <a:ext cx="1722660" cy="1367874"/>
      </dsp:txXfrm>
    </dsp:sp>
    <dsp:sp modelId="{D4867228-5C15-44D6-8B62-5944F7D3397E}">
      <dsp:nvSpPr>
        <dsp:cNvPr id="0" name=""/>
        <dsp:cNvSpPr/>
      </dsp:nvSpPr>
      <dsp:spPr>
        <a:xfrm>
          <a:off x="6836807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朱小兵</a:t>
          </a:r>
          <a:endParaRPr lang="en-US" sz="2500" kern="1200" dirty="0"/>
        </a:p>
      </dsp:txBody>
      <dsp:txXfrm>
        <a:off x="7037027" y="844907"/>
        <a:ext cx="966750" cy="966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B95D-9FFB-442D-AE7F-D340DBD85F47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联盟</a:t>
          </a:r>
          <a:endParaRPr lang="en-US" sz="3600" kern="1200" dirty="0"/>
        </a:p>
      </dsp:txBody>
      <dsp:txXfrm>
        <a:off x="1560827" y="1389377"/>
        <a:ext cx="1793245" cy="1793245"/>
      </dsp:txXfrm>
    </dsp:sp>
    <dsp:sp modelId="{BD52492E-D762-42EF-B49D-E2C8F3275F54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solidFill>
          <a:schemeClr val="accent3">
            <a:alpha val="50000"/>
            <a:hueOff val="-2914377"/>
            <a:satOff val="-174"/>
            <a:lumOff val="215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平台</a:t>
          </a:r>
          <a:endParaRPr lang="en-US" sz="3200" kern="1200" dirty="0"/>
        </a:p>
      </dsp:txBody>
      <dsp:txXfrm>
        <a:off x="2009138" y="186148"/>
        <a:ext cx="896623" cy="896623"/>
      </dsp:txXfrm>
    </dsp:sp>
    <dsp:sp modelId="{71B4051D-A896-4239-A641-893858E504B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/>
            <a:t>平台</a:t>
          </a:r>
          <a:endParaRPr lang="en-US" sz="3200" kern="1200" dirty="0"/>
        </a:p>
      </dsp:txBody>
      <dsp:txXfrm>
        <a:off x="3660677" y="1837688"/>
        <a:ext cx="896623" cy="896623"/>
      </dsp:txXfrm>
    </dsp:sp>
    <dsp:sp modelId="{8B15F7D3-48FB-4F30-9ACC-6041CA64ECDF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solidFill>
          <a:schemeClr val="accent3">
            <a:alpha val="50000"/>
            <a:hueOff val="-8743131"/>
            <a:satOff val="-522"/>
            <a:lumOff val="647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平台</a:t>
          </a:r>
          <a:endParaRPr lang="en-US" sz="3200" kern="1200" dirty="0"/>
        </a:p>
      </dsp:txBody>
      <dsp:txXfrm>
        <a:off x="2009138" y="3489227"/>
        <a:ext cx="896623" cy="896623"/>
      </dsp:txXfrm>
    </dsp:sp>
    <dsp:sp modelId="{F97AFB26-6813-468F-AF9A-C307B011A56A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平台</a:t>
          </a:r>
          <a:endParaRPr lang="en-US" sz="3200" kern="1200" dirty="0"/>
        </a:p>
      </dsp:txBody>
      <dsp:txXfrm>
        <a:off x="357598" y="1837688"/>
        <a:ext cx="896623" cy="8966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DD098-F2F1-4676-8266-60B6F37A550E}">
      <dsp:nvSpPr>
        <dsp:cNvPr id="0" name=""/>
        <dsp:cNvSpPr/>
      </dsp:nvSpPr>
      <dsp:spPr>
        <a:xfrm>
          <a:off x="4874" y="308362"/>
          <a:ext cx="2493112" cy="134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ChainDrive</a:t>
          </a:r>
          <a:endParaRPr lang="en-US" sz="3200" kern="1200" dirty="0"/>
        </a:p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GET</a:t>
          </a:r>
          <a:endParaRPr lang="en-US" sz="3200" kern="1200" dirty="0"/>
        </a:p>
      </dsp:txBody>
      <dsp:txXfrm>
        <a:off x="4874" y="308362"/>
        <a:ext cx="2493112" cy="1346400"/>
      </dsp:txXfrm>
    </dsp:sp>
    <dsp:sp modelId="{5A91B4DC-1145-4849-B4CE-3D22DEA01143}">
      <dsp:nvSpPr>
        <dsp:cNvPr id="0" name=""/>
        <dsp:cNvSpPr/>
      </dsp:nvSpPr>
      <dsp:spPr>
        <a:xfrm>
          <a:off x="2497987" y="308362"/>
          <a:ext cx="498622" cy="1346400"/>
        </a:xfrm>
        <a:prstGeom prst="leftBrace">
          <a:avLst>
            <a:gd name="adj1" fmla="val 35000"/>
            <a:gd name="adj2" fmla="val 50000"/>
          </a:avLst>
        </a:pr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10ACE-659A-4E4C-A04A-AD2085D1F086}">
      <dsp:nvSpPr>
        <dsp:cNvPr id="0" name=""/>
        <dsp:cNvSpPr/>
      </dsp:nvSpPr>
      <dsp:spPr>
        <a:xfrm>
          <a:off x="3196058" y="308362"/>
          <a:ext cx="6781267" cy="13464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即时或缓存数据</a:t>
          </a:r>
          <a:endParaRPr lang="en-US" sz="3200" kern="1200" dirty="0"/>
        </a:p>
      </dsp:txBody>
      <dsp:txXfrm>
        <a:off x="3196058" y="308362"/>
        <a:ext cx="6781267" cy="1346400"/>
      </dsp:txXfrm>
    </dsp:sp>
    <dsp:sp modelId="{B4A477F8-36B1-408C-AFCB-BFA5A922C329}">
      <dsp:nvSpPr>
        <dsp:cNvPr id="0" name=""/>
        <dsp:cNvSpPr/>
      </dsp:nvSpPr>
      <dsp:spPr>
        <a:xfrm>
          <a:off x="4874" y="1820700"/>
          <a:ext cx="2493112" cy="81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远程浏览</a:t>
          </a:r>
          <a:endParaRPr lang="en-US" sz="3200" kern="1200" dirty="0"/>
        </a:p>
      </dsp:txBody>
      <dsp:txXfrm>
        <a:off x="4874" y="1820700"/>
        <a:ext cx="2493112" cy="811799"/>
      </dsp:txXfrm>
    </dsp:sp>
    <dsp:sp modelId="{E51C4556-E15D-43B1-BF9E-D78F84B16CFE}">
      <dsp:nvSpPr>
        <dsp:cNvPr id="0" name=""/>
        <dsp:cNvSpPr/>
      </dsp:nvSpPr>
      <dsp:spPr>
        <a:xfrm>
          <a:off x="2497987" y="1769962"/>
          <a:ext cx="498622" cy="913275"/>
        </a:xfrm>
        <a:prstGeom prst="leftBrace">
          <a:avLst>
            <a:gd name="adj1" fmla="val 35000"/>
            <a:gd name="adj2" fmla="val 50000"/>
          </a:avLst>
        </a:pr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7822B-9804-4F45-873D-343351F0BFE0}">
      <dsp:nvSpPr>
        <dsp:cNvPr id="0" name=""/>
        <dsp:cNvSpPr/>
      </dsp:nvSpPr>
      <dsp:spPr>
        <a:xfrm>
          <a:off x="3196058" y="1769962"/>
          <a:ext cx="6781267" cy="913275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嵌入界面</a:t>
          </a:r>
          <a:endParaRPr lang="en-US" sz="3200" kern="1200" dirty="0"/>
        </a:p>
      </dsp:txBody>
      <dsp:txXfrm>
        <a:off x="3196058" y="1769962"/>
        <a:ext cx="6781267" cy="913275"/>
      </dsp:txXfrm>
    </dsp:sp>
    <dsp:sp modelId="{E98E9D82-9727-43B8-B391-FA53201E6948}">
      <dsp:nvSpPr>
        <dsp:cNvPr id="0" name=""/>
        <dsp:cNvSpPr/>
      </dsp:nvSpPr>
      <dsp:spPr>
        <a:xfrm>
          <a:off x="4874" y="2798437"/>
          <a:ext cx="2493112" cy="146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文字概念共识</a:t>
          </a:r>
          <a:endParaRPr lang="en-US" sz="3200" kern="1200" dirty="0"/>
        </a:p>
      </dsp:txBody>
      <dsp:txXfrm>
        <a:off x="4874" y="2798437"/>
        <a:ext cx="2493112" cy="1465200"/>
      </dsp:txXfrm>
    </dsp:sp>
    <dsp:sp modelId="{18A2006A-A92B-4CB2-A2AC-9F0E4BEBFCAF}">
      <dsp:nvSpPr>
        <dsp:cNvPr id="0" name=""/>
        <dsp:cNvSpPr/>
      </dsp:nvSpPr>
      <dsp:spPr>
        <a:xfrm>
          <a:off x="2497987" y="2798437"/>
          <a:ext cx="498622" cy="1465200"/>
        </a:xfrm>
        <a:prstGeom prst="leftBrace">
          <a:avLst>
            <a:gd name="adj1" fmla="val 35000"/>
            <a:gd name="adj2" fmla="val 50000"/>
          </a:avLst>
        </a:pr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CE864-0D88-443E-9A57-4A89CB07FC10}">
      <dsp:nvSpPr>
        <dsp:cNvPr id="0" name=""/>
        <dsp:cNvSpPr/>
      </dsp:nvSpPr>
      <dsp:spPr>
        <a:xfrm>
          <a:off x="3196058" y="2798437"/>
          <a:ext cx="6781267" cy="1465200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人为认定</a:t>
          </a:r>
          <a:endParaRPr lang="en-US" sz="3200" kern="1200" dirty="0"/>
        </a:p>
      </dsp:txBody>
      <dsp:txXfrm>
        <a:off x="3196058" y="2798437"/>
        <a:ext cx="6781267" cy="14652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355327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连接设备</a:t>
          </a:r>
          <a:endParaRPr lang="en-US" sz="2900" kern="1200" dirty="0"/>
        </a:p>
      </dsp:txBody>
      <dsp:txXfrm>
        <a:off x="0" y="3553271"/>
        <a:ext cx="2994660" cy="1013817"/>
      </dsp:txXfrm>
    </dsp:sp>
    <dsp:sp modelId="{BAF65991-9CE4-4754-977C-9C8F63F02D54}">
      <dsp:nvSpPr>
        <dsp:cNvPr id="0" name=""/>
        <dsp:cNvSpPr/>
      </dsp:nvSpPr>
      <dsp:spPr>
        <a:xfrm>
          <a:off x="0" y="2370484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客户端</a:t>
          </a:r>
          <a:endParaRPr lang="en-US" sz="2900" kern="1200" dirty="0"/>
        </a:p>
      </dsp:txBody>
      <dsp:txXfrm>
        <a:off x="0" y="2370484"/>
        <a:ext cx="2994660" cy="1013817"/>
      </dsp:txXfrm>
    </dsp:sp>
    <dsp:sp modelId="{9ECBCF7B-1C23-482E-BFF3-6E284686C6E8}">
      <dsp:nvSpPr>
        <dsp:cNvPr id="0" name=""/>
        <dsp:cNvSpPr/>
      </dsp:nvSpPr>
      <dsp:spPr>
        <a:xfrm>
          <a:off x="0" y="1187698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云服务器</a:t>
          </a:r>
          <a:endParaRPr lang="en-US" sz="2900" kern="1200" dirty="0"/>
        </a:p>
      </dsp:txBody>
      <dsp:txXfrm>
        <a:off x="0" y="1187698"/>
        <a:ext cx="2994660" cy="1013817"/>
      </dsp:txXfrm>
    </dsp:sp>
    <dsp:sp modelId="{B54CC3AA-B839-4548-9702-4B6C71B39595}">
      <dsp:nvSpPr>
        <dsp:cNvPr id="0" name=""/>
        <dsp:cNvSpPr/>
      </dsp:nvSpPr>
      <dsp:spPr>
        <a:xfrm>
          <a:off x="0" y="491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0" y="4911"/>
        <a:ext cx="2994660" cy="1013817"/>
      </dsp:txXfrm>
    </dsp:sp>
    <dsp:sp modelId="{3A43D483-88E2-4A15-87CA-BCF620F2DCD1}">
      <dsp:nvSpPr>
        <dsp:cNvPr id="0" name=""/>
        <dsp:cNvSpPr/>
      </dsp:nvSpPr>
      <dsp:spPr>
        <a:xfrm>
          <a:off x="5754972" y="89396"/>
          <a:ext cx="1267271" cy="8448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应用服务器</a:t>
          </a:r>
          <a:endParaRPr lang="en-US" sz="1700" kern="1200" dirty="0"/>
        </a:p>
      </dsp:txBody>
      <dsp:txXfrm>
        <a:off x="5779717" y="114141"/>
        <a:ext cx="1217781" cy="795357"/>
      </dsp:txXfrm>
    </dsp:sp>
    <dsp:sp modelId="{EEC13D5B-CD33-4589-BFA5-7BA6B0C1BB15}">
      <dsp:nvSpPr>
        <dsp:cNvPr id="0" name=""/>
        <dsp:cNvSpPr/>
      </dsp:nvSpPr>
      <dsp:spPr>
        <a:xfrm>
          <a:off x="4741155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1647452" y="0"/>
              </a:moveTo>
              <a:lnTo>
                <a:pt x="1647452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4107519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4132264" y="1296927"/>
        <a:ext cx="1217781" cy="795357"/>
      </dsp:txXfrm>
    </dsp:sp>
    <dsp:sp modelId="{C24F2270-8ED7-47D2-9F85-234A07C97831}">
      <dsp:nvSpPr>
        <dsp:cNvPr id="0" name=""/>
        <dsp:cNvSpPr/>
      </dsp:nvSpPr>
      <dsp:spPr>
        <a:xfrm>
          <a:off x="3917428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3283792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客户端</a:t>
          </a:r>
          <a:endParaRPr lang="en-US" sz="1700" kern="1200" dirty="0"/>
        </a:p>
      </dsp:txBody>
      <dsp:txXfrm>
        <a:off x="3308537" y="2479714"/>
        <a:ext cx="1217781" cy="795357"/>
      </dsp:txXfrm>
    </dsp:sp>
    <dsp:sp modelId="{3F94E4CE-4E29-4E50-8DF2-69E0BFA0D2E9}">
      <dsp:nvSpPr>
        <dsp:cNvPr id="0" name=""/>
        <dsp:cNvSpPr/>
      </dsp:nvSpPr>
      <dsp:spPr>
        <a:xfrm>
          <a:off x="4741155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493124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移动端</a:t>
          </a:r>
          <a:endParaRPr lang="en-US" sz="1700" kern="1200" dirty="0"/>
        </a:p>
      </dsp:txBody>
      <dsp:txXfrm>
        <a:off x="4955990" y="2479714"/>
        <a:ext cx="1217781" cy="795357"/>
      </dsp:txXfrm>
    </dsp:sp>
    <dsp:sp modelId="{52EA4D95-5BE7-4CC4-8FE9-B74D67CBF6F1}">
      <dsp:nvSpPr>
        <dsp:cNvPr id="0" name=""/>
        <dsp:cNvSpPr/>
      </dsp:nvSpPr>
      <dsp:spPr>
        <a:xfrm>
          <a:off x="6388608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1647452" y="168969"/>
              </a:lnTo>
              <a:lnTo>
                <a:pt x="1647452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402425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7427170" y="1296927"/>
        <a:ext cx="1217781" cy="795357"/>
      </dsp:txXfrm>
    </dsp:sp>
    <dsp:sp modelId="{C8D27CAE-61B0-4387-9463-7D3212052A0E}">
      <dsp:nvSpPr>
        <dsp:cNvPr id="0" name=""/>
        <dsp:cNvSpPr/>
      </dsp:nvSpPr>
      <dsp:spPr>
        <a:xfrm>
          <a:off x="7990340" y="2117030"/>
          <a:ext cx="91440" cy="3379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40242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智能客户端</a:t>
          </a:r>
          <a:endParaRPr lang="en-US" sz="1700" kern="1200" dirty="0"/>
        </a:p>
      </dsp:txBody>
      <dsp:txXfrm>
        <a:off x="7427170" y="2479714"/>
        <a:ext cx="1217781" cy="795357"/>
      </dsp:txXfrm>
    </dsp:sp>
    <dsp:sp modelId="{DB51306D-7587-4C58-8C34-559ED0BF1010}">
      <dsp:nvSpPr>
        <dsp:cNvPr id="0" name=""/>
        <dsp:cNvSpPr/>
      </dsp:nvSpPr>
      <dsp:spPr>
        <a:xfrm>
          <a:off x="7212334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6578698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功能设备</a:t>
          </a:r>
          <a:endParaRPr lang="en-US" sz="1700" kern="1200" dirty="0"/>
        </a:p>
      </dsp:txBody>
      <dsp:txXfrm>
        <a:off x="6603443" y="3662501"/>
        <a:ext cx="1217781" cy="795357"/>
      </dsp:txXfrm>
    </dsp:sp>
    <dsp:sp modelId="{257F7053-CD3E-4495-BB09-6C977AFDF0C3}">
      <dsp:nvSpPr>
        <dsp:cNvPr id="0" name=""/>
        <dsp:cNvSpPr/>
      </dsp:nvSpPr>
      <dsp:spPr>
        <a:xfrm>
          <a:off x="8036060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226151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传感器</a:t>
          </a:r>
          <a:endParaRPr lang="en-US" sz="1700" kern="1200" dirty="0"/>
        </a:p>
      </dsp:txBody>
      <dsp:txXfrm>
        <a:off x="8250896" y="3662501"/>
        <a:ext cx="1217781" cy="7953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304681" y="0"/>
          <a:ext cx="3748087" cy="3748087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2178724" y="376821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420133"/>
        <a:ext cx="2349632" cy="800618"/>
      </dsp:txXfrm>
    </dsp:sp>
    <dsp:sp modelId="{EE9AC8E8-07F2-48EB-8D0C-86C6717E36A8}">
      <dsp:nvSpPr>
        <dsp:cNvPr id="0" name=""/>
        <dsp:cNvSpPr/>
      </dsp:nvSpPr>
      <dsp:spPr>
        <a:xfrm>
          <a:off x="2178724" y="1374969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1418281"/>
        <a:ext cx="2349632" cy="800618"/>
      </dsp:txXfrm>
    </dsp:sp>
    <dsp:sp modelId="{66018777-B323-4006-8536-5A3340E5F2D5}">
      <dsp:nvSpPr>
        <dsp:cNvPr id="0" name=""/>
        <dsp:cNvSpPr/>
      </dsp:nvSpPr>
      <dsp:spPr>
        <a:xfrm>
          <a:off x="2178724" y="2373117"/>
          <a:ext cx="2436256" cy="887242"/>
        </a:xfrm>
        <a:prstGeom prst="roundRect">
          <a:avLst/>
        </a:prstGeom>
        <a:gradFill rotWithShape="1">
          <a:gsLst>
            <a:gs pos="0">
              <a:schemeClr val="accent5">
                <a:tint val="58000"/>
                <a:satMod val="300000"/>
              </a:schemeClr>
            </a:gs>
            <a:gs pos="100000">
              <a:schemeClr val="accent5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2416429"/>
        <a:ext cx="2349632" cy="8006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CC098-8FE7-448E-94C3-C18AF355E438}">
      <dsp:nvSpPr>
        <dsp:cNvPr id="0" name=""/>
        <dsp:cNvSpPr/>
      </dsp:nvSpPr>
      <dsp:spPr>
        <a:xfrm>
          <a:off x="304681" y="0"/>
          <a:ext cx="3748087" cy="3748087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6EA8DF-7383-4EAB-AA9B-E274983A31E2}">
      <dsp:nvSpPr>
        <dsp:cNvPr id="0" name=""/>
        <dsp:cNvSpPr/>
      </dsp:nvSpPr>
      <dsp:spPr>
        <a:xfrm>
          <a:off x="2178724" y="376821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微信公众号界面、</a:t>
          </a:r>
          <a:r>
            <a:rPr lang="en-US" altLang="zh-CN" sz="1600" kern="1200" dirty="0"/>
            <a:t>PWA</a:t>
          </a:r>
          <a:r>
            <a:rPr lang="zh-CN" altLang="en-US" sz="1600" kern="1200" dirty="0"/>
            <a:t>界面、管理操作界面</a:t>
          </a:r>
          <a:endParaRPr lang="en-US" sz="1600" kern="1200" dirty="0"/>
        </a:p>
      </dsp:txBody>
      <dsp:txXfrm>
        <a:off x="2222036" y="420133"/>
        <a:ext cx="2349632" cy="800618"/>
      </dsp:txXfrm>
    </dsp:sp>
    <dsp:sp modelId="{42F108A6-A630-414D-8F0A-671D8390B369}">
      <dsp:nvSpPr>
        <dsp:cNvPr id="0" name=""/>
        <dsp:cNvSpPr/>
      </dsp:nvSpPr>
      <dsp:spPr>
        <a:xfrm>
          <a:off x="2178724" y="1374969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3548044"/>
              <a:satOff val="1316"/>
              <a:lumOff val="-382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品端程序、浏览器</a:t>
          </a:r>
          <a:endParaRPr lang="en-US" sz="1600" kern="1200" dirty="0"/>
        </a:p>
      </dsp:txBody>
      <dsp:txXfrm>
        <a:off x="2222036" y="1418281"/>
        <a:ext cx="2349632" cy="800618"/>
      </dsp:txXfrm>
    </dsp:sp>
    <dsp:sp modelId="{D5D11C3F-2A7D-400E-A3C5-FA569CE180FF}">
      <dsp:nvSpPr>
        <dsp:cNvPr id="0" name=""/>
        <dsp:cNvSpPr/>
      </dsp:nvSpPr>
      <dsp:spPr>
        <a:xfrm>
          <a:off x="2178724" y="2373117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7096088"/>
              <a:satOff val="2633"/>
              <a:lumOff val="-76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手机，移动终端，一体秤，</a:t>
          </a:r>
          <a:r>
            <a:rPr lang="en-US" altLang="zh-CN" sz="1600" kern="1200" dirty="0"/>
            <a:t>PC</a:t>
          </a:r>
          <a:r>
            <a:rPr lang="zh-CN" altLang="en-US" sz="1600" kern="1200" dirty="0"/>
            <a:t>工作站</a:t>
          </a:r>
          <a:endParaRPr lang="en-US" sz="1600" kern="1200" dirty="0"/>
        </a:p>
      </dsp:txBody>
      <dsp:txXfrm>
        <a:off x="2222036" y="2416429"/>
        <a:ext cx="2349632" cy="8006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098DB-2F95-4BF4-91A8-2940401ACEE3}">
      <dsp:nvSpPr>
        <dsp:cNvPr id="0" name=""/>
        <dsp:cNvSpPr/>
      </dsp:nvSpPr>
      <dsp:spPr>
        <a:xfrm>
          <a:off x="3797184" y="1986"/>
          <a:ext cx="1038187" cy="692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</a:t>
          </a:r>
        </a:p>
      </dsp:txBody>
      <dsp:txXfrm>
        <a:off x="3817456" y="22258"/>
        <a:ext cx="997643" cy="651581"/>
      </dsp:txXfrm>
    </dsp:sp>
    <dsp:sp modelId="{D2463A75-A9D4-4E6F-88E2-17905B03F07F}">
      <dsp:nvSpPr>
        <dsp:cNvPr id="0" name=""/>
        <dsp:cNvSpPr/>
      </dsp:nvSpPr>
      <dsp:spPr>
        <a:xfrm>
          <a:off x="3641455" y="694112"/>
          <a:ext cx="674822" cy="276850"/>
        </a:xfrm>
        <a:custGeom>
          <a:avLst/>
          <a:gdLst/>
          <a:ahLst/>
          <a:cxnLst/>
          <a:rect l="0" t="0" r="0" b="0"/>
          <a:pathLst>
            <a:path>
              <a:moveTo>
                <a:pt x="674822" y="0"/>
              </a:moveTo>
              <a:lnTo>
                <a:pt x="674822" y="138425"/>
              </a:lnTo>
              <a:lnTo>
                <a:pt x="0" y="138425"/>
              </a:lnTo>
              <a:lnTo>
                <a:pt x="0" y="27685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89516-AF9F-4809-AC67-D323475E24F6}">
      <dsp:nvSpPr>
        <dsp:cNvPr id="0" name=""/>
        <dsp:cNvSpPr/>
      </dsp:nvSpPr>
      <dsp:spPr>
        <a:xfrm>
          <a:off x="3122361" y="970962"/>
          <a:ext cx="1038187" cy="6921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Store</a:t>
          </a:r>
        </a:p>
      </dsp:txBody>
      <dsp:txXfrm>
        <a:off x="3142633" y="991234"/>
        <a:ext cx="997643" cy="651581"/>
      </dsp:txXfrm>
    </dsp:sp>
    <dsp:sp modelId="{440D1B8D-F018-4E6C-8315-E3D3E55569F1}">
      <dsp:nvSpPr>
        <dsp:cNvPr id="0" name=""/>
        <dsp:cNvSpPr/>
      </dsp:nvSpPr>
      <dsp:spPr>
        <a:xfrm>
          <a:off x="4316277" y="694112"/>
          <a:ext cx="674822" cy="276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425"/>
              </a:lnTo>
              <a:lnTo>
                <a:pt x="674822" y="138425"/>
              </a:lnTo>
              <a:lnTo>
                <a:pt x="674822" y="27685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FCB98F-1BF1-412A-962B-AA18E71D1DD8}">
      <dsp:nvSpPr>
        <dsp:cNvPr id="0" name=""/>
        <dsp:cNvSpPr/>
      </dsp:nvSpPr>
      <dsp:spPr>
        <a:xfrm>
          <a:off x="4472006" y="970962"/>
          <a:ext cx="1038187" cy="6921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Web</a:t>
          </a:r>
        </a:p>
      </dsp:txBody>
      <dsp:txXfrm>
        <a:off x="4492278" y="991234"/>
        <a:ext cx="997643" cy="651581"/>
      </dsp:txXfrm>
    </dsp:sp>
    <dsp:sp modelId="{6BE1A5DD-813E-4AB2-B787-2D3E4C5AB015}">
      <dsp:nvSpPr>
        <dsp:cNvPr id="0" name=""/>
        <dsp:cNvSpPr/>
      </dsp:nvSpPr>
      <dsp:spPr>
        <a:xfrm>
          <a:off x="3641455" y="1663087"/>
          <a:ext cx="1349644" cy="276850"/>
        </a:xfrm>
        <a:custGeom>
          <a:avLst/>
          <a:gdLst/>
          <a:ahLst/>
          <a:cxnLst/>
          <a:rect l="0" t="0" r="0" b="0"/>
          <a:pathLst>
            <a:path>
              <a:moveTo>
                <a:pt x="1349644" y="0"/>
              </a:moveTo>
              <a:lnTo>
                <a:pt x="1349644" y="138425"/>
              </a:lnTo>
              <a:lnTo>
                <a:pt x="0" y="138425"/>
              </a:lnTo>
              <a:lnTo>
                <a:pt x="0" y="27685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D02C4-945F-4D39-8E65-80038FFDE215}">
      <dsp:nvSpPr>
        <dsp:cNvPr id="0" name=""/>
        <dsp:cNvSpPr/>
      </dsp:nvSpPr>
      <dsp:spPr>
        <a:xfrm>
          <a:off x="3122361" y="1939937"/>
          <a:ext cx="1038187" cy="6921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Web Service</a:t>
          </a:r>
        </a:p>
      </dsp:txBody>
      <dsp:txXfrm>
        <a:off x="3142633" y="1960209"/>
        <a:ext cx="997643" cy="651581"/>
      </dsp:txXfrm>
    </dsp:sp>
    <dsp:sp modelId="{BED459CA-6F35-4B26-B586-543973B3BE29}">
      <dsp:nvSpPr>
        <dsp:cNvPr id="0" name=""/>
        <dsp:cNvSpPr/>
      </dsp:nvSpPr>
      <dsp:spPr>
        <a:xfrm>
          <a:off x="2966633" y="2632062"/>
          <a:ext cx="674822" cy="276850"/>
        </a:xfrm>
        <a:custGeom>
          <a:avLst/>
          <a:gdLst/>
          <a:ahLst/>
          <a:cxnLst/>
          <a:rect l="0" t="0" r="0" b="0"/>
          <a:pathLst>
            <a:path>
              <a:moveTo>
                <a:pt x="674822" y="0"/>
              </a:moveTo>
              <a:lnTo>
                <a:pt x="674822" y="138425"/>
              </a:lnTo>
              <a:lnTo>
                <a:pt x="0" y="138425"/>
              </a:lnTo>
              <a:lnTo>
                <a:pt x="0" y="276850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D097E-28B8-4B8F-AA4E-0FE68931CACD}">
      <dsp:nvSpPr>
        <dsp:cNvPr id="0" name=""/>
        <dsp:cNvSpPr/>
      </dsp:nvSpPr>
      <dsp:spPr>
        <a:xfrm>
          <a:off x="2447539" y="2908912"/>
          <a:ext cx="1038187" cy="692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Shared Cache</a:t>
          </a:r>
          <a:endParaRPr lang="en-US" sz="1700" kern="1200" dirty="0"/>
        </a:p>
      </dsp:txBody>
      <dsp:txXfrm>
        <a:off x="2467811" y="2929184"/>
        <a:ext cx="997643" cy="651581"/>
      </dsp:txXfrm>
    </dsp:sp>
    <dsp:sp modelId="{451F3407-0F2D-4A57-9D2D-B320D8112098}">
      <dsp:nvSpPr>
        <dsp:cNvPr id="0" name=""/>
        <dsp:cNvSpPr/>
      </dsp:nvSpPr>
      <dsp:spPr>
        <a:xfrm>
          <a:off x="3641455" y="2632062"/>
          <a:ext cx="674822" cy="276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425"/>
              </a:lnTo>
              <a:lnTo>
                <a:pt x="674822" y="138425"/>
              </a:lnTo>
              <a:lnTo>
                <a:pt x="674822" y="276850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1A0FD-C5CD-44F8-A007-3E6BF3CE56D5}">
      <dsp:nvSpPr>
        <dsp:cNvPr id="0" name=""/>
        <dsp:cNvSpPr/>
      </dsp:nvSpPr>
      <dsp:spPr>
        <a:xfrm>
          <a:off x="3797184" y="2908912"/>
          <a:ext cx="1038187" cy="692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Content</a:t>
          </a:r>
        </a:p>
      </dsp:txBody>
      <dsp:txXfrm>
        <a:off x="3817456" y="2929184"/>
        <a:ext cx="997643" cy="651581"/>
      </dsp:txXfrm>
    </dsp:sp>
    <dsp:sp modelId="{A4B1768E-9F66-479B-AFF8-B6BA25FB7D44}">
      <dsp:nvSpPr>
        <dsp:cNvPr id="0" name=""/>
        <dsp:cNvSpPr/>
      </dsp:nvSpPr>
      <dsp:spPr>
        <a:xfrm>
          <a:off x="3641455" y="3601037"/>
          <a:ext cx="674822" cy="276850"/>
        </a:xfrm>
        <a:custGeom>
          <a:avLst/>
          <a:gdLst/>
          <a:ahLst/>
          <a:cxnLst/>
          <a:rect l="0" t="0" r="0" b="0"/>
          <a:pathLst>
            <a:path>
              <a:moveTo>
                <a:pt x="674822" y="0"/>
              </a:moveTo>
              <a:lnTo>
                <a:pt x="674822" y="138425"/>
              </a:lnTo>
              <a:lnTo>
                <a:pt x="0" y="138425"/>
              </a:lnTo>
              <a:lnTo>
                <a:pt x="0" y="276850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D024C-2267-4AE4-BE3E-E0A2A6102318}">
      <dsp:nvSpPr>
        <dsp:cNvPr id="0" name=""/>
        <dsp:cNvSpPr/>
      </dsp:nvSpPr>
      <dsp:spPr>
        <a:xfrm>
          <a:off x="3122361" y="3877887"/>
          <a:ext cx="1038187" cy="692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Files</a:t>
          </a:r>
        </a:p>
      </dsp:txBody>
      <dsp:txXfrm>
        <a:off x="3142633" y="3898159"/>
        <a:ext cx="997643" cy="651581"/>
      </dsp:txXfrm>
    </dsp:sp>
    <dsp:sp modelId="{DBDA90D8-1087-4EF6-921C-C6D31D1237FC}">
      <dsp:nvSpPr>
        <dsp:cNvPr id="0" name=""/>
        <dsp:cNvSpPr/>
      </dsp:nvSpPr>
      <dsp:spPr>
        <a:xfrm>
          <a:off x="4316277" y="3601037"/>
          <a:ext cx="674822" cy="276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425"/>
              </a:lnTo>
              <a:lnTo>
                <a:pt x="674822" y="138425"/>
              </a:lnTo>
              <a:lnTo>
                <a:pt x="674822" y="276850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344E7-DBA8-4C3E-9A12-F8CF81FC0DB3}">
      <dsp:nvSpPr>
        <dsp:cNvPr id="0" name=""/>
        <dsp:cNvSpPr/>
      </dsp:nvSpPr>
      <dsp:spPr>
        <a:xfrm>
          <a:off x="4472006" y="3877887"/>
          <a:ext cx="1038187" cy="692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Works &amp; Actions</a:t>
          </a:r>
        </a:p>
      </dsp:txBody>
      <dsp:txXfrm>
        <a:off x="4492278" y="3898159"/>
        <a:ext cx="997643" cy="651581"/>
      </dsp:txXfrm>
    </dsp:sp>
    <dsp:sp modelId="{B703F572-1516-400D-9462-642B4419CED8}">
      <dsp:nvSpPr>
        <dsp:cNvPr id="0" name=""/>
        <dsp:cNvSpPr/>
      </dsp:nvSpPr>
      <dsp:spPr>
        <a:xfrm>
          <a:off x="4991099" y="1663087"/>
          <a:ext cx="1349644" cy="276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425"/>
              </a:lnTo>
              <a:lnTo>
                <a:pt x="1349644" y="138425"/>
              </a:lnTo>
              <a:lnTo>
                <a:pt x="1349644" y="27685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F8C72-F918-45A2-A7CD-955198747BB8}">
      <dsp:nvSpPr>
        <dsp:cNvPr id="0" name=""/>
        <dsp:cNvSpPr/>
      </dsp:nvSpPr>
      <dsp:spPr>
        <a:xfrm>
          <a:off x="5821650" y="1939937"/>
          <a:ext cx="1038187" cy="6921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Web Service</a:t>
          </a:r>
        </a:p>
      </dsp:txBody>
      <dsp:txXfrm>
        <a:off x="5841922" y="1960209"/>
        <a:ext cx="997643" cy="651581"/>
      </dsp:txXfrm>
    </dsp:sp>
    <dsp:sp modelId="{6BD9EAC3-5165-4A1F-8D7D-A9FEBA5E4C32}">
      <dsp:nvSpPr>
        <dsp:cNvPr id="0" name=""/>
        <dsp:cNvSpPr/>
      </dsp:nvSpPr>
      <dsp:spPr>
        <a:xfrm>
          <a:off x="5665922" y="2632062"/>
          <a:ext cx="674822" cy="276850"/>
        </a:xfrm>
        <a:custGeom>
          <a:avLst/>
          <a:gdLst/>
          <a:ahLst/>
          <a:cxnLst/>
          <a:rect l="0" t="0" r="0" b="0"/>
          <a:pathLst>
            <a:path>
              <a:moveTo>
                <a:pt x="674822" y="0"/>
              </a:moveTo>
              <a:lnTo>
                <a:pt x="674822" y="138425"/>
              </a:lnTo>
              <a:lnTo>
                <a:pt x="0" y="138425"/>
              </a:lnTo>
              <a:lnTo>
                <a:pt x="0" y="276850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9C1F9-CE26-443C-BDC1-CC34D993802F}">
      <dsp:nvSpPr>
        <dsp:cNvPr id="0" name=""/>
        <dsp:cNvSpPr/>
      </dsp:nvSpPr>
      <dsp:spPr>
        <a:xfrm>
          <a:off x="5146828" y="2908912"/>
          <a:ext cx="1038187" cy="692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Shared Cache</a:t>
          </a:r>
          <a:endParaRPr lang="en-US" sz="1700" kern="1200" dirty="0"/>
        </a:p>
      </dsp:txBody>
      <dsp:txXfrm>
        <a:off x="5167100" y="2929184"/>
        <a:ext cx="997643" cy="651581"/>
      </dsp:txXfrm>
    </dsp:sp>
    <dsp:sp modelId="{3786A682-15B5-4D61-8FE2-3A5840B02D79}">
      <dsp:nvSpPr>
        <dsp:cNvPr id="0" name=""/>
        <dsp:cNvSpPr/>
      </dsp:nvSpPr>
      <dsp:spPr>
        <a:xfrm>
          <a:off x="6340744" y="2632062"/>
          <a:ext cx="674822" cy="276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425"/>
              </a:lnTo>
              <a:lnTo>
                <a:pt x="674822" y="138425"/>
              </a:lnTo>
              <a:lnTo>
                <a:pt x="674822" y="276850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0E5FB-DBFE-4555-9A21-83A41F01D208}">
      <dsp:nvSpPr>
        <dsp:cNvPr id="0" name=""/>
        <dsp:cNvSpPr/>
      </dsp:nvSpPr>
      <dsp:spPr>
        <a:xfrm>
          <a:off x="6496472" y="2908912"/>
          <a:ext cx="1038187" cy="692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Proxy for Origin</a:t>
          </a:r>
        </a:p>
      </dsp:txBody>
      <dsp:txXfrm>
        <a:off x="6516744" y="2929184"/>
        <a:ext cx="997643" cy="651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8284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6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0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28.xml"/><Relationship Id="rId7" Type="http://schemas.openxmlformats.org/officeDocument/2006/relationships/image" Target="../media/image5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28.xml"/><Relationship Id="rId9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30.xml"/><Relationship Id="rId7" Type="http://schemas.openxmlformats.org/officeDocument/2006/relationships/image" Target="../media/image7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Relationship Id="rId9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31.xml"/><Relationship Id="rId7" Type="http://schemas.openxmlformats.org/officeDocument/2006/relationships/image" Target="../media/image7.png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Relationship Id="rId9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microsoft.com/office/2007/relationships/diagramDrawing" Target="../diagrams/drawing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12" Type="http://schemas.openxmlformats.org/officeDocument/2006/relationships/diagramColors" Target="../diagrams/colors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openxmlformats.org/officeDocument/2006/relationships/diagramQuickStyle" Target="../diagrams/quickStyle3.xml"/><Relationship Id="rId5" Type="http://schemas.openxmlformats.org/officeDocument/2006/relationships/diagramColors" Target="../diagrams/colors2.xml"/><Relationship Id="rId10" Type="http://schemas.openxmlformats.org/officeDocument/2006/relationships/diagramLayout" Target="../diagrams/layout3.xml"/><Relationship Id="rId4" Type="http://schemas.openxmlformats.org/officeDocument/2006/relationships/diagramQuickStyle" Target="../diagrams/quickStyle2.xml"/><Relationship Id="rId9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312A6-174F-4295-9615-9893DBBAC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5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中惠农通平台设计</a:t>
            </a:r>
            <a:endParaRPr lang="en-US" sz="5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26C446-2C03-44F9-9077-11254E24E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7C81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新型农副产供应链＋现代农贸</a:t>
            </a:r>
            <a:endParaRPr lang="en-US" sz="1400" dirty="0">
              <a:solidFill>
                <a:srgbClr val="7C818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33237D-2092-4555-BE79-A88E13739903}"/>
              </a:ext>
            </a:extLst>
          </p:cNvPr>
          <p:cNvGrpSpPr/>
          <p:nvPr/>
        </p:nvGrpSpPr>
        <p:grpSpPr>
          <a:xfrm>
            <a:off x="7729297" y="4511783"/>
            <a:ext cx="4462703" cy="1081102"/>
            <a:chOff x="7729297" y="5776898"/>
            <a:chExt cx="4462703" cy="10811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3B45AE-320B-4658-AE56-1ADC4467E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297" y="5776898"/>
              <a:ext cx="1159953" cy="108110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13AD41-BBB1-48FF-9FD1-8511639A8093}"/>
                </a:ext>
              </a:extLst>
            </p:cNvPr>
            <p:cNvSpPr txBox="1"/>
            <p:nvPr/>
          </p:nvSpPr>
          <p:spPr>
            <a:xfrm>
              <a:off x="8788400" y="6051366"/>
              <a:ext cx="3403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金中关信息技术研究院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76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平台运行架构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584914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186BC-25F1-440A-A549-15CD5993C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9675464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63C81F-7C6D-4E7D-B59F-D3376B890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边缘计算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8DDB616-E187-43D9-BD86-261EC88D8B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33187897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品链服务器结构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D33C90E-4EC2-4C67-810C-A4CD5E3E7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901587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98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系统性能和目标（经典部署）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AE77C9C-C342-41D7-A42A-F9BA6EECC6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57824932"/>
              </p:ext>
            </p:extLst>
          </p:nvPr>
        </p:nvGraphicFramePr>
        <p:xfrm>
          <a:off x="1104899" y="1600200"/>
          <a:ext cx="3560234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2BAD50-9AF9-4346-B73C-3D350006BE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极简化部署层次和结构，最低化运维成本和技术门槛，适合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任何类型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公司来部署和运维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细致安排使用计算资源，合理运用缓存、复用、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HTTP/3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正反向代理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等技术手段（品链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单一的系统可以满足较大量访问吞吐量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单平台目标系统用户数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万，同时在线用户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万，并发用户数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1,000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云资源费用每月多至数万元，而非数十万元；运维团队通常几人，而非几十人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37316-5EEC-4326-BD72-B75FD2261F66}"/>
              </a:ext>
            </a:extLst>
          </p:cNvPr>
          <p:cNvSpPr txBox="1"/>
          <p:nvPr/>
        </p:nvSpPr>
        <p:spPr>
          <a:xfrm>
            <a:off x="2254684" y="2745511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2F78288-65F1-4247-A64E-52C977851CB6}"/>
              </a:ext>
            </a:extLst>
          </p:cNvPr>
          <p:cNvSpPr/>
          <p:nvPr/>
        </p:nvSpPr>
        <p:spPr>
          <a:xfrm>
            <a:off x="2481000" y="1558418"/>
            <a:ext cx="854087" cy="415418"/>
          </a:xfrm>
          <a:prstGeom prst="flowChartMagneticDisk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0C4CDABD-A1A8-4D03-8428-81DBEDA90ED6}"/>
              </a:ext>
            </a:extLst>
          </p:cNvPr>
          <p:cNvSpPr/>
          <p:nvPr/>
        </p:nvSpPr>
        <p:spPr>
          <a:xfrm>
            <a:off x="2636034" y="2347968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5649D46E-74F2-4ECB-BEF4-C1A98AF6610F}"/>
              </a:ext>
            </a:extLst>
          </p:cNvPr>
          <p:cNvSpPr/>
          <p:nvPr/>
        </p:nvSpPr>
        <p:spPr>
          <a:xfrm>
            <a:off x="2636034" y="3561278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A2F414B0-6146-43FD-AF71-5FE79881DA52}"/>
              </a:ext>
            </a:extLst>
          </p:cNvPr>
          <p:cNvSpPr/>
          <p:nvPr/>
        </p:nvSpPr>
        <p:spPr>
          <a:xfrm>
            <a:off x="2636035" y="5528797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6C70DB-3659-4684-A9E8-0FEA74DC0917}"/>
              </a:ext>
            </a:extLst>
          </p:cNvPr>
          <p:cNvSpPr txBox="1"/>
          <p:nvPr/>
        </p:nvSpPr>
        <p:spPr>
          <a:xfrm>
            <a:off x="2254684" y="4472512"/>
            <a:ext cx="1375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C0014E15-EA05-4D8F-9A7A-793BB8BD528B}"/>
              </a:ext>
            </a:extLst>
          </p:cNvPr>
          <p:cNvSpPr/>
          <p:nvPr/>
        </p:nvSpPr>
        <p:spPr>
          <a:xfrm>
            <a:off x="2636035" y="5021226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96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系统性能和目标（加强部署）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AE77C9C-C342-41D7-A42A-F9BA6EECC6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2619276"/>
              </p:ext>
            </p:extLst>
          </p:nvPr>
        </p:nvGraphicFramePr>
        <p:xfrm>
          <a:off x="1104899" y="1600200"/>
          <a:ext cx="3560234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2BAD50-9AF9-4346-B73C-3D350006BE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简化部署层次和结构，最低化运维成本和技术门槛，适合由一般非网络技术型公司来部署和运维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在经典部署的基础上，将数据库安排在独立的服务器；通过域名轮询调度和双正反代理实现负载平衡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单平台目标系统用户数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万，同时在线用户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万，并发用户数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2,000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云资源费用每月多至数万元，而非数十万元；运维团队通常几人，而非几十人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37316-5EEC-4326-BD72-B75FD2261F66}"/>
              </a:ext>
            </a:extLst>
          </p:cNvPr>
          <p:cNvSpPr txBox="1"/>
          <p:nvPr/>
        </p:nvSpPr>
        <p:spPr>
          <a:xfrm>
            <a:off x="1256164" y="4650137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2F78288-65F1-4247-A64E-52C977851CB6}"/>
              </a:ext>
            </a:extLst>
          </p:cNvPr>
          <p:cNvSpPr/>
          <p:nvPr/>
        </p:nvSpPr>
        <p:spPr>
          <a:xfrm>
            <a:off x="2452058" y="1755806"/>
            <a:ext cx="854087" cy="415418"/>
          </a:xfrm>
          <a:prstGeom prst="flowChartMagneticDisk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0C4CDABD-A1A8-4D03-8428-81DBEDA90ED6}"/>
              </a:ext>
            </a:extLst>
          </p:cNvPr>
          <p:cNvSpPr/>
          <p:nvPr/>
        </p:nvSpPr>
        <p:spPr>
          <a:xfrm>
            <a:off x="2630122" y="3118921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5649D46E-74F2-4ECB-BEF4-C1A98AF6610F}"/>
              </a:ext>
            </a:extLst>
          </p:cNvPr>
          <p:cNvSpPr/>
          <p:nvPr/>
        </p:nvSpPr>
        <p:spPr>
          <a:xfrm>
            <a:off x="1606887" y="4168155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A2F414B0-6146-43FD-AF71-5FE79881DA52}"/>
              </a:ext>
            </a:extLst>
          </p:cNvPr>
          <p:cNvSpPr/>
          <p:nvPr/>
        </p:nvSpPr>
        <p:spPr>
          <a:xfrm>
            <a:off x="1606886" y="5575707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6C70DB-3659-4684-A9E8-0FEA74DC0917}"/>
              </a:ext>
            </a:extLst>
          </p:cNvPr>
          <p:cNvSpPr txBox="1"/>
          <p:nvPr/>
        </p:nvSpPr>
        <p:spPr>
          <a:xfrm>
            <a:off x="945555" y="335534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E7425-545E-4EFE-82C0-B54641C0A551}"/>
              </a:ext>
            </a:extLst>
          </p:cNvPr>
          <p:cNvSpPr txBox="1"/>
          <p:nvPr/>
        </p:nvSpPr>
        <p:spPr>
          <a:xfrm>
            <a:off x="3696377" y="335534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918D-960A-4292-B786-CE26F714DC7C}"/>
              </a:ext>
            </a:extLst>
          </p:cNvPr>
          <p:cNvSpPr txBox="1"/>
          <p:nvPr/>
        </p:nvSpPr>
        <p:spPr>
          <a:xfrm>
            <a:off x="3242109" y="4648127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32AC6F06-D9A5-447C-B42B-A379416BC416}"/>
              </a:ext>
            </a:extLst>
          </p:cNvPr>
          <p:cNvSpPr/>
          <p:nvPr/>
        </p:nvSpPr>
        <p:spPr>
          <a:xfrm>
            <a:off x="3632636" y="5572626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6234FE9C-91DA-4F46-99AB-6E0040793143}"/>
              </a:ext>
            </a:extLst>
          </p:cNvPr>
          <p:cNvSpPr/>
          <p:nvPr/>
        </p:nvSpPr>
        <p:spPr>
          <a:xfrm>
            <a:off x="3635634" y="4184808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052C384A-69FB-4106-9803-C99BF1331D6D}"/>
              </a:ext>
            </a:extLst>
          </p:cNvPr>
          <p:cNvSpPr/>
          <p:nvPr/>
        </p:nvSpPr>
        <p:spPr>
          <a:xfrm>
            <a:off x="1615183" y="5096430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72E2823D-D954-41C3-9D81-4632300CE60C}"/>
              </a:ext>
            </a:extLst>
          </p:cNvPr>
          <p:cNvSpPr/>
          <p:nvPr/>
        </p:nvSpPr>
        <p:spPr>
          <a:xfrm>
            <a:off x="3620211" y="5090747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44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部署方案（研发及初期）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一：研发环境（工作站）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二：初期部署（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53477307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592568" y="6104039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月租约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10,000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823748" y="3438784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438784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04749" y="30720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966559" y="2932927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52714" y="4801197"/>
            <a:ext cx="1" cy="589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529551" y="4388795"/>
            <a:ext cx="646327" cy="4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9076750" y="4373133"/>
            <a:ext cx="646327" cy="4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10000649" y="30563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9399914" y="4795308"/>
            <a:ext cx="1" cy="589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18660452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608204" y="4785860"/>
            <a:ext cx="646327" cy="4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936382" y="4795308"/>
            <a:ext cx="646327" cy="4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890974" y="3073128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部署方案（成熟期</a:t>
            </a:r>
            <a:r>
              <a:rPr lang="en-US" altLang="zh-CN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三：简约部署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二：高级部署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A0EB05-9F32-47F0-B8F1-A2E49D5989A5}"/>
              </a:ext>
            </a:extLst>
          </p:cNvPr>
          <p:cNvSpPr txBox="1"/>
          <p:nvPr/>
        </p:nvSpPr>
        <p:spPr>
          <a:xfrm>
            <a:off x="2477941" y="6118511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月租约 </a:t>
            </a:r>
            <a:r>
              <a:rPr lang="en-US" altLang="zh-CN" dirty="0">
                <a:solidFill>
                  <a:srgbClr val="C00000"/>
                </a:solidFill>
              </a:rPr>
              <a:t>50,000</a:t>
            </a:r>
            <a:r>
              <a:rPr lang="zh-CN" altLang="en-US" dirty="0">
                <a:solidFill>
                  <a:srgbClr val="C00000"/>
                </a:solidFill>
              </a:rPr>
              <a:t>元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592568" y="6104039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月租约 </a:t>
            </a:r>
            <a:r>
              <a:rPr lang="en-US" altLang="zh-CN" dirty="0">
                <a:solidFill>
                  <a:srgbClr val="C00000"/>
                </a:solidFill>
              </a:rPr>
              <a:t>80,000</a:t>
            </a:r>
            <a:r>
              <a:rPr lang="zh-CN" altLang="en-US" dirty="0">
                <a:solidFill>
                  <a:srgbClr val="C00000"/>
                </a:solidFill>
              </a:rPr>
              <a:t>元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25" name="Content Placeholder 8">
            <a:extLst>
              <a:ext uri="{FF2B5EF4-FFF2-40B4-BE49-F238E27FC236}">
                <a16:creationId xmlns:a16="http://schemas.microsoft.com/office/drawing/2014/main" id="{655D2315-CDEC-43A0-84C1-C4B8AC4E2F6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62003313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53DAE5-5B9C-45B5-AEFE-F336A6CEDA4A}"/>
              </a:ext>
            </a:extLst>
          </p:cNvPr>
          <p:cNvCxnSpPr/>
          <p:nvPr/>
        </p:nvCxnSpPr>
        <p:spPr>
          <a:xfrm>
            <a:off x="4769347" y="3411585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844C14-421E-4D9A-81F0-FA27CFD00763}"/>
              </a:ext>
            </a:extLst>
          </p:cNvPr>
          <p:cNvCxnSpPr>
            <a:cxnSpLocks/>
          </p:cNvCxnSpPr>
          <p:nvPr/>
        </p:nvCxnSpPr>
        <p:spPr>
          <a:xfrm flipH="1">
            <a:off x="1325741" y="3411585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429927-C359-4EAD-A38D-93EFE722E922}"/>
              </a:ext>
            </a:extLst>
          </p:cNvPr>
          <p:cNvSpPr txBox="1"/>
          <p:nvPr/>
        </p:nvSpPr>
        <p:spPr>
          <a:xfrm>
            <a:off x="1450348" y="30448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B6D70FAA-F14C-4A88-8099-7030FC8A5680}"/>
              </a:ext>
            </a:extLst>
          </p:cNvPr>
          <p:cNvSpPr/>
          <p:nvPr/>
        </p:nvSpPr>
        <p:spPr>
          <a:xfrm>
            <a:off x="2912158" y="2905728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A93754-2D51-4804-B369-4EE8BD1BFE2E}"/>
              </a:ext>
            </a:extLst>
          </p:cNvPr>
          <p:cNvSpPr txBox="1"/>
          <p:nvPr/>
        </p:nvSpPr>
        <p:spPr>
          <a:xfrm>
            <a:off x="4946248" y="30291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C10DF9-8261-4BC1-BAF7-37F5DCADDFE0}"/>
              </a:ext>
            </a:extLst>
          </p:cNvPr>
          <p:cNvSpPr/>
          <p:nvPr/>
        </p:nvSpPr>
        <p:spPr>
          <a:xfrm>
            <a:off x="2510267" y="3468862"/>
            <a:ext cx="646327" cy="4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30D16E-FD4F-4BA6-8A6B-BE26051D3C1F}"/>
              </a:ext>
            </a:extLst>
          </p:cNvPr>
          <p:cNvSpPr/>
          <p:nvPr/>
        </p:nvSpPr>
        <p:spPr>
          <a:xfrm>
            <a:off x="4064468" y="3468862"/>
            <a:ext cx="646327" cy="4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609CCE-8E6B-4658-B6AC-30EBB8C75241}"/>
              </a:ext>
            </a:extLst>
          </p:cNvPr>
          <p:cNvSpPr/>
          <p:nvPr/>
        </p:nvSpPr>
        <p:spPr>
          <a:xfrm>
            <a:off x="2492819" y="4691215"/>
            <a:ext cx="646327" cy="4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A3C78C-602C-47E7-8A6E-0FDC9271772B}"/>
              </a:ext>
            </a:extLst>
          </p:cNvPr>
          <p:cNvSpPr/>
          <p:nvPr/>
        </p:nvSpPr>
        <p:spPr>
          <a:xfrm>
            <a:off x="4047020" y="4691215"/>
            <a:ext cx="646327" cy="4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12586414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9975190" y="3482000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6368589" y="3482000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6493196" y="30995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7958732" y="2634729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9989096" y="30995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B9D3A9-A241-4FD7-9ADB-29912ABFB7D5}"/>
              </a:ext>
            </a:extLst>
          </p:cNvPr>
          <p:cNvSpPr/>
          <p:nvPr/>
        </p:nvSpPr>
        <p:spPr>
          <a:xfrm>
            <a:off x="7543023" y="3338419"/>
            <a:ext cx="646327" cy="4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AB569F1-AA10-4611-91F9-4FC5E7B488FE}"/>
              </a:ext>
            </a:extLst>
          </p:cNvPr>
          <p:cNvSpPr/>
          <p:nvPr/>
        </p:nvSpPr>
        <p:spPr>
          <a:xfrm>
            <a:off x="9165867" y="3354830"/>
            <a:ext cx="646327" cy="4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8FCA69-05EF-4D6C-A5B5-69129C03BBFF}"/>
              </a:ext>
            </a:extLst>
          </p:cNvPr>
          <p:cNvSpPr/>
          <p:nvPr/>
        </p:nvSpPr>
        <p:spPr>
          <a:xfrm>
            <a:off x="7139527" y="4790046"/>
            <a:ext cx="646327" cy="4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A81EA0D-4650-4234-9638-1425DE6DE804}"/>
              </a:ext>
            </a:extLst>
          </p:cNvPr>
          <p:cNvSpPr/>
          <p:nvPr/>
        </p:nvSpPr>
        <p:spPr>
          <a:xfrm>
            <a:off x="9489030" y="4831158"/>
            <a:ext cx="646327" cy="4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7E9E8-D8A7-47BA-8564-5CCEFD38D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账号与账户的关联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40429984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B5DF3-B6DE-46ED-BE50-B4629F09B4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账户层级关系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3833880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A51EB-1782-4DC4-B0D1-A817FFEE20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6699F2-54F3-4F8D-9157-076C723A186C}"/>
              </a:ext>
            </a:extLst>
          </p:cNvPr>
          <p:cNvSpPr/>
          <p:nvPr/>
        </p:nvSpPr>
        <p:spPr>
          <a:xfrm>
            <a:off x="2055044" y="4015819"/>
            <a:ext cx="405352" cy="859352"/>
          </a:xfrm>
          <a:prstGeom prst="roundRect">
            <a:avLst/>
          </a:prstGeom>
          <a:gradFill rotWithShape="0">
            <a:gsLst>
              <a:gs pos="0">
                <a:srgbClr val="A8A39E">
                  <a:hueOff val="0"/>
                  <a:satOff val="0"/>
                  <a:lumOff val="0"/>
                  <a:alphaOff val="0"/>
                  <a:tint val="58000"/>
                  <a:satMod val="300000"/>
                </a:srgbClr>
              </a:gs>
              <a:gs pos="100000">
                <a:srgbClr val="A8A39E">
                  <a:hueOff val="0"/>
                  <a:satOff val="0"/>
                  <a:lumOff val="0"/>
                  <a:alphaOff val="0"/>
                  <a:tint val="68000"/>
                  <a:satMod val="30000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r>
              <a:rPr lang="zh-CN" altLang="en-US" sz="1400" dirty="0"/>
              <a:t>体验馆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与一般互联网平台的区别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302978"/>
              </p:ext>
            </p:extLst>
          </p:nvPr>
        </p:nvGraphicFramePr>
        <p:xfrm>
          <a:off x="1104900" y="1600200"/>
          <a:ext cx="9982200" cy="507743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11298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3827282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3743620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66222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一般互联网平台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中惠农通平台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业务特征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简单流程环节，业务扁平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多重流程环节，多机构，多权限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全国唯一网上平台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各省独立平台，平台间可联盟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主要技术目标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高并发量，极致用户体验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简化操作，最大化单体能力，降低运维成本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90735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信息化手段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自建数据中心，复杂云计算架构，专业运维团队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第三方云计算，最简云架构，最简运维团队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资本依赖性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信息化成本高，依赖资本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民生要求和市场规律并重，不能依赖资本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复制搬迁能力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易，一日内可创建新平台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CE43AC4-F009-4D2E-8EB0-54AC1474C856}"/>
              </a:ext>
            </a:extLst>
          </p:cNvPr>
          <p:cNvSpPr/>
          <p:nvPr/>
        </p:nvSpPr>
        <p:spPr>
          <a:xfrm>
            <a:off x="6192398" y="3453765"/>
            <a:ext cx="1338427" cy="8836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分拣中心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商户、产源、产供板块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84C37-AF93-47F9-B738-AE8B3B37AB22}"/>
              </a:ext>
            </a:extLst>
          </p:cNvPr>
          <p:cNvSpPr/>
          <p:nvPr/>
        </p:nvSpPr>
        <p:spPr>
          <a:xfrm>
            <a:off x="1155672" y="1560179"/>
            <a:ext cx="2691421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深农批发（板块）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B6051B-B025-4659-9454-BFCF00B0F25C}"/>
              </a:ext>
            </a:extLst>
          </p:cNvPr>
          <p:cNvSpPr/>
          <p:nvPr/>
        </p:nvSpPr>
        <p:spPr>
          <a:xfrm>
            <a:off x="3949764" y="1560179"/>
            <a:ext cx="4633106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臻琪小而美（板块）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83F1-8F06-4BB6-8880-255DB90F61B1}"/>
              </a:ext>
            </a:extLst>
          </p:cNvPr>
          <p:cNvSpPr/>
          <p:nvPr/>
        </p:nvSpPr>
        <p:spPr>
          <a:xfrm>
            <a:off x="8723434" y="1560177"/>
            <a:ext cx="1110792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穹苍板块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AA39FD-A806-4AB6-9286-5EC1381B5990}"/>
              </a:ext>
            </a:extLst>
          </p:cNvPr>
          <p:cNvSpPr/>
          <p:nvPr/>
        </p:nvSpPr>
        <p:spPr>
          <a:xfrm>
            <a:off x="3416531" y="4838008"/>
            <a:ext cx="2533258" cy="124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5B7636-3E81-41F5-BBBD-3477C5EE70FE}"/>
              </a:ext>
            </a:extLst>
          </p:cNvPr>
          <p:cNvSpPr/>
          <p:nvPr/>
        </p:nvSpPr>
        <p:spPr>
          <a:xfrm>
            <a:off x="6096000" y="4838007"/>
            <a:ext cx="1917057" cy="124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327316-489A-4D69-BC1D-EAA58430D282}"/>
              </a:ext>
            </a:extLst>
          </p:cNvPr>
          <p:cNvSpPr/>
          <p:nvPr/>
        </p:nvSpPr>
        <p:spPr>
          <a:xfrm>
            <a:off x="414045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养殖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6ED4ED-8B0C-465F-88B0-9A8D4B8214CA}"/>
              </a:ext>
            </a:extLst>
          </p:cNvPr>
          <p:cNvSpPr/>
          <p:nvPr/>
        </p:nvSpPr>
        <p:spPr>
          <a:xfrm>
            <a:off x="4723832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1D970E-F9F2-48F3-ABC7-3C60A62E6933}"/>
              </a:ext>
            </a:extLst>
          </p:cNvPr>
          <p:cNvSpPr/>
          <p:nvPr/>
        </p:nvSpPr>
        <p:spPr>
          <a:xfrm>
            <a:off x="228044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A3640-D907-499D-9A14-FDEB24C47453}"/>
              </a:ext>
            </a:extLst>
          </p:cNvPr>
          <p:cNvSpPr/>
          <p:nvPr/>
        </p:nvSpPr>
        <p:spPr>
          <a:xfrm>
            <a:off x="3059132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24981E-5289-40B6-84C3-6617DEDE591E}"/>
              </a:ext>
            </a:extLst>
          </p:cNvPr>
          <p:cNvSpPr/>
          <p:nvPr/>
        </p:nvSpPr>
        <p:spPr>
          <a:xfrm>
            <a:off x="729362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E51520-8556-4050-94D0-161FF5FA5584}"/>
              </a:ext>
            </a:extLst>
          </p:cNvPr>
          <p:cNvSpPr/>
          <p:nvPr/>
        </p:nvSpPr>
        <p:spPr>
          <a:xfrm>
            <a:off x="787700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423E6C-55B7-417F-9527-8295138B48A1}"/>
              </a:ext>
            </a:extLst>
          </p:cNvPr>
          <p:cNvSpPr/>
          <p:nvPr/>
        </p:nvSpPr>
        <p:spPr>
          <a:xfrm>
            <a:off x="572445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养殖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B9E4D0-367D-4647-8776-B847B56437D2}"/>
              </a:ext>
            </a:extLst>
          </p:cNvPr>
          <p:cNvSpPr/>
          <p:nvPr/>
        </p:nvSpPr>
        <p:spPr>
          <a:xfrm>
            <a:off x="6300575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100A33-9066-41B9-9636-CD18D5A34EF5}"/>
              </a:ext>
            </a:extLst>
          </p:cNvPr>
          <p:cNvSpPr/>
          <p:nvPr/>
        </p:nvSpPr>
        <p:spPr>
          <a:xfrm>
            <a:off x="1517531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949313-9F69-43CC-A921-1A94082A502C}"/>
              </a:ext>
            </a:extLst>
          </p:cNvPr>
          <p:cNvSpPr/>
          <p:nvPr/>
        </p:nvSpPr>
        <p:spPr>
          <a:xfrm>
            <a:off x="902146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F60C15-260C-4C9B-B57A-F765123BA4F5}"/>
              </a:ext>
            </a:extLst>
          </p:cNvPr>
          <p:cNvSpPr/>
          <p:nvPr/>
        </p:nvSpPr>
        <p:spPr>
          <a:xfrm>
            <a:off x="3745181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C26EF7-2D47-4465-8F97-831EB89FFA5C}"/>
              </a:ext>
            </a:extLst>
          </p:cNvPr>
          <p:cNvSpPr/>
          <p:nvPr/>
        </p:nvSpPr>
        <p:spPr>
          <a:xfrm>
            <a:off x="4434618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37D116-394A-4C85-876C-12ABFFF4198F}"/>
              </a:ext>
            </a:extLst>
          </p:cNvPr>
          <p:cNvSpPr/>
          <p:nvPr/>
        </p:nvSpPr>
        <p:spPr>
          <a:xfrm>
            <a:off x="6434788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51BFF1-37B1-4452-9473-A9E6C98F9690}"/>
              </a:ext>
            </a:extLst>
          </p:cNvPr>
          <p:cNvSpPr/>
          <p:nvPr/>
        </p:nvSpPr>
        <p:spPr>
          <a:xfrm>
            <a:off x="7251297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71B3AE6-F5EC-4D41-81CA-7F8F7C30ECD0}"/>
              </a:ext>
            </a:extLst>
          </p:cNvPr>
          <p:cNvSpPr/>
          <p:nvPr/>
        </p:nvSpPr>
        <p:spPr>
          <a:xfrm>
            <a:off x="5123666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2DB338-2B39-4944-A6F3-F24811E87B26}"/>
              </a:ext>
            </a:extLst>
          </p:cNvPr>
          <p:cNvCxnSpPr>
            <a:cxnSpLocks/>
            <a:stCxn id="26" idx="0"/>
            <a:endCxn id="14" idx="4"/>
          </p:cNvCxnSpPr>
          <p:nvPr/>
        </p:nvCxnSpPr>
        <p:spPr>
          <a:xfrm flipV="1">
            <a:off x="4712660" y="2621602"/>
            <a:ext cx="289214" cy="249468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BDAC1F-3B82-430E-B568-9A783CB08447}"/>
              </a:ext>
            </a:extLst>
          </p:cNvPr>
          <p:cNvCxnSpPr>
            <a:cxnSpLocks/>
            <a:stCxn id="26" idx="7"/>
            <a:endCxn id="22" idx="4"/>
          </p:cNvCxnSpPr>
          <p:nvPr/>
        </p:nvCxnSpPr>
        <p:spPr>
          <a:xfrm flipV="1">
            <a:off x="4909265" y="2621602"/>
            <a:ext cx="1669352" cy="25724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013AA-392F-49A5-93A1-C628BD5C4C62}"/>
              </a:ext>
            </a:extLst>
          </p:cNvPr>
          <p:cNvCxnSpPr>
            <a:cxnSpLocks/>
            <a:stCxn id="26" idx="1"/>
            <a:endCxn id="18" idx="4"/>
          </p:cNvCxnSpPr>
          <p:nvPr/>
        </p:nvCxnSpPr>
        <p:spPr>
          <a:xfrm flipH="1" flipV="1">
            <a:off x="3337174" y="2621602"/>
            <a:ext cx="1178881" cy="25724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C050A8-6B8C-45A9-B2E6-EA4B855C23CB}"/>
              </a:ext>
            </a:extLst>
          </p:cNvPr>
          <p:cNvSpPr txBox="1"/>
          <p:nvPr/>
        </p:nvSpPr>
        <p:spPr>
          <a:xfrm>
            <a:off x="4005212" y="3199849"/>
            <a:ext cx="9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18C836-513C-4AB8-8B99-2C7D4DD1FF96}"/>
              </a:ext>
            </a:extLst>
          </p:cNvPr>
          <p:cNvSpPr txBox="1"/>
          <p:nvPr/>
        </p:nvSpPr>
        <p:spPr>
          <a:xfrm>
            <a:off x="2905565" y="3750157"/>
            <a:ext cx="98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806110-8A7F-4FF2-9A8D-54AEB6F1CB35}"/>
              </a:ext>
            </a:extLst>
          </p:cNvPr>
          <p:cNvSpPr txBox="1"/>
          <p:nvPr/>
        </p:nvSpPr>
        <p:spPr>
          <a:xfrm>
            <a:off x="5771371" y="2607924"/>
            <a:ext cx="90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B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A162DF-2914-435C-97EA-064DB45AFD1D}"/>
              </a:ext>
            </a:extLst>
          </p:cNvPr>
          <p:cNvSpPr txBox="1"/>
          <p:nvPr/>
        </p:nvSpPr>
        <p:spPr>
          <a:xfrm>
            <a:off x="7566387" y="2607924"/>
            <a:ext cx="809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C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2D0CCE-AA3B-464F-9F7B-9CB25CA3BCD3}"/>
              </a:ext>
            </a:extLst>
          </p:cNvPr>
          <p:cNvSpPr txBox="1"/>
          <p:nvPr/>
        </p:nvSpPr>
        <p:spPr>
          <a:xfrm>
            <a:off x="4265643" y="2607924"/>
            <a:ext cx="90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A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E96CFE-E3E2-43C0-99DA-9365A1ED37B4}"/>
              </a:ext>
            </a:extLst>
          </p:cNvPr>
          <p:cNvSpPr/>
          <p:nvPr/>
        </p:nvSpPr>
        <p:spPr>
          <a:xfrm>
            <a:off x="9974790" y="1560176"/>
            <a:ext cx="1110792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养老用品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BA23B17-56BC-479E-BF57-9A10897C3CD7}"/>
              </a:ext>
            </a:extLst>
          </p:cNvPr>
          <p:cNvSpPr/>
          <p:nvPr/>
        </p:nvSpPr>
        <p:spPr>
          <a:xfrm>
            <a:off x="10281690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BE1E94-E376-471C-BB64-89D4AD00828A}"/>
              </a:ext>
            </a:extLst>
          </p:cNvPr>
          <p:cNvSpPr txBox="1"/>
          <p:nvPr/>
        </p:nvSpPr>
        <p:spPr>
          <a:xfrm>
            <a:off x="8155046" y="3266581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板块代表品牌或归类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跨板块的商品没有对比性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B5DDC3-0E66-4F05-956C-40F88B5EE66C}"/>
              </a:ext>
            </a:extLst>
          </p:cNvPr>
          <p:cNvSpPr txBox="1"/>
          <p:nvPr/>
        </p:nvSpPr>
        <p:spPr>
          <a:xfrm>
            <a:off x="4910862" y="3534062"/>
            <a:ext cx="9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8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供应链电商与零售电商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5B7636-3E81-41F5-BBBD-3477C5EE70FE}"/>
              </a:ext>
            </a:extLst>
          </p:cNvPr>
          <p:cNvSpPr/>
          <p:nvPr/>
        </p:nvSpPr>
        <p:spPr>
          <a:xfrm>
            <a:off x="4837857" y="2893167"/>
            <a:ext cx="3116310" cy="19704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numCol="1" rtlCol="0" anchor="t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某市场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C5B429C-A040-498D-BA23-AE896D80B0C5}"/>
              </a:ext>
            </a:extLst>
          </p:cNvPr>
          <p:cNvSpPr/>
          <p:nvPr/>
        </p:nvSpPr>
        <p:spPr>
          <a:xfrm>
            <a:off x="5191006" y="3548222"/>
            <a:ext cx="657968" cy="6480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66532C-6A56-470A-B0B8-42F642CCBDB6}"/>
              </a:ext>
            </a:extLst>
          </p:cNvPr>
          <p:cNvSpPr/>
          <p:nvPr/>
        </p:nvSpPr>
        <p:spPr>
          <a:xfrm>
            <a:off x="4961586" y="4812026"/>
            <a:ext cx="835179" cy="559448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收货区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510323E-DB26-4441-A782-C3E90E189128}"/>
              </a:ext>
            </a:extLst>
          </p:cNvPr>
          <p:cNvSpPr/>
          <p:nvPr/>
        </p:nvSpPr>
        <p:spPr>
          <a:xfrm>
            <a:off x="7002610" y="4810855"/>
            <a:ext cx="835179" cy="559448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发货区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E9DE892-2455-40AF-8B8D-980A18066B45}"/>
              </a:ext>
            </a:extLst>
          </p:cNvPr>
          <p:cNvSpPr/>
          <p:nvPr/>
        </p:nvSpPr>
        <p:spPr>
          <a:xfrm>
            <a:off x="6007447" y="4569420"/>
            <a:ext cx="809830" cy="800883"/>
          </a:xfrm>
          <a:prstGeom prst="ellipse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体验区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E4870D-EBC4-4F69-881F-0557A60C0450}"/>
              </a:ext>
            </a:extLst>
          </p:cNvPr>
          <p:cNvGrpSpPr/>
          <p:nvPr/>
        </p:nvGrpSpPr>
        <p:grpSpPr>
          <a:xfrm>
            <a:off x="1283675" y="4155806"/>
            <a:ext cx="1508822" cy="2056715"/>
            <a:chOff x="1283675" y="4105928"/>
            <a:chExt cx="1508822" cy="2056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B6051B-B025-4659-9454-BFCF00B0F25C}"/>
                </a:ext>
              </a:extLst>
            </p:cNvPr>
            <p:cNvSpPr/>
            <p:nvPr/>
          </p:nvSpPr>
          <p:spPr>
            <a:xfrm>
              <a:off x="1283675" y="4105928"/>
              <a:ext cx="1508822" cy="205671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臻琪小而美</a:t>
              </a: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2FF098F-74F7-4FA1-BAB1-5FA35C6AADB9}"/>
                </a:ext>
              </a:extLst>
            </p:cNvPr>
            <p:cNvSpPr/>
            <p:nvPr/>
          </p:nvSpPr>
          <p:spPr>
            <a:xfrm>
              <a:off x="1727798" y="4274328"/>
              <a:ext cx="657968" cy="64801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276168D-4BF1-4EC3-B40A-ED435DE2058B}"/>
                </a:ext>
              </a:extLst>
            </p:cNvPr>
            <p:cNvSpPr/>
            <p:nvPr/>
          </p:nvSpPr>
          <p:spPr>
            <a:xfrm>
              <a:off x="1727798" y="5090742"/>
              <a:ext cx="657968" cy="64801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E92A5CC-B84C-4AD8-AD5A-95891B9EBCED}"/>
              </a:ext>
            </a:extLst>
          </p:cNvPr>
          <p:cNvGrpSpPr/>
          <p:nvPr/>
        </p:nvGrpSpPr>
        <p:grpSpPr>
          <a:xfrm>
            <a:off x="1289116" y="1913337"/>
            <a:ext cx="1508822" cy="2056715"/>
            <a:chOff x="1283675" y="4105928"/>
            <a:chExt cx="1508822" cy="205671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2EE33F4-F13A-4BE1-8AA0-35DE02CB4282}"/>
                </a:ext>
              </a:extLst>
            </p:cNvPr>
            <p:cNvSpPr/>
            <p:nvPr/>
          </p:nvSpPr>
          <p:spPr>
            <a:xfrm>
              <a:off x="1283675" y="4105928"/>
              <a:ext cx="1508822" cy="205671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深农批发</a:t>
              </a: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E090B20-DD9B-4B96-A1B1-10FE9EEF7367}"/>
                </a:ext>
              </a:extLst>
            </p:cNvPr>
            <p:cNvSpPr/>
            <p:nvPr/>
          </p:nvSpPr>
          <p:spPr>
            <a:xfrm>
              <a:off x="1727798" y="4274328"/>
              <a:ext cx="657968" cy="64801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大户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4A13FD6-AB18-4356-924B-6EFA8E78BE3E}"/>
                </a:ext>
              </a:extLst>
            </p:cNvPr>
            <p:cNvSpPr/>
            <p:nvPr/>
          </p:nvSpPr>
          <p:spPr>
            <a:xfrm>
              <a:off x="1727798" y="5090742"/>
              <a:ext cx="657968" cy="64801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大户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107180C0-57E4-4AE2-A2E8-F0888E57F2A8}"/>
              </a:ext>
            </a:extLst>
          </p:cNvPr>
          <p:cNvSpPr/>
          <p:nvPr/>
        </p:nvSpPr>
        <p:spPr>
          <a:xfrm>
            <a:off x="7040499" y="3548222"/>
            <a:ext cx="657968" cy="6480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45294D5-59FF-4D2E-9719-678765C5455F}"/>
              </a:ext>
            </a:extLst>
          </p:cNvPr>
          <p:cNvSpPr/>
          <p:nvPr/>
        </p:nvSpPr>
        <p:spPr>
          <a:xfrm>
            <a:off x="6115752" y="3548222"/>
            <a:ext cx="657968" cy="6480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6228374-E758-4C0A-BC86-0FFD22AA39BC}"/>
              </a:ext>
            </a:extLst>
          </p:cNvPr>
          <p:cNvSpPr/>
          <p:nvPr/>
        </p:nvSpPr>
        <p:spPr>
          <a:xfrm>
            <a:off x="10129777" y="3104993"/>
            <a:ext cx="657968" cy="6480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买家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F52EC17-1340-4285-87D5-C4E707A03E5F}"/>
              </a:ext>
            </a:extLst>
          </p:cNvPr>
          <p:cNvSpPr/>
          <p:nvPr/>
        </p:nvSpPr>
        <p:spPr>
          <a:xfrm>
            <a:off x="10129777" y="3921407"/>
            <a:ext cx="657968" cy="6480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买家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D2CFF5D-76B8-4777-9B3C-B50FD0418F64}"/>
              </a:ext>
            </a:extLst>
          </p:cNvPr>
          <p:cNvCxnSpPr>
            <a:cxnSpLocks/>
            <a:stCxn id="37" idx="2"/>
            <a:endCxn id="60" idx="6"/>
          </p:cNvCxnSpPr>
          <p:nvPr/>
        </p:nvCxnSpPr>
        <p:spPr>
          <a:xfrm rot="10800000">
            <a:off x="2391208" y="2405745"/>
            <a:ext cx="2799799" cy="1466485"/>
          </a:xfrm>
          <a:prstGeom prst="bentConnector3">
            <a:avLst>
              <a:gd name="adj1" fmla="val 391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179B062-693F-48C8-A98A-A0C8F741EC9F}"/>
              </a:ext>
            </a:extLst>
          </p:cNvPr>
          <p:cNvCxnSpPr>
            <a:cxnSpLocks/>
            <a:stCxn id="59" idx="3"/>
            <a:endCxn id="50" idx="2"/>
          </p:cNvCxnSpPr>
          <p:nvPr/>
        </p:nvCxnSpPr>
        <p:spPr>
          <a:xfrm>
            <a:off x="2797938" y="2941695"/>
            <a:ext cx="2581238" cy="2429779"/>
          </a:xfrm>
          <a:prstGeom prst="bentConnector4">
            <a:avLst>
              <a:gd name="adj1" fmla="val 25842"/>
              <a:gd name="adj2" fmla="val 110572"/>
            </a:avLst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CE43AC4-F009-4D2E-8EB0-54AC1474C856}"/>
              </a:ext>
            </a:extLst>
          </p:cNvPr>
          <p:cNvSpPr/>
          <p:nvPr/>
        </p:nvSpPr>
        <p:spPr>
          <a:xfrm>
            <a:off x="3022605" y="3520687"/>
            <a:ext cx="810705" cy="10762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品控</a:t>
            </a:r>
            <a:b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配送</a:t>
            </a:r>
            <a:b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A527A455-3124-4CCA-A5EF-DE163FCBF76A}"/>
              </a:ext>
            </a:extLst>
          </p:cNvPr>
          <p:cNvCxnSpPr>
            <a:cxnSpLocks/>
            <a:stCxn id="69" idx="2"/>
            <a:endCxn id="62" idx="5"/>
          </p:cNvCxnSpPr>
          <p:nvPr/>
        </p:nvCxnSpPr>
        <p:spPr>
          <a:xfrm rot="10800000">
            <a:off x="7602111" y="4101338"/>
            <a:ext cx="2527667" cy="1440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987DD0C-BB52-4ED7-9DC8-ACC909C51E95}"/>
              </a:ext>
            </a:extLst>
          </p:cNvPr>
          <p:cNvCxnSpPr>
            <a:cxnSpLocks/>
            <a:stCxn id="51" idx="2"/>
            <a:endCxn id="69" idx="4"/>
          </p:cNvCxnSpPr>
          <p:nvPr/>
        </p:nvCxnSpPr>
        <p:spPr>
          <a:xfrm rot="5400000" flipH="1" flipV="1">
            <a:off x="8539039" y="3450581"/>
            <a:ext cx="800882" cy="3038561"/>
          </a:xfrm>
          <a:prstGeom prst="bentConnector3">
            <a:avLst>
              <a:gd name="adj1" fmla="val -25430"/>
            </a:avLst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5C9E6BB-5A71-4EAB-B700-97631BC1ACA7}"/>
              </a:ext>
            </a:extLst>
          </p:cNvPr>
          <p:cNvSpPr txBox="1"/>
          <p:nvPr/>
        </p:nvSpPr>
        <p:spPr>
          <a:xfrm>
            <a:off x="9171041" y="51540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逐单派送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BBD380B-EA4C-40BA-84A3-5C6445489A09}"/>
              </a:ext>
            </a:extLst>
          </p:cNvPr>
          <p:cNvSpPr txBox="1"/>
          <p:nvPr/>
        </p:nvSpPr>
        <p:spPr>
          <a:xfrm>
            <a:off x="8024584" y="38642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线上购买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1169E4-651D-4061-BE7B-E4D471274508}"/>
              </a:ext>
            </a:extLst>
          </p:cNvPr>
          <p:cNvSpPr txBox="1"/>
          <p:nvPr/>
        </p:nvSpPr>
        <p:spPr>
          <a:xfrm>
            <a:off x="3616595" y="5158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集中配送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013437-2C19-454D-AEEA-F84B2F3968ED}"/>
              </a:ext>
            </a:extLst>
          </p:cNvPr>
          <p:cNvSpPr txBox="1"/>
          <p:nvPr/>
        </p:nvSpPr>
        <p:spPr>
          <a:xfrm>
            <a:off x="2726009" y="24492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线上订货</a:t>
            </a: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3DBB420-00A9-4ED2-9838-0C40A40F1663}"/>
              </a:ext>
            </a:extLst>
          </p:cNvPr>
          <p:cNvSpPr txBox="1"/>
          <p:nvPr/>
        </p:nvSpPr>
        <p:spPr>
          <a:xfrm>
            <a:off x="3114308" y="163898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</a:rPr>
              <a:t>供应链电商</a:t>
            </a:r>
            <a:endParaRPr lang="en-US" sz="2400" dirty="0">
              <a:solidFill>
                <a:srgbClr val="BF0102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29E9658-5A4F-4DF6-A65F-96C5EB945C47}"/>
              </a:ext>
            </a:extLst>
          </p:cNvPr>
          <p:cNvSpPr txBox="1"/>
          <p:nvPr/>
        </p:nvSpPr>
        <p:spPr>
          <a:xfrm>
            <a:off x="8343097" y="16389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</a:rPr>
              <a:t>零售电商</a:t>
            </a:r>
            <a:endParaRPr lang="en-US" sz="2400" dirty="0">
              <a:solidFill>
                <a:srgbClr val="BF0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5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103002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EB34B63-165B-4204-800D-EEF5184EFBF7}"/>
              </a:ext>
            </a:extLst>
          </p:cNvPr>
          <p:cNvSpPr/>
          <p:nvPr/>
        </p:nvSpPr>
        <p:spPr>
          <a:xfrm>
            <a:off x="1105659" y="3474012"/>
            <a:ext cx="9980682" cy="45719"/>
          </a:xfrm>
          <a:prstGeom prst="rect">
            <a:avLst/>
          </a:prstGeom>
          <a:solidFill>
            <a:srgbClr val="BF0102"/>
          </a:solidFill>
          <a:ln>
            <a:solidFill>
              <a:srgbClr val="BF0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典型组织层次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F7A022AD-1CEE-4F32-9D79-7342A7E283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3258591"/>
              </p:ext>
            </p:extLst>
          </p:nvPr>
        </p:nvGraphicFramePr>
        <p:xfrm>
          <a:off x="2446444" y="3703103"/>
          <a:ext cx="1667328" cy="1736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B0387C3-641F-489B-8742-A4D8BB8D0469}"/>
              </a:ext>
            </a:extLst>
          </p:cNvPr>
          <p:cNvSpPr/>
          <p:nvPr/>
        </p:nvSpPr>
        <p:spPr>
          <a:xfrm>
            <a:off x="5723720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总经办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2D2288-5C42-4C54-9919-847EC03CE185}"/>
              </a:ext>
            </a:extLst>
          </p:cNvPr>
          <p:cNvSpPr/>
          <p:nvPr/>
        </p:nvSpPr>
        <p:spPr>
          <a:xfrm>
            <a:off x="4346548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95DA1F-34FD-4220-87AF-F552F39D4BD9}"/>
              </a:ext>
            </a:extLst>
          </p:cNvPr>
          <p:cNvSpPr/>
          <p:nvPr/>
        </p:nvSpPr>
        <p:spPr>
          <a:xfrm>
            <a:off x="7100892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A4CAE7-33A5-4B4F-A27A-22A870EDB949}"/>
              </a:ext>
            </a:extLst>
          </p:cNvPr>
          <p:cNvSpPr/>
          <p:nvPr/>
        </p:nvSpPr>
        <p:spPr>
          <a:xfrm>
            <a:off x="3658392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信息技术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01A611-9093-4A9B-A2FF-5F5231F89F31}"/>
              </a:ext>
            </a:extLst>
          </p:cNvPr>
          <p:cNvSpPr/>
          <p:nvPr/>
        </p:nvSpPr>
        <p:spPr>
          <a:xfrm>
            <a:off x="642883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D78AFB-EF30-4E0C-B751-82616D7130AB}"/>
              </a:ext>
            </a:extLst>
          </p:cNvPr>
          <p:cNvSpPr/>
          <p:nvPr/>
        </p:nvSpPr>
        <p:spPr>
          <a:xfrm>
            <a:off x="781405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市场运营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7251EE-4DEF-45FE-A044-A5EF7A61337B}"/>
              </a:ext>
            </a:extLst>
          </p:cNvPr>
          <p:cNvSpPr/>
          <p:nvPr/>
        </p:nvSpPr>
        <p:spPr>
          <a:xfrm>
            <a:off x="504361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质量控制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Content Placeholder 14">
            <a:extLst>
              <a:ext uri="{FF2B5EF4-FFF2-40B4-BE49-F238E27FC236}">
                <a16:creationId xmlns:a16="http://schemas.microsoft.com/office/drawing/2014/main" id="{74503348-68B3-4B5F-A057-BEDD28CD6A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905753"/>
              </p:ext>
            </p:extLst>
          </p:nvPr>
        </p:nvGraphicFramePr>
        <p:xfrm>
          <a:off x="5861223" y="3988848"/>
          <a:ext cx="1036528" cy="117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9" name="Content Placeholder 14">
            <a:extLst>
              <a:ext uri="{FF2B5EF4-FFF2-40B4-BE49-F238E27FC236}">
                <a16:creationId xmlns:a16="http://schemas.microsoft.com/office/drawing/2014/main" id="{FC534CD4-A3E8-4EAE-A336-B4CCFE52C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907243"/>
              </p:ext>
            </p:extLst>
          </p:nvPr>
        </p:nvGraphicFramePr>
        <p:xfrm>
          <a:off x="8648817" y="3708799"/>
          <a:ext cx="1463090" cy="1609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2" name="Arrow: Left-Right-Up 31">
            <a:extLst>
              <a:ext uri="{FF2B5EF4-FFF2-40B4-BE49-F238E27FC236}">
                <a16:creationId xmlns:a16="http://schemas.microsoft.com/office/drawing/2014/main" id="{6C098FA4-2F8D-4263-A74F-367CF311C7CF}"/>
              </a:ext>
            </a:extLst>
          </p:cNvPr>
          <p:cNvSpPr/>
          <p:nvPr/>
        </p:nvSpPr>
        <p:spPr>
          <a:xfrm>
            <a:off x="4207483" y="3386531"/>
            <a:ext cx="1561730" cy="1404257"/>
          </a:xfrm>
          <a:prstGeom prst="leftRightUpArrow">
            <a:avLst>
              <a:gd name="adj1" fmla="val 12597"/>
              <a:gd name="adj2" fmla="val 18023"/>
              <a:gd name="adj3" fmla="val 18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Arrow: Left-Right-Up 32">
            <a:extLst>
              <a:ext uri="{FF2B5EF4-FFF2-40B4-BE49-F238E27FC236}">
                <a16:creationId xmlns:a16="http://schemas.microsoft.com/office/drawing/2014/main" id="{B6C67F2D-739C-46E7-95A1-70734A1D9A24}"/>
              </a:ext>
            </a:extLst>
          </p:cNvPr>
          <p:cNvSpPr/>
          <p:nvPr/>
        </p:nvSpPr>
        <p:spPr>
          <a:xfrm>
            <a:off x="6992418" y="3344222"/>
            <a:ext cx="1561730" cy="1404257"/>
          </a:xfrm>
          <a:prstGeom prst="leftRightUpArrow">
            <a:avLst>
              <a:gd name="adj1" fmla="val 12597"/>
              <a:gd name="adj2" fmla="val 18023"/>
              <a:gd name="adj3" fmla="val 18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A193C2-F27A-4132-9BBE-39277C7469DD}"/>
              </a:ext>
            </a:extLst>
          </p:cNvPr>
          <p:cNvSpPr txBox="1"/>
          <p:nvPr/>
        </p:nvSpPr>
        <p:spPr>
          <a:xfrm>
            <a:off x="2667600" y="547506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全国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30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59651D-6895-44BC-8EC5-7E8FB36B64E2}"/>
              </a:ext>
            </a:extLst>
          </p:cNvPr>
          <p:cNvSpPr txBox="1"/>
          <p:nvPr/>
        </p:nvSpPr>
        <p:spPr>
          <a:xfrm>
            <a:off x="5931276" y="547506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5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AE6FA1-1D57-4E6E-8D9D-93D4110C09EB}"/>
              </a:ext>
            </a:extLst>
          </p:cNvPr>
          <p:cNvSpPr txBox="1"/>
          <p:nvPr/>
        </p:nvSpPr>
        <p:spPr>
          <a:xfrm>
            <a:off x="8767854" y="547506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60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86C698-CCAC-4098-97DE-52A417F08A7F}"/>
              </a:ext>
            </a:extLst>
          </p:cNvPr>
          <p:cNvSpPr txBox="1"/>
          <p:nvPr/>
        </p:nvSpPr>
        <p:spPr>
          <a:xfrm>
            <a:off x="982160" y="214045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平台层</a:t>
            </a:r>
            <a:endParaRPr lang="en-US" sz="2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E830B-AE43-43A9-8937-4D1C68C37B72}"/>
              </a:ext>
            </a:extLst>
          </p:cNvPr>
          <p:cNvSpPr txBox="1"/>
          <p:nvPr/>
        </p:nvSpPr>
        <p:spPr>
          <a:xfrm>
            <a:off x="982159" y="43402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机构层</a:t>
            </a:r>
            <a:endParaRPr lang="en-US" sz="2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20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供应链收入分配和费用构成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64127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多业务类型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8771873"/>
              </p:ext>
            </p:extLst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3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商户订货交易和结算（同平台以及跨平台）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4F2713-376D-47BB-B289-A6C1BC683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456198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9B4612B-D606-44FF-A7F5-36B7F9C83A93}"/>
              </a:ext>
            </a:extLst>
          </p:cNvPr>
          <p:cNvSpPr/>
          <p:nvPr/>
        </p:nvSpPr>
        <p:spPr>
          <a:xfrm>
            <a:off x="3143128" y="542156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F6B972B-3A0A-47F7-A43B-2356EE4DF22E}"/>
              </a:ext>
            </a:extLst>
          </p:cNvPr>
          <p:cNvSpPr/>
          <p:nvPr/>
        </p:nvSpPr>
        <p:spPr>
          <a:xfrm>
            <a:off x="3797950" y="4417367"/>
            <a:ext cx="893004" cy="861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平台公账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42CE83-8C11-4BA3-B0E6-F75540609C5A}"/>
              </a:ext>
            </a:extLst>
          </p:cNvPr>
          <p:cNvSpPr txBox="1"/>
          <p:nvPr/>
        </p:nvSpPr>
        <p:spPr>
          <a:xfrm>
            <a:off x="2275124" y="4429614"/>
            <a:ext cx="1202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结算分配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23F438-149B-4BA7-8092-0DA2156976D8}"/>
              </a:ext>
            </a:extLst>
          </p:cNvPr>
          <p:cNvSpPr txBox="1"/>
          <p:nvPr/>
        </p:nvSpPr>
        <p:spPr>
          <a:xfrm>
            <a:off x="5072908" y="4110151"/>
            <a:ext cx="931168" cy="31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支付到账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051913-F6A0-4782-B2F1-DF46EF5D5E27}"/>
              </a:ext>
            </a:extLst>
          </p:cNvPr>
          <p:cNvSpPr txBox="1"/>
          <p:nvPr/>
        </p:nvSpPr>
        <p:spPr>
          <a:xfrm>
            <a:off x="1725225" y="6024751"/>
            <a:ext cx="3316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同平台订货，四个主体参加了流程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8CA26D-F4CD-4668-B07A-589EB9BB5D27}"/>
              </a:ext>
            </a:extLst>
          </p:cNvPr>
          <p:cNvSpPr/>
          <p:nvPr/>
        </p:nvSpPr>
        <p:spPr>
          <a:xfrm>
            <a:off x="2281058" y="53489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DA9FDE-926E-4F4F-A950-9057C2D2356C}"/>
              </a:ext>
            </a:extLst>
          </p:cNvPr>
          <p:cNvSpPr/>
          <p:nvPr/>
        </p:nvSpPr>
        <p:spPr>
          <a:xfrm>
            <a:off x="1961750" y="4609001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分拣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645C12-E410-4FBD-AC00-2E6C77737FE2}"/>
              </a:ext>
            </a:extLst>
          </p:cNvPr>
          <p:cNvSpPr/>
          <p:nvPr/>
        </p:nvSpPr>
        <p:spPr>
          <a:xfrm>
            <a:off x="2266544" y="38544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463B0F5-B823-4A8F-931C-046551A6F256}"/>
              </a:ext>
            </a:extLst>
          </p:cNvPr>
          <p:cNvSpPr/>
          <p:nvPr/>
        </p:nvSpPr>
        <p:spPr>
          <a:xfrm>
            <a:off x="3143128" y="3789510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570247-A576-499E-ABBC-2736C903DD7D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>
            <a:off x="2442678" y="4848248"/>
            <a:ext cx="1355272" cy="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63D8A5-3FCE-4219-AA6D-809557D9D5E6}"/>
              </a:ext>
            </a:extLst>
          </p:cNvPr>
          <p:cNvCxnSpPr>
            <a:cxnSpLocks/>
            <a:stCxn id="32" idx="2"/>
            <a:endCxn id="27" idx="5"/>
          </p:cNvCxnSpPr>
          <p:nvPr/>
        </p:nvCxnSpPr>
        <p:spPr>
          <a:xfrm flipH="1" flipV="1">
            <a:off x="2677042" y="4262914"/>
            <a:ext cx="1120908" cy="585334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E07603-2A04-4B41-83DE-9B7651D8A022}"/>
              </a:ext>
            </a:extLst>
          </p:cNvPr>
          <p:cNvCxnSpPr>
            <a:cxnSpLocks/>
            <a:stCxn id="32" idx="2"/>
            <a:endCxn id="12" idx="7"/>
          </p:cNvCxnSpPr>
          <p:nvPr/>
        </p:nvCxnSpPr>
        <p:spPr>
          <a:xfrm flipH="1">
            <a:off x="3553626" y="4848248"/>
            <a:ext cx="244324" cy="64339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DDBAC8-FA29-431F-8E97-A7D881714D49}"/>
              </a:ext>
            </a:extLst>
          </p:cNvPr>
          <p:cNvCxnSpPr>
            <a:cxnSpLocks/>
            <a:stCxn id="32" idx="2"/>
            <a:endCxn id="25" idx="7"/>
          </p:cNvCxnSpPr>
          <p:nvPr/>
        </p:nvCxnSpPr>
        <p:spPr>
          <a:xfrm flipH="1">
            <a:off x="2691556" y="4848248"/>
            <a:ext cx="1106394" cy="57082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0209D71-58FA-4AD8-B21E-22087E3C6303}"/>
              </a:ext>
            </a:extLst>
          </p:cNvPr>
          <p:cNvSpPr txBox="1"/>
          <p:nvPr/>
        </p:nvSpPr>
        <p:spPr>
          <a:xfrm>
            <a:off x="3921457" y="2898977"/>
            <a:ext cx="138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线上支付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Flowchart: Terminator 164">
            <a:extLst>
              <a:ext uri="{FF2B5EF4-FFF2-40B4-BE49-F238E27FC236}">
                <a16:creationId xmlns:a16="http://schemas.microsoft.com/office/drawing/2014/main" id="{39D53E96-42DC-4668-B698-F2C10B207692}"/>
              </a:ext>
            </a:extLst>
          </p:cNvPr>
          <p:cNvSpPr/>
          <p:nvPr/>
        </p:nvSpPr>
        <p:spPr>
          <a:xfrm>
            <a:off x="4199001" y="5498329"/>
            <a:ext cx="1326243" cy="3223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区块链账本</a:t>
            </a:r>
            <a:endParaRPr lang="en-US" sz="1200" dirty="0"/>
          </a:p>
        </p:txBody>
      </p:sp>
      <p:sp>
        <p:nvSpPr>
          <p:cNvPr id="166" name="Flowchart: Terminator 165">
            <a:extLst>
              <a:ext uri="{FF2B5EF4-FFF2-40B4-BE49-F238E27FC236}">
                <a16:creationId xmlns:a16="http://schemas.microsoft.com/office/drawing/2014/main" id="{5DB05173-6ACF-441D-B9CF-ED1F6202EB7C}"/>
              </a:ext>
            </a:extLst>
          </p:cNvPr>
          <p:cNvSpPr/>
          <p:nvPr/>
        </p:nvSpPr>
        <p:spPr>
          <a:xfrm>
            <a:off x="6692456" y="5491638"/>
            <a:ext cx="1326243" cy="3223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区块链账本</a:t>
            </a:r>
            <a:endParaRPr lang="en-US" sz="1200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86FE17F4-078A-465A-A77B-26A7756EF0F1}"/>
              </a:ext>
            </a:extLst>
          </p:cNvPr>
          <p:cNvSpPr/>
          <p:nvPr/>
        </p:nvSpPr>
        <p:spPr>
          <a:xfrm>
            <a:off x="7697569" y="4417367"/>
            <a:ext cx="893004" cy="861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平台公账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1EE32A30-98ED-4B64-88A6-76FAA28585CF}"/>
              </a:ext>
            </a:extLst>
          </p:cNvPr>
          <p:cNvSpPr/>
          <p:nvPr/>
        </p:nvSpPr>
        <p:spPr>
          <a:xfrm>
            <a:off x="8704983" y="5413567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39E2A1D-C08B-4836-903E-D40D24E4FB9B}"/>
              </a:ext>
            </a:extLst>
          </p:cNvPr>
          <p:cNvSpPr/>
          <p:nvPr/>
        </p:nvSpPr>
        <p:spPr>
          <a:xfrm>
            <a:off x="9522876" y="53489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13023E1-8139-47AF-9952-F37D8CD1C95A}"/>
              </a:ext>
            </a:extLst>
          </p:cNvPr>
          <p:cNvCxnSpPr>
            <a:cxnSpLocks/>
            <a:stCxn id="32" idx="6"/>
            <a:endCxn id="173" idx="2"/>
          </p:cNvCxnSpPr>
          <p:nvPr/>
        </p:nvCxnSpPr>
        <p:spPr>
          <a:xfrm>
            <a:off x="4690954" y="4848248"/>
            <a:ext cx="3006615" cy="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F721161-61FD-4554-803C-E1C9DD20C6EC}"/>
              </a:ext>
            </a:extLst>
          </p:cNvPr>
          <p:cNvCxnSpPr>
            <a:cxnSpLocks/>
            <a:stCxn id="173" idx="6"/>
            <a:endCxn id="174" idx="1"/>
          </p:cNvCxnSpPr>
          <p:nvPr/>
        </p:nvCxnSpPr>
        <p:spPr>
          <a:xfrm>
            <a:off x="8590573" y="4848248"/>
            <a:ext cx="184840" cy="635393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FBB00A6-5BEF-40B3-9180-8F9FF29A0785}"/>
              </a:ext>
            </a:extLst>
          </p:cNvPr>
          <p:cNvCxnSpPr>
            <a:cxnSpLocks/>
            <a:stCxn id="173" idx="6"/>
            <a:endCxn id="175" idx="1"/>
          </p:cNvCxnSpPr>
          <p:nvPr/>
        </p:nvCxnSpPr>
        <p:spPr>
          <a:xfrm>
            <a:off x="8590573" y="4848248"/>
            <a:ext cx="1002733" cy="57082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48672EC1-4EEA-4D1F-99EF-67F804CF8893}"/>
              </a:ext>
            </a:extLst>
          </p:cNvPr>
          <p:cNvSpPr txBox="1"/>
          <p:nvPr/>
        </p:nvSpPr>
        <p:spPr>
          <a:xfrm>
            <a:off x="5265814" y="4881224"/>
            <a:ext cx="2057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平台间结算 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应付转账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6E2A0E1-2642-4958-974F-FDD412C89858}"/>
              </a:ext>
            </a:extLst>
          </p:cNvPr>
          <p:cNvSpPr txBox="1"/>
          <p:nvPr/>
        </p:nvSpPr>
        <p:spPr>
          <a:xfrm>
            <a:off x="7303142" y="6024751"/>
            <a:ext cx="328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跨平台订货，各自有两个主体参加流程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49F4E36-C28E-459A-BE29-FB4FC4F16480}"/>
              </a:ext>
            </a:extLst>
          </p:cNvPr>
          <p:cNvSpPr txBox="1"/>
          <p:nvPr/>
        </p:nvSpPr>
        <p:spPr>
          <a:xfrm>
            <a:off x="8913522" y="4786685"/>
            <a:ext cx="1202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结算分配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Arrow: Left-Right 189">
            <a:extLst>
              <a:ext uri="{FF2B5EF4-FFF2-40B4-BE49-F238E27FC236}">
                <a16:creationId xmlns:a16="http://schemas.microsoft.com/office/drawing/2014/main" id="{43887C19-452E-46E9-A502-3A370B599DF7}"/>
              </a:ext>
            </a:extLst>
          </p:cNvPr>
          <p:cNvSpPr/>
          <p:nvPr/>
        </p:nvSpPr>
        <p:spPr>
          <a:xfrm>
            <a:off x="5597874" y="5413567"/>
            <a:ext cx="1021952" cy="503701"/>
          </a:xfrm>
          <a:prstGeom prst="leftRightArrow">
            <a:avLst>
              <a:gd name="adj1" fmla="val 59941"/>
              <a:gd name="adj2" fmla="val 3521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共识算法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02D7D0A-3A3C-4E57-B570-5F2DB27FF2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77102" y="2787295"/>
            <a:ext cx="1917450" cy="1650692"/>
          </a:xfrm>
          <a:prstGeom prst="bentConnector3">
            <a:avLst>
              <a:gd name="adj1" fmla="val -27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下级业务代办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E02C4A9-BE37-4E33-8D88-3612A338B3F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2338605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F866-1C01-490F-B3D3-F140335B0E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按区域情况成立或引进各种类型的供应中心（专业经营机构）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每个供应中心连接辐射一定数量的集市或驿站；各集市或驿站可按需求引入一种或多种供应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给第三方远程功能调用，做编程整合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5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设计的特点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每个业态由多环节多主体协作完成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由一个上层平台运营管理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数据和逻辑在不同运营主体之间清晰分界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平台之间可结成联盟链共享数据和流程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基于金中关品链框架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F43FAE-2D27-47C0-B2D2-9925158041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94002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45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典型应用功能（产品及服务）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E66FC6-BA7B-4579-9DDE-0C89E08D4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00717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4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农副产品供应业务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65EE7314-E63B-4B65-B434-7FF9C52F95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9928656"/>
              </p:ext>
            </p:extLst>
          </p:nvPr>
        </p:nvGraphicFramePr>
        <p:xfrm>
          <a:off x="5740400" y="1600200"/>
          <a:ext cx="53467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30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供应分拣派发操作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运输箱框编号用固定贴标，上面写明</a:t>
            </a:r>
            <a:r>
              <a:rPr lang="zh-CN" altLang="en-US" dirty="0">
                <a:solidFill>
                  <a:srgbClr val="BF0102"/>
                </a:solidFill>
              </a:rPr>
              <a:t>市场号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BF0102"/>
                </a:solidFill>
              </a:rPr>
              <a:t>摊位号</a:t>
            </a:r>
            <a:endParaRPr lang="en-US" altLang="zh-CN" dirty="0">
              <a:solidFill>
                <a:srgbClr val="BF0102"/>
              </a:solidFill>
            </a:endParaRPr>
          </a:p>
          <a:p>
            <a:r>
              <a:rPr lang="zh-CN" altLang="en-US" dirty="0"/>
              <a:t>中心分拣操作时，操作人员先匹配机打的摊位</a:t>
            </a:r>
            <a:r>
              <a:rPr lang="zh-CN" altLang="en-US" dirty="0">
                <a:solidFill>
                  <a:srgbClr val="BF0102"/>
                </a:solidFill>
              </a:rPr>
              <a:t>送货清单</a:t>
            </a:r>
            <a:r>
              <a:rPr lang="zh-CN" altLang="en-US" dirty="0"/>
              <a:t>和箱框编号，进行备货，然后将送货清单放入框内</a:t>
            </a:r>
            <a:endParaRPr lang="en-US" altLang="zh-CN" dirty="0"/>
          </a:p>
          <a:p>
            <a:r>
              <a:rPr lang="zh-CN" altLang="en-US" dirty="0"/>
              <a:t>运输到市场后，市场收货人员只需认定总框数</a:t>
            </a:r>
            <a:endParaRPr lang="en-US" altLang="zh-CN" dirty="0"/>
          </a:p>
          <a:p>
            <a:r>
              <a:rPr lang="zh-CN" altLang="en-US" dirty="0"/>
              <a:t>市场内摊位的商户则按箱框编号认领货品，凭里面的送货清单核对明细</a:t>
            </a:r>
            <a:endParaRPr lang="en-US" altLang="zh-C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8D57BAC-AEFA-41B5-A74E-A7C19BAF4283}"/>
              </a:ext>
            </a:extLst>
          </p:cNvPr>
          <p:cNvSpPr/>
          <p:nvPr/>
        </p:nvSpPr>
        <p:spPr>
          <a:xfrm>
            <a:off x="7040880" y="2296160"/>
            <a:ext cx="3159760" cy="323088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AF8FA-D53B-4E91-8DD3-983AF6CB48DC}"/>
              </a:ext>
            </a:extLst>
          </p:cNvPr>
          <p:cNvSpPr/>
          <p:nvPr/>
        </p:nvSpPr>
        <p:spPr>
          <a:xfrm>
            <a:off x="7162800" y="3241040"/>
            <a:ext cx="711200" cy="548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2-30</a:t>
            </a:r>
          </a:p>
        </p:txBody>
      </p:sp>
      <p:sp>
        <p:nvSpPr>
          <p:cNvPr id="9" name="Callout: Line with No Border 8">
            <a:extLst>
              <a:ext uri="{FF2B5EF4-FFF2-40B4-BE49-F238E27FC236}">
                <a16:creationId xmlns:a16="http://schemas.microsoft.com/office/drawing/2014/main" id="{23A6FCB0-4034-4934-A0B4-05D22A9B34CB}"/>
              </a:ext>
            </a:extLst>
          </p:cNvPr>
          <p:cNvSpPr/>
          <p:nvPr/>
        </p:nvSpPr>
        <p:spPr>
          <a:xfrm>
            <a:off x="9255760" y="1428337"/>
            <a:ext cx="1442720" cy="612648"/>
          </a:xfrm>
          <a:prstGeom prst="callout1">
            <a:avLst>
              <a:gd name="adj1" fmla="val 78452"/>
              <a:gd name="adj2" fmla="val 23793"/>
              <a:gd name="adj3" fmla="val 152301"/>
              <a:gd name="adj4" fmla="val 93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清单</a:t>
            </a:r>
            <a:endParaRPr lang="en-US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B7333AAD-73BC-494B-8565-1BEE7ED27820}"/>
              </a:ext>
            </a:extLst>
          </p:cNvPr>
          <p:cNvSpPr/>
          <p:nvPr/>
        </p:nvSpPr>
        <p:spPr>
          <a:xfrm>
            <a:off x="8722360" y="2296160"/>
            <a:ext cx="863600" cy="114808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Line with No Border 11">
            <a:extLst>
              <a:ext uri="{FF2B5EF4-FFF2-40B4-BE49-F238E27FC236}">
                <a16:creationId xmlns:a16="http://schemas.microsoft.com/office/drawing/2014/main" id="{70D25B90-8F1E-41C5-B35A-ABE6029AA077}"/>
              </a:ext>
            </a:extLst>
          </p:cNvPr>
          <p:cNvSpPr/>
          <p:nvPr/>
        </p:nvSpPr>
        <p:spPr>
          <a:xfrm>
            <a:off x="5946140" y="1568545"/>
            <a:ext cx="2245360" cy="612648"/>
          </a:xfrm>
          <a:prstGeom prst="callout1">
            <a:avLst>
              <a:gd name="adj1" fmla="val 83427"/>
              <a:gd name="adj2" fmla="val 58183"/>
              <a:gd name="adj3" fmla="val 279996"/>
              <a:gd name="adj4" fmla="val 72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市场号 </a:t>
            </a:r>
            <a:r>
              <a:rPr lang="en-US" altLang="zh-CN" dirty="0"/>
              <a:t>+ </a:t>
            </a:r>
            <a:r>
              <a:rPr lang="zh-CN" altLang="en-US" dirty="0"/>
              <a:t>摊位号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调养膳食业务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6745746-9F71-49B5-A281-5C134556CC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376716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Woman">
            <a:extLst>
              <a:ext uri="{FF2B5EF4-FFF2-40B4-BE49-F238E27FC236}">
                <a16:creationId xmlns:a16="http://schemas.microsoft.com/office/drawing/2014/main" id="{B02EBFFD-AD95-4F5C-881B-975E4789C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1509" y="4726139"/>
            <a:ext cx="955040" cy="955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3C7F93-5214-4282-BA52-CA6C64A1767F}"/>
              </a:ext>
            </a:extLst>
          </p:cNvPr>
          <p:cNvSpPr txBox="1"/>
          <p:nvPr/>
        </p:nvSpPr>
        <p:spPr>
          <a:xfrm>
            <a:off x="7747855" y="561699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健康管理师</a:t>
            </a:r>
            <a:endParaRPr lang="en-US" sz="1400" dirty="0"/>
          </a:p>
        </p:txBody>
      </p:sp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49B451EF-8F0A-4AE7-8290-0D711C6927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BAA5BF9-369B-42D1-B00B-01BAD73F3263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5BF0FA0-02E5-4EB6-8DA0-E35B6E572CEE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宣传广告业务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94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工业制品零售业务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BB44466-08CD-4A27-B6F2-24EEDAFE3A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152894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F6D05F95-C03B-4E9C-A9C0-57EF3069E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D4BE8A-5673-40D5-B235-B32A7F82B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683538D-0BE1-4968-B8AA-46E026CF65EA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375AAE-1C64-4789-B917-2D8F6FCE54F2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家政养老业务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08DFB91-C91F-494C-94E4-DD61DC26D6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3809455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0CEC7074-9D44-43B2-A034-5219FDFD9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35F1A1-D03B-4C7B-8AA1-2E3D14F55A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CB21BD5-5975-4866-A273-762A90D22BF1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7AB3A79-0C33-4569-B0C5-FE24D727DAC1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应用设备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8728-BB47-4E2D-8453-56E5C6D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应用设计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3779-F2BE-42B8-8E96-3D3BB99B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设备访问架构（独立线程），直接串口发送设备指令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副屏显示收款二维码，付到商户个人账号，无需另外清算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数字人民币支付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2F31B-3988-4D9F-87C6-1CEBDE46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软硬件环境</a:t>
            </a:r>
            <a:endParaRPr lang="en-US" dirty="0"/>
          </a:p>
        </p:txBody>
      </p:sp>
      <p:pic>
        <p:nvPicPr>
          <p:cNvPr id="12" name="Content Placeholder 14">
            <a:extLst>
              <a:ext uri="{FF2B5EF4-FFF2-40B4-BE49-F238E27FC236}">
                <a16:creationId xmlns:a16="http://schemas.microsoft.com/office/drawing/2014/main" id="{6FA1928E-F5DF-450F-ACA2-91E5FBEEE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680546" y="2424113"/>
            <a:ext cx="3190750" cy="374808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C8D83-6288-471E-9CFB-EF00F824F901}"/>
              </a:ext>
            </a:extLst>
          </p:cNvPr>
          <p:cNvSpPr txBox="1"/>
          <p:nvPr/>
        </p:nvSpPr>
        <p:spPr>
          <a:xfrm>
            <a:off x="6491826" y="3706336"/>
            <a:ext cx="446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串口和指令（直连）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8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FE8A-0A52-48CA-B710-923E68C68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878250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5030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A6C7EF9-5800-4FDF-AF23-8A5A86D661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961" y="5461000"/>
            <a:ext cx="619762" cy="406402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BFC9F-D57C-4A45-A58C-BA7576B9868F}"/>
              </a:ext>
            </a:extLst>
          </p:cNvPr>
          <p:cNvSpPr/>
          <p:nvPr/>
        </p:nvSpPr>
        <p:spPr>
          <a:xfrm>
            <a:off x="6847840" y="5974082"/>
            <a:ext cx="1710690" cy="3860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市场专属</a:t>
            </a:r>
            <a:r>
              <a:rPr lang="en-US" altLang="zh-CN" dirty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信息化人员配置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24DE003-DBB0-4B10-9EED-B33C950E6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16728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3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中惠农通与穹苍健康管理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B84D59-5807-4080-8DEA-060B18C50A74}"/>
              </a:ext>
            </a:extLst>
          </p:cNvPr>
          <p:cNvSpPr/>
          <p:nvPr/>
        </p:nvSpPr>
        <p:spPr>
          <a:xfrm>
            <a:off x="7882470" y="5770033"/>
            <a:ext cx="1820333" cy="7789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穹苍培训基地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3FE85-5B52-4C4F-A52C-0F0DABF21A58}"/>
              </a:ext>
            </a:extLst>
          </p:cNvPr>
          <p:cNvSpPr/>
          <p:nvPr/>
        </p:nvSpPr>
        <p:spPr>
          <a:xfrm>
            <a:off x="770469" y="1693331"/>
            <a:ext cx="10244664" cy="7789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中惠农通平台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7FDC9D-C410-4163-A85A-1568E89F9CC0}"/>
              </a:ext>
            </a:extLst>
          </p:cNvPr>
          <p:cNvSpPr/>
          <p:nvPr/>
        </p:nvSpPr>
        <p:spPr>
          <a:xfrm>
            <a:off x="753532" y="3104882"/>
            <a:ext cx="6595533" cy="27564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中惠农通市场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F00656-3724-4AAF-8F54-B410789BB030}"/>
              </a:ext>
            </a:extLst>
          </p:cNvPr>
          <p:cNvSpPr/>
          <p:nvPr/>
        </p:nvSpPr>
        <p:spPr>
          <a:xfrm>
            <a:off x="3318934" y="3369730"/>
            <a:ext cx="3826933" cy="2099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自营特色厅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227628-5808-40A0-AE0A-CC00965FC259}"/>
              </a:ext>
            </a:extLst>
          </p:cNvPr>
          <p:cNvSpPr/>
          <p:nvPr/>
        </p:nvSpPr>
        <p:spPr>
          <a:xfrm>
            <a:off x="5139267" y="4576234"/>
            <a:ext cx="1811867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穹苍健康管理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B8244D-6C0A-40D7-84B4-5602534CC3A4}"/>
              </a:ext>
            </a:extLst>
          </p:cNvPr>
          <p:cNvSpPr/>
          <p:nvPr/>
        </p:nvSpPr>
        <p:spPr>
          <a:xfrm>
            <a:off x="5139276" y="3945467"/>
            <a:ext cx="1811867" cy="431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中惠农通品牌店</a:t>
            </a:r>
            <a:endParaRPr lang="en-US" dirty="0"/>
          </a:p>
        </p:txBody>
      </p:sp>
      <p:pic>
        <p:nvPicPr>
          <p:cNvPr id="13" name="Graphic 12" descr="Two women">
            <a:extLst>
              <a:ext uri="{FF2B5EF4-FFF2-40B4-BE49-F238E27FC236}">
                <a16:creationId xmlns:a16="http://schemas.microsoft.com/office/drawing/2014/main" id="{0A00237C-3D7F-4044-887F-8CB2F4229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1896" y="3967830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4F611-76EE-40B2-AE8F-CAC414EEEC83}"/>
              </a:ext>
            </a:extLst>
          </p:cNvPr>
          <p:cNvSpPr/>
          <p:nvPr/>
        </p:nvSpPr>
        <p:spPr>
          <a:xfrm>
            <a:off x="7890936" y="4517498"/>
            <a:ext cx="1820333" cy="7789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穹苍供应厨房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9BCD6-A8A2-489E-B249-EF877393F5C2}"/>
              </a:ext>
            </a:extLst>
          </p:cNvPr>
          <p:cNvSpPr/>
          <p:nvPr/>
        </p:nvSpPr>
        <p:spPr>
          <a:xfrm>
            <a:off x="7882469" y="3598335"/>
            <a:ext cx="1820333" cy="7789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臻琪供应中心</a:t>
            </a:r>
            <a:endParaRPr lang="en-US" dirty="0"/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893C053C-669A-4A93-A975-E97A80B172AC}"/>
              </a:ext>
            </a:extLst>
          </p:cNvPr>
          <p:cNvSpPr/>
          <p:nvPr/>
        </p:nvSpPr>
        <p:spPr>
          <a:xfrm rot="6828287">
            <a:off x="5577279" y="3957858"/>
            <a:ext cx="559073" cy="3702778"/>
          </a:xfrm>
          <a:prstGeom prst="curved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2D0026FF-8D26-4DFF-AD95-BAF2AD29E0A4}"/>
              </a:ext>
            </a:extLst>
          </p:cNvPr>
          <p:cNvSpPr/>
          <p:nvPr/>
        </p:nvSpPr>
        <p:spPr>
          <a:xfrm>
            <a:off x="7078133" y="3945467"/>
            <a:ext cx="585394" cy="338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C5E888CC-FC45-474A-88F2-21C44B0D44C1}"/>
              </a:ext>
            </a:extLst>
          </p:cNvPr>
          <p:cNvSpPr/>
          <p:nvPr/>
        </p:nvSpPr>
        <p:spPr>
          <a:xfrm>
            <a:off x="7102358" y="4666530"/>
            <a:ext cx="585394" cy="338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783F84FB-025D-46B7-B1D3-8B032A36EEEB}"/>
              </a:ext>
            </a:extLst>
          </p:cNvPr>
          <p:cNvSpPr/>
          <p:nvPr/>
        </p:nvSpPr>
        <p:spPr>
          <a:xfrm>
            <a:off x="3403600" y="2531533"/>
            <a:ext cx="368296" cy="57334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F9E9C8EE-9051-4EC1-9A03-3C8673F78E8E}"/>
              </a:ext>
            </a:extLst>
          </p:cNvPr>
          <p:cNvSpPr/>
          <p:nvPr/>
        </p:nvSpPr>
        <p:spPr>
          <a:xfrm>
            <a:off x="8585205" y="2551384"/>
            <a:ext cx="368296" cy="57334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常见互联网平台架构（不适用）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715F0F-7CF6-4F4A-BBF8-8C8298534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中心化大平台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C0BE7C5-B145-4D9D-B58E-DBA94180FC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63190089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828E17-B7D0-4E14-A9EF-A3FB4723F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中心平台多方接入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Content Placeholder 14" descr="Server">
            <a:extLst>
              <a:ext uri="{FF2B5EF4-FFF2-40B4-BE49-F238E27FC236}">
                <a16:creationId xmlns:a16="http://schemas.microsoft.com/office/drawing/2014/main" id="{457D6263-53FE-4DB6-90C6-CEBC5812C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93206" y="3375174"/>
            <a:ext cx="914400" cy="914400"/>
          </a:xfrm>
          <a:prstGeom prst="rect">
            <a:avLst/>
          </a:prstGeom>
        </p:spPr>
      </p:pic>
      <p:pic>
        <p:nvPicPr>
          <p:cNvPr id="20" name="Content Placeholder 14" descr="Server">
            <a:extLst>
              <a:ext uri="{FF2B5EF4-FFF2-40B4-BE49-F238E27FC236}">
                <a16:creationId xmlns:a16="http://schemas.microsoft.com/office/drawing/2014/main" id="{FB8F440D-E1D2-4401-9CF3-0E0E3959BA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82006" y="3375173"/>
            <a:ext cx="914400" cy="914400"/>
          </a:xfrm>
          <a:prstGeom prst="rect">
            <a:avLst/>
          </a:prstGeom>
        </p:spPr>
      </p:pic>
      <p:graphicFrame>
        <p:nvGraphicFramePr>
          <p:cNvPr id="21" name="Content Placeholder 12">
            <a:extLst>
              <a:ext uri="{FF2B5EF4-FFF2-40B4-BE49-F238E27FC236}">
                <a16:creationId xmlns:a16="http://schemas.microsoft.com/office/drawing/2014/main" id="{DDF807AF-023A-47BC-BD50-431D1FB9F23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83482418"/>
              </p:ext>
            </p:extLst>
          </p:nvPr>
        </p:nvGraphicFramePr>
        <p:xfrm>
          <a:off x="6165850" y="2851150"/>
          <a:ext cx="4919663" cy="332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2" name="Content Placeholder 14" descr="Server">
            <a:extLst>
              <a:ext uri="{FF2B5EF4-FFF2-40B4-BE49-F238E27FC236}">
                <a16:creationId xmlns:a16="http://schemas.microsoft.com/office/drawing/2014/main" id="{7A988C1C-C4A2-441F-ADFC-9A46062D12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95748" y="3187700"/>
            <a:ext cx="914400" cy="914400"/>
          </a:xfrm>
          <a:prstGeom prst="rect">
            <a:avLst/>
          </a:prstGeom>
        </p:spPr>
      </p:pic>
      <p:pic>
        <p:nvPicPr>
          <p:cNvPr id="23" name="Content Placeholder 14" descr="Server">
            <a:extLst>
              <a:ext uri="{FF2B5EF4-FFF2-40B4-BE49-F238E27FC236}">
                <a16:creationId xmlns:a16="http://schemas.microsoft.com/office/drawing/2014/main" id="{0F06E423-09D4-40C0-A32F-C35EF64E37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04406" y="3375173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61379E-58B1-4726-BB05-BE0FD1501FF7}"/>
              </a:ext>
            </a:extLst>
          </p:cNvPr>
          <p:cNvSpPr txBox="1"/>
          <p:nvPr/>
        </p:nvSpPr>
        <p:spPr>
          <a:xfrm>
            <a:off x="2283895" y="6306700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严重资本依赖，严重技术人才依赖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64C22-C0E1-4D67-8EA9-06A776DECBFB}"/>
              </a:ext>
            </a:extLst>
          </p:cNvPr>
          <p:cNvSpPr txBox="1"/>
          <p:nvPr/>
        </p:nvSpPr>
        <p:spPr>
          <a:xfrm>
            <a:off x="6702829" y="6306700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资本依赖，技术人才依赖，平台依赖（中心膨胀）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17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多平台联盟（品链区块链）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2773" y="1600200"/>
            <a:ext cx="4914900" cy="4571999"/>
          </a:xfrm>
        </p:spPr>
        <p:txBody>
          <a:bodyPr/>
          <a:lstStyle/>
          <a:p>
            <a:r>
              <a:rPr lang="zh-CN" altLang="en-US" dirty="0"/>
              <a:t>每个平台是一个完整的</a:t>
            </a:r>
            <a:r>
              <a:rPr lang="zh-CN" altLang="en-US" dirty="0">
                <a:solidFill>
                  <a:srgbClr val="C00000"/>
                </a:solidFill>
              </a:rPr>
              <a:t>生态单元</a:t>
            </a:r>
            <a:r>
              <a:rPr lang="zh-CN" altLang="en-US" dirty="0"/>
              <a:t>，可独立运营所有的日常业务</a:t>
            </a:r>
            <a:endParaRPr lang="en-US" altLang="zh-CN" dirty="0"/>
          </a:p>
          <a:p>
            <a:r>
              <a:rPr lang="zh-CN" altLang="en-US" dirty="0"/>
              <a:t>不同平台可</a:t>
            </a:r>
            <a:r>
              <a:rPr lang="zh-CN" altLang="en-US" dirty="0">
                <a:solidFill>
                  <a:srgbClr val="C00000"/>
                </a:solidFill>
              </a:rPr>
              <a:t>归属</a:t>
            </a:r>
            <a:r>
              <a:rPr lang="zh-CN" altLang="en-US" dirty="0"/>
              <a:t>于不同的商业主体</a:t>
            </a:r>
            <a:endParaRPr lang="en-US" altLang="zh-CN" dirty="0"/>
          </a:p>
          <a:p>
            <a:r>
              <a:rPr lang="zh-CN" altLang="en-US" dirty="0"/>
              <a:t>任意两个平台间可以自由地建立或者取消</a:t>
            </a:r>
            <a:r>
              <a:rPr lang="zh-CN" altLang="en-US" dirty="0">
                <a:solidFill>
                  <a:srgbClr val="C00000"/>
                </a:solidFill>
              </a:rPr>
              <a:t>联盟</a:t>
            </a:r>
            <a:r>
              <a:rPr lang="zh-CN" altLang="en-US" dirty="0"/>
              <a:t>关系</a:t>
            </a:r>
            <a:endParaRPr lang="en-US" altLang="zh-CN" dirty="0"/>
          </a:p>
          <a:p>
            <a:r>
              <a:rPr lang="zh-CN" altLang="en-US" dirty="0"/>
              <a:t>联盟的两个平台可</a:t>
            </a:r>
            <a:r>
              <a:rPr lang="zh-CN" altLang="en-US" dirty="0">
                <a:solidFill>
                  <a:srgbClr val="C00000"/>
                </a:solidFill>
              </a:rPr>
              <a:t>共享</a:t>
            </a:r>
            <a:r>
              <a:rPr lang="zh-CN" altLang="en-US" dirty="0"/>
              <a:t>数据和交易流程，多方参与的复杂交易流程可以无中介、跨平台地进行</a:t>
            </a:r>
            <a:endParaRPr lang="en-US" altLang="zh-CN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5D81E5B-ACC8-4605-978D-8FACA9EC1D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6733000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8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交易账本模型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3C8E5D15-FD26-4E8C-907F-81B7EEB6DD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091814"/>
              </p:ext>
            </p:extLst>
          </p:nvPr>
        </p:nvGraphicFramePr>
        <p:xfrm>
          <a:off x="1104900" y="1600200"/>
          <a:ext cx="9982201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3826389441"/>
                    </a:ext>
                  </a:extLst>
                </a:gridCol>
                <a:gridCol w="1565184">
                  <a:extLst>
                    <a:ext uri="{9D8B030D-6E8A-4147-A177-3AD203B41FA5}">
                      <a16:colId xmlns:a16="http://schemas.microsoft.com/office/drawing/2014/main" val="4090009008"/>
                    </a:ext>
                  </a:extLst>
                </a:gridCol>
                <a:gridCol w="1558835">
                  <a:extLst>
                    <a:ext uri="{9D8B030D-6E8A-4147-A177-3AD203B41FA5}">
                      <a16:colId xmlns:a16="http://schemas.microsoft.com/office/drawing/2014/main" val="301630020"/>
                    </a:ext>
                  </a:extLst>
                </a:gridCol>
                <a:gridCol w="1140822">
                  <a:extLst>
                    <a:ext uri="{9D8B030D-6E8A-4147-A177-3AD203B41FA5}">
                      <a16:colId xmlns:a16="http://schemas.microsoft.com/office/drawing/2014/main" val="3724815984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2554153039"/>
                    </a:ext>
                  </a:extLst>
                </a:gridCol>
                <a:gridCol w="879566">
                  <a:extLst>
                    <a:ext uri="{9D8B030D-6E8A-4147-A177-3AD203B41FA5}">
                      <a16:colId xmlns:a16="http://schemas.microsoft.com/office/drawing/2014/main" val="4032329600"/>
                    </a:ext>
                  </a:extLst>
                </a:gridCol>
                <a:gridCol w="679268">
                  <a:extLst>
                    <a:ext uri="{9D8B030D-6E8A-4147-A177-3AD203B41FA5}">
                      <a16:colId xmlns:a16="http://schemas.microsoft.com/office/drawing/2014/main" val="1170205960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1234466707"/>
                    </a:ext>
                  </a:extLst>
                </a:gridCol>
                <a:gridCol w="677817">
                  <a:extLst>
                    <a:ext uri="{9D8B030D-6E8A-4147-A177-3AD203B41FA5}">
                      <a16:colId xmlns:a16="http://schemas.microsoft.com/office/drawing/2014/main" val="642716899"/>
                    </a:ext>
                  </a:extLst>
                </a:gridCol>
                <a:gridCol w="977901">
                  <a:extLst>
                    <a:ext uri="{9D8B030D-6E8A-4147-A177-3AD203B41FA5}">
                      <a16:colId xmlns:a16="http://schemas.microsoft.com/office/drawing/2014/main" val="3403444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基本属性多项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参与账号多项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内容哈希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联盟节点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对编号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块哈希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15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应用</a:t>
                      </a:r>
                      <a:endParaRPr lang="en-US" dirty="0">
                        <a:solidFill>
                          <a:schemeClr val="bg1"/>
                        </a:solidFill>
                        <a:highlight>
                          <a:srgbClr val="7FBF7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应用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2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453662"/>
                  </a:ext>
                </a:extLst>
              </a:tr>
            </a:tbl>
          </a:graphicData>
        </a:graphic>
      </p:graphicFrame>
      <p:graphicFrame>
        <p:nvGraphicFramePr>
          <p:cNvPr id="36" name="Table 12">
            <a:extLst>
              <a:ext uri="{FF2B5EF4-FFF2-40B4-BE49-F238E27FC236}">
                <a16:creationId xmlns:a16="http://schemas.microsoft.com/office/drawing/2014/main" id="{45D3FCE0-527F-4E5F-9CB4-5A21F12B1A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686792"/>
              </p:ext>
            </p:extLst>
          </p:nvPr>
        </p:nvGraphicFramePr>
        <p:xfrm>
          <a:off x="1103381" y="4021667"/>
          <a:ext cx="9982201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3826389441"/>
                    </a:ext>
                  </a:extLst>
                </a:gridCol>
                <a:gridCol w="1565184">
                  <a:extLst>
                    <a:ext uri="{9D8B030D-6E8A-4147-A177-3AD203B41FA5}">
                      <a16:colId xmlns:a16="http://schemas.microsoft.com/office/drawing/2014/main" val="4090009008"/>
                    </a:ext>
                  </a:extLst>
                </a:gridCol>
                <a:gridCol w="1558835">
                  <a:extLst>
                    <a:ext uri="{9D8B030D-6E8A-4147-A177-3AD203B41FA5}">
                      <a16:colId xmlns:a16="http://schemas.microsoft.com/office/drawing/2014/main" val="301630020"/>
                    </a:ext>
                  </a:extLst>
                </a:gridCol>
                <a:gridCol w="1140822">
                  <a:extLst>
                    <a:ext uri="{9D8B030D-6E8A-4147-A177-3AD203B41FA5}">
                      <a16:colId xmlns:a16="http://schemas.microsoft.com/office/drawing/2014/main" val="3724815984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2554153039"/>
                    </a:ext>
                  </a:extLst>
                </a:gridCol>
                <a:gridCol w="879566">
                  <a:extLst>
                    <a:ext uri="{9D8B030D-6E8A-4147-A177-3AD203B41FA5}">
                      <a16:colId xmlns:a16="http://schemas.microsoft.com/office/drawing/2014/main" val="4032329600"/>
                    </a:ext>
                  </a:extLst>
                </a:gridCol>
                <a:gridCol w="679268">
                  <a:extLst>
                    <a:ext uri="{9D8B030D-6E8A-4147-A177-3AD203B41FA5}">
                      <a16:colId xmlns:a16="http://schemas.microsoft.com/office/drawing/2014/main" val="1170205960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1234466707"/>
                    </a:ext>
                  </a:extLst>
                </a:gridCol>
                <a:gridCol w="677817">
                  <a:extLst>
                    <a:ext uri="{9D8B030D-6E8A-4147-A177-3AD203B41FA5}">
                      <a16:colId xmlns:a16="http://schemas.microsoft.com/office/drawing/2014/main" val="642716899"/>
                    </a:ext>
                  </a:extLst>
                </a:gridCol>
                <a:gridCol w="977901">
                  <a:extLst>
                    <a:ext uri="{9D8B030D-6E8A-4147-A177-3AD203B41FA5}">
                      <a16:colId xmlns:a16="http://schemas.microsoft.com/office/drawing/2014/main" val="3403444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基本属性多项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参与账号多项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内容哈希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联盟节点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对编号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块哈希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15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应用</a:t>
                      </a:r>
                      <a:endParaRPr lang="en-US" dirty="0">
                        <a:solidFill>
                          <a:schemeClr val="bg1"/>
                        </a:solidFill>
                        <a:highlight>
                          <a:srgbClr val="7FBF7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应用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2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453662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40B25F-4E07-45D4-BCB2-05F283F2393D}"/>
              </a:ext>
            </a:extLst>
          </p:cNvPr>
          <p:cNvCxnSpPr/>
          <p:nvPr/>
        </p:nvCxnSpPr>
        <p:spPr>
          <a:xfrm>
            <a:off x="1507067" y="2153920"/>
            <a:ext cx="6121400" cy="1800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0BC48DA-A965-4C3C-9F15-57361693AAA5}"/>
              </a:ext>
            </a:extLst>
          </p:cNvPr>
          <p:cNvCxnSpPr/>
          <p:nvPr/>
        </p:nvCxnSpPr>
        <p:spPr>
          <a:xfrm rot="5400000">
            <a:off x="5897033" y="3221567"/>
            <a:ext cx="1600200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85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平台间共识算法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AF611-AA95-40B4-B9AF-FE8A8E5883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发起方确认流程操作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发起方验证操作在己方成立；知会友方执行相对操作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友方执行相对操作，或者验证其是否成立。如果执行成功，将记录封存以便复稿回寄发起方友方完成。返回执行结果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发起方依据返回结果，要么取消当前事务，要么执行业务操作，并且封存记录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（异步）相互收集并且传送复稿，进行记录配对验证，如果有错误则标记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特定账号发生错误时，在纠正以前不能发生其他业务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6BE900-8381-458C-B39A-04CDA991D900}"/>
              </a:ext>
            </a:extLst>
          </p:cNvPr>
          <p:cNvGrpSpPr/>
          <p:nvPr/>
        </p:nvGrpSpPr>
        <p:grpSpPr>
          <a:xfrm>
            <a:off x="1320800" y="1547378"/>
            <a:ext cx="4236720" cy="4548923"/>
            <a:chOff x="1320800" y="1547378"/>
            <a:chExt cx="4236720" cy="45489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9148DB-5295-4BD3-A652-E2887E4B9B2C}"/>
                </a:ext>
              </a:extLst>
            </p:cNvPr>
            <p:cNvSpPr/>
            <p:nvPr/>
          </p:nvSpPr>
          <p:spPr>
            <a:xfrm>
              <a:off x="2103120" y="195072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3DA99-5291-4646-8B8F-13FDBAFDED17}"/>
                </a:ext>
              </a:extLst>
            </p:cNvPr>
            <p:cNvSpPr/>
            <p:nvPr/>
          </p:nvSpPr>
          <p:spPr>
            <a:xfrm>
              <a:off x="4866640" y="195580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rrow: Curved Left 14">
              <a:extLst>
                <a:ext uri="{FF2B5EF4-FFF2-40B4-BE49-F238E27FC236}">
                  <a16:creationId xmlns:a16="http://schemas.microsoft.com/office/drawing/2014/main" id="{15EE8302-5CF8-4F42-A6CA-C3B8CEBEF594}"/>
                </a:ext>
              </a:extLst>
            </p:cNvPr>
            <p:cNvSpPr/>
            <p:nvPr/>
          </p:nvSpPr>
          <p:spPr>
            <a:xfrm>
              <a:off x="2346960" y="205232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97DC96AE-AD3D-446F-A987-35290B86A184}"/>
                </a:ext>
              </a:extLst>
            </p:cNvPr>
            <p:cNvSpPr/>
            <p:nvPr/>
          </p:nvSpPr>
          <p:spPr>
            <a:xfrm>
              <a:off x="2367280" y="2844800"/>
              <a:ext cx="2407920" cy="17901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53F2193D-A2DC-428D-A32D-AA409ED2C34A}"/>
                </a:ext>
              </a:extLst>
            </p:cNvPr>
            <p:cNvSpPr/>
            <p:nvPr/>
          </p:nvSpPr>
          <p:spPr>
            <a:xfrm>
              <a:off x="2349066" y="3596640"/>
              <a:ext cx="2415973" cy="179018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12B6453D-9348-4AC0-AF57-EE43C991514A}"/>
                </a:ext>
              </a:extLst>
            </p:cNvPr>
            <p:cNvSpPr/>
            <p:nvPr/>
          </p:nvSpPr>
          <p:spPr>
            <a:xfrm>
              <a:off x="5130800" y="302768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225042D0-5BD5-42B9-A97C-F1157CEECD90}"/>
                </a:ext>
              </a:extLst>
            </p:cNvPr>
            <p:cNvSpPr/>
            <p:nvPr/>
          </p:nvSpPr>
          <p:spPr>
            <a:xfrm>
              <a:off x="1320800" y="2052320"/>
              <a:ext cx="650240" cy="2519680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rrow: Curved Left 19">
              <a:extLst>
                <a:ext uri="{FF2B5EF4-FFF2-40B4-BE49-F238E27FC236}">
                  <a16:creationId xmlns:a16="http://schemas.microsoft.com/office/drawing/2014/main" id="{C3CDFA1F-49A1-4476-A24D-35E3A934B1E1}"/>
                </a:ext>
              </a:extLst>
            </p:cNvPr>
            <p:cNvSpPr/>
            <p:nvPr/>
          </p:nvSpPr>
          <p:spPr>
            <a:xfrm>
              <a:off x="2410460" y="392176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5E345D-5884-4C2F-B0ED-99E26D184700}"/>
                </a:ext>
              </a:extLst>
            </p:cNvPr>
            <p:cNvSpPr/>
            <p:nvPr/>
          </p:nvSpPr>
          <p:spPr>
            <a:xfrm>
              <a:off x="2105226" y="491799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5C2AA8-38DB-4678-B76C-AA0ABD6D9B5C}"/>
                </a:ext>
              </a:extLst>
            </p:cNvPr>
            <p:cNvSpPr/>
            <p:nvPr/>
          </p:nvSpPr>
          <p:spPr>
            <a:xfrm>
              <a:off x="4868746" y="491291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rrow: Curved Up 23">
              <a:extLst>
                <a:ext uri="{FF2B5EF4-FFF2-40B4-BE49-F238E27FC236}">
                  <a16:creationId xmlns:a16="http://schemas.microsoft.com/office/drawing/2014/main" id="{7D69A5F4-AD4D-4420-BF5A-ED95A3104C29}"/>
                </a:ext>
              </a:extLst>
            </p:cNvPr>
            <p:cNvSpPr/>
            <p:nvPr/>
          </p:nvSpPr>
          <p:spPr>
            <a:xfrm>
              <a:off x="2367280" y="5603542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Arrow: Curved Up 25">
              <a:extLst>
                <a:ext uri="{FF2B5EF4-FFF2-40B4-BE49-F238E27FC236}">
                  <a16:creationId xmlns:a16="http://schemas.microsoft.com/office/drawing/2014/main" id="{09C1586A-E6DA-4F33-9BCE-5AD9A3999228}"/>
                </a:ext>
              </a:extLst>
            </p:cNvPr>
            <p:cNvSpPr/>
            <p:nvPr/>
          </p:nvSpPr>
          <p:spPr>
            <a:xfrm rot="10800000">
              <a:off x="2301239" y="4788951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E7A83B-179C-4377-917E-61E8DC1D81C4}"/>
                </a:ext>
              </a:extLst>
            </p:cNvPr>
            <p:cNvSpPr txBox="1"/>
            <p:nvPr/>
          </p:nvSpPr>
          <p:spPr>
            <a:xfrm>
              <a:off x="2718022" y="5197310"/>
              <a:ext cx="19607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Reconciliation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(async)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A35BA-EA2A-4698-9B39-A5799E19F52B}"/>
                </a:ext>
              </a:extLst>
            </p:cNvPr>
            <p:cNvSpPr txBox="1"/>
            <p:nvPr/>
          </p:nvSpPr>
          <p:spPr>
            <a:xfrm>
              <a:off x="2991118" y="2145542"/>
              <a:ext cx="15808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Transaction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(sync)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F1249FC-0C22-47B5-941F-B7372923CA78}"/>
                </a:ext>
              </a:extLst>
            </p:cNvPr>
            <p:cNvSpPr/>
            <p:nvPr/>
          </p:nvSpPr>
          <p:spPr>
            <a:xfrm>
              <a:off x="1599203" y="1547378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A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BAD8EE4-C26A-4A12-A46A-23769EFD2706}"/>
                </a:ext>
              </a:extLst>
            </p:cNvPr>
            <p:cNvSpPr/>
            <p:nvPr/>
          </p:nvSpPr>
          <p:spPr>
            <a:xfrm>
              <a:off x="4387127" y="1558547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4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联盟链数据共享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9CEC25-F9DA-4D81-9FA3-704E42B1F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857520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72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C77D1905-2ACC-4EDF-A5C3-7AF1537EDAB6}" vid="{C874D3F6-C246-4D93-BD07-9DE85BC6F4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8432</TotalTime>
  <Words>3342</Words>
  <Application>Microsoft Office PowerPoint</Application>
  <PresentationFormat>Widescreen</PresentationFormat>
  <Paragraphs>493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微软雅黑</vt:lpstr>
      <vt:lpstr>Arial</vt:lpstr>
      <vt:lpstr>Calibri</vt:lpstr>
      <vt:lpstr>Euphemia</vt:lpstr>
      <vt:lpstr>Plantagenet Cherokee</vt:lpstr>
      <vt:lpstr>Wingdings</vt:lpstr>
      <vt:lpstr>Theme1</vt:lpstr>
      <vt:lpstr>中惠农通平台设计</vt:lpstr>
      <vt:lpstr>与一般互联网平台的区别</vt:lpstr>
      <vt:lpstr>设计的特点</vt:lpstr>
      <vt:lpstr>架构设计</vt:lpstr>
      <vt:lpstr>常见互联网平台架构（不适用）</vt:lpstr>
      <vt:lpstr>多平台联盟（品链区块链）</vt:lpstr>
      <vt:lpstr>交易账本模型</vt:lpstr>
      <vt:lpstr>平台间共识算法</vt:lpstr>
      <vt:lpstr>联盟链数据共享</vt:lpstr>
      <vt:lpstr>平台运行架构</vt:lpstr>
      <vt:lpstr>系统软硬件组成</vt:lpstr>
      <vt:lpstr>品链服务器结构</vt:lpstr>
      <vt:lpstr>系统性能和目标（经典部署）</vt:lpstr>
      <vt:lpstr>系统性能和目标（加强部署）</vt:lpstr>
      <vt:lpstr>部署方案（研发及初期）</vt:lpstr>
      <vt:lpstr>部署方案（成熟期60个市场）</vt:lpstr>
      <vt:lpstr>数据模型</vt:lpstr>
      <vt:lpstr>账号与账户的关联</vt:lpstr>
      <vt:lpstr>账户层级关系</vt:lpstr>
      <vt:lpstr>商户、产源、产供板块</vt:lpstr>
      <vt:lpstr>供应链电商与零售电商</vt:lpstr>
      <vt:lpstr>抽象对象模型</vt:lpstr>
      <vt:lpstr>典型组织层次</vt:lpstr>
      <vt:lpstr>供应链收入分配和费用构成</vt:lpstr>
      <vt:lpstr>多业务类型</vt:lpstr>
      <vt:lpstr>商户订货交易和结算（同平台以及跨平台）</vt:lpstr>
      <vt:lpstr>下级业务代办</vt:lpstr>
      <vt:lpstr>业务功能</vt:lpstr>
      <vt:lpstr>嵌入式多业态</vt:lpstr>
      <vt:lpstr>典型应用功能（产品及服务）</vt:lpstr>
      <vt:lpstr>农副产品供应业务</vt:lpstr>
      <vt:lpstr>供应分拣派发操作</vt:lpstr>
      <vt:lpstr>调养膳食业务</vt:lpstr>
      <vt:lpstr>宣传广告业务</vt:lpstr>
      <vt:lpstr>工业制品零售业务</vt:lpstr>
      <vt:lpstr>家政养老业务</vt:lpstr>
      <vt:lpstr>应用设备</vt:lpstr>
      <vt:lpstr>一体秤</vt:lpstr>
      <vt:lpstr>应用案例</vt:lpstr>
      <vt:lpstr>中惠农通平台</vt:lpstr>
      <vt:lpstr>信息化人员配置</vt:lpstr>
      <vt:lpstr>中惠农通与穹苍健康管理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1097</cp:revision>
  <dcterms:created xsi:type="dcterms:W3CDTF">2021-05-31T06:14:10Z</dcterms:created>
  <dcterms:modified xsi:type="dcterms:W3CDTF">2022-02-08T06:54:32Z</dcterms:modified>
</cp:coreProperties>
</file>