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44"/>
  </p:notesMasterIdLst>
  <p:sldIdLst>
    <p:sldId id="265" r:id="rId2"/>
    <p:sldId id="273" r:id="rId3"/>
    <p:sldId id="268" r:id="rId4"/>
    <p:sldId id="263" r:id="rId5"/>
    <p:sldId id="294" r:id="rId6"/>
    <p:sldId id="320" r:id="rId7"/>
    <p:sldId id="295" r:id="rId8"/>
    <p:sldId id="319" r:id="rId9"/>
    <p:sldId id="308" r:id="rId10"/>
    <p:sldId id="309" r:id="rId11"/>
    <p:sldId id="286" r:id="rId12"/>
    <p:sldId id="299" r:id="rId13"/>
    <p:sldId id="324" r:id="rId14"/>
    <p:sldId id="311" r:id="rId15"/>
    <p:sldId id="312" r:id="rId16"/>
    <p:sldId id="288" r:id="rId17"/>
    <p:sldId id="291" r:id="rId18"/>
    <p:sldId id="317" r:id="rId19"/>
    <p:sldId id="316" r:id="rId20"/>
    <p:sldId id="318" r:id="rId21"/>
    <p:sldId id="323" r:id="rId22"/>
    <p:sldId id="287" r:id="rId23"/>
    <p:sldId id="303" r:id="rId24"/>
    <p:sldId id="322" r:id="rId25"/>
    <p:sldId id="264" r:id="rId26"/>
    <p:sldId id="321" r:id="rId27"/>
    <p:sldId id="304" r:id="rId28"/>
    <p:sldId id="292" r:id="rId29"/>
    <p:sldId id="285" r:id="rId30"/>
    <p:sldId id="271" r:id="rId31"/>
    <p:sldId id="280" r:id="rId32"/>
    <p:sldId id="310" r:id="rId33"/>
    <p:sldId id="284" r:id="rId34"/>
    <p:sldId id="281" r:id="rId35"/>
    <p:sldId id="282" r:id="rId36"/>
    <p:sldId id="283" r:id="rId37"/>
    <p:sldId id="305" r:id="rId38"/>
    <p:sldId id="307" r:id="rId39"/>
    <p:sldId id="293" r:id="rId40"/>
    <p:sldId id="289" r:id="rId41"/>
    <p:sldId id="313" r:id="rId42"/>
    <p:sldId id="31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8186"/>
    <a:srgbClr val="BF0102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hart3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帮助把握行业架构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抽象产生借鉴复用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降低开发难度风险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ECC6348-9138-4BF5-8A88-2BECEA1DF234}" type="pres">
      <dgm:prSet presAssocID="{0A11DF5B-5029-4C1A-AE43-641532421C8E}" presName="compositeShape" presStyleCnt="0">
        <dgm:presLayoutVars>
          <dgm:chMax val="7"/>
          <dgm:dir/>
          <dgm:resizeHandles val="exact"/>
        </dgm:presLayoutVars>
      </dgm:prSet>
      <dgm:spPr/>
    </dgm:pt>
    <dgm:pt modelId="{91242617-FCEE-4B71-84F5-8CDC0F01218A}" type="pres">
      <dgm:prSet presAssocID="{0A11DF5B-5029-4C1A-AE43-641532421C8E}" presName="wedge1" presStyleLbl="node1" presStyleIdx="0" presStyleCnt="3"/>
      <dgm:spPr/>
    </dgm:pt>
    <dgm:pt modelId="{4DE1BFE9-1A4C-40FA-8275-773C5EB94E05}" type="pres">
      <dgm:prSet presAssocID="{0A11DF5B-5029-4C1A-AE43-641532421C8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291BC5-227A-47FA-AB5D-5FA045051340}" type="pres">
      <dgm:prSet presAssocID="{0A11DF5B-5029-4C1A-AE43-641532421C8E}" presName="wedge2" presStyleLbl="node1" presStyleIdx="1" presStyleCnt="3"/>
      <dgm:spPr/>
    </dgm:pt>
    <dgm:pt modelId="{DF5549CC-E15A-4D40-BB38-F5C1ACDE15F6}" type="pres">
      <dgm:prSet presAssocID="{0A11DF5B-5029-4C1A-AE43-641532421C8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AC269D-7FC4-4099-91B2-F4DED7B1FC76}" type="pres">
      <dgm:prSet presAssocID="{0A11DF5B-5029-4C1A-AE43-641532421C8E}" presName="wedge3" presStyleLbl="node1" presStyleIdx="2" presStyleCnt="3"/>
      <dgm:spPr/>
    </dgm:pt>
    <dgm:pt modelId="{6C5EC3BB-1420-4C4B-8F44-6E450E88EABC}" type="pres">
      <dgm:prSet presAssocID="{0A11DF5B-5029-4C1A-AE43-641532421C8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CFDDA1E-AA16-4ECA-AE0A-4CF93FD2B514}" type="presOf" srcId="{3E1379A8-03AE-4560-9CAC-234975E3282D}" destId="{9AAC269D-7FC4-4099-91B2-F4DED7B1FC76}" srcOrd="0" destOrd="0" presId="urn:microsoft.com/office/officeart/2005/8/layout/chart3"/>
    <dgm:cxn modelId="{ABB87A61-34A3-4029-8FF6-5D4B9E356DB2}" type="presOf" srcId="{B8DAA4A8-AA17-466A-A7B2-DD367F49DEDF}" destId="{DF5549CC-E15A-4D40-BB38-F5C1ACDE15F6}" srcOrd="1" destOrd="0" presId="urn:microsoft.com/office/officeart/2005/8/layout/chart3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364D8778-D266-4465-884F-1A27DAA9406F}" type="presOf" srcId="{B8DAA4A8-AA17-466A-A7B2-DD367F49DEDF}" destId="{EB291BC5-227A-47FA-AB5D-5FA045051340}" srcOrd="0" destOrd="0" presId="urn:microsoft.com/office/officeart/2005/8/layout/chart3"/>
    <dgm:cxn modelId="{1730B09D-CBE0-4CE9-B1AE-09120687108B}" type="presOf" srcId="{A1B88509-7228-4D39-949E-883533508726}" destId="{4DE1BFE9-1A4C-40FA-8275-773C5EB94E05}" srcOrd="1" destOrd="0" presId="urn:microsoft.com/office/officeart/2005/8/layout/chart3"/>
    <dgm:cxn modelId="{4C947DA1-FDE4-4A33-94FE-418809641F6F}" type="presOf" srcId="{0A11DF5B-5029-4C1A-AE43-641532421C8E}" destId="{3ECC6348-9138-4BF5-8A88-2BECEA1DF234}" srcOrd="0" destOrd="0" presId="urn:microsoft.com/office/officeart/2005/8/layout/chart3"/>
    <dgm:cxn modelId="{CDC116A5-A6DF-47D6-A7F0-36814C2AA77F}" srcId="{0A11DF5B-5029-4C1A-AE43-641532421C8E}" destId="{B8DAA4A8-AA17-466A-A7B2-DD367F49DEDF}" srcOrd="1" destOrd="0" parTransId="{553A8A4A-8A23-451C-9B24-1800C138FF1D}" sibTransId="{8387D957-5C6E-4A64-AEB7-D643FA8EC40B}"/>
    <dgm:cxn modelId="{E2FCDECE-9A6C-42B6-92B6-B89DDDC4D594}" type="presOf" srcId="{3E1379A8-03AE-4560-9CAC-234975E3282D}" destId="{6C5EC3BB-1420-4C4B-8F44-6E450E88EABC}" srcOrd="1" destOrd="0" presId="urn:microsoft.com/office/officeart/2005/8/layout/chart3"/>
    <dgm:cxn modelId="{0F7A8AD9-F33F-46CC-B37C-C6AA7A78CF8E}" type="presOf" srcId="{A1B88509-7228-4D39-949E-883533508726}" destId="{91242617-FCEE-4B71-84F5-8CDC0F01218A}" srcOrd="0" destOrd="0" presId="urn:microsoft.com/office/officeart/2005/8/layout/chart3"/>
    <dgm:cxn modelId="{11B5DEF3-0CEC-42AF-A27F-87CA3DD63887}" srcId="{0A11DF5B-5029-4C1A-AE43-641532421C8E}" destId="{3E1379A8-03AE-4560-9CAC-234975E3282D}" srcOrd="2" destOrd="0" parTransId="{085A800E-2E7C-4E3D-905F-121B2B499E4E}" sibTransId="{8AE7FA89-A495-4A30-9004-17A9AC324A50}"/>
    <dgm:cxn modelId="{56B0F177-0BB5-4055-B929-EEAB1EC80D0A}" type="presParOf" srcId="{3ECC6348-9138-4BF5-8A88-2BECEA1DF234}" destId="{91242617-FCEE-4B71-84F5-8CDC0F01218A}" srcOrd="0" destOrd="0" presId="urn:microsoft.com/office/officeart/2005/8/layout/chart3"/>
    <dgm:cxn modelId="{AECEC9F8-538F-470D-AE5A-58F762580BCE}" type="presParOf" srcId="{3ECC6348-9138-4BF5-8A88-2BECEA1DF234}" destId="{4DE1BFE9-1A4C-40FA-8275-773C5EB94E05}" srcOrd="1" destOrd="0" presId="urn:microsoft.com/office/officeart/2005/8/layout/chart3"/>
    <dgm:cxn modelId="{5568D05F-1E86-434B-BE34-906188C4D0FC}" type="presParOf" srcId="{3ECC6348-9138-4BF5-8A88-2BECEA1DF234}" destId="{EB291BC5-227A-47FA-AB5D-5FA045051340}" srcOrd="2" destOrd="0" presId="urn:microsoft.com/office/officeart/2005/8/layout/chart3"/>
    <dgm:cxn modelId="{7DCC1B43-3E8C-408F-A9BB-9D1B0793BAE8}" type="presParOf" srcId="{3ECC6348-9138-4BF5-8A88-2BECEA1DF234}" destId="{DF5549CC-E15A-4D40-BB38-F5C1ACDE15F6}" srcOrd="3" destOrd="0" presId="urn:microsoft.com/office/officeart/2005/8/layout/chart3"/>
    <dgm:cxn modelId="{22AFEE4B-3EFF-4AE8-AAF2-D70D748B5D93}" type="presParOf" srcId="{3ECC6348-9138-4BF5-8A88-2BECEA1DF234}" destId="{9AAC269D-7FC4-4099-91B2-F4DED7B1FC76}" srcOrd="4" destOrd="0" presId="urn:microsoft.com/office/officeart/2005/8/layout/chart3"/>
    <dgm:cxn modelId="{3986E02B-2DD6-42CE-B277-780B53F45EE8}" type="presParOf" srcId="{3ECC6348-9138-4BF5-8A88-2BECEA1DF234}" destId="{6C5EC3BB-1420-4C4B-8F44-6E450E88EAB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F5F4549-715A-4CED-A357-D914EAB7AE6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040263-4213-468A-B346-99F3DF1A215A}">
      <dgm:prSet phldrT="[Text]"/>
      <dgm:spPr/>
      <dgm:t>
        <a:bodyPr/>
        <a:lstStyle/>
        <a:p>
          <a:r>
            <a:rPr lang="en-US" dirty="0"/>
            <a:t>Store</a:t>
          </a:r>
        </a:p>
      </dgm:t>
    </dgm:pt>
    <dgm:pt modelId="{3283344D-D89A-400E-96FD-2F0EA3D9B8F2}" type="parTrans" cxnId="{1C92E473-E642-4034-AC83-53F961CD2E64}">
      <dgm:prSet/>
      <dgm:spPr/>
      <dgm:t>
        <a:bodyPr/>
        <a:lstStyle/>
        <a:p>
          <a:endParaRPr lang="en-US"/>
        </a:p>
      </dgm:t>
    </dgm:pt>
    <dgm:pt modelId="{1A93E824-6187-4EAB-9AD9-6B29A053E247}" type="sibTrans" cxnId="{1C92E473-E642-4034-AC83-53F961CD2E64}">
      <dgm:prSet/>
      <dgm:spPr/>
      <dgm:t>
        <a:bodyPr/>
        <a:lstStyle/>
        <a:p>
          <a:endParaRPr lang="en-US"/>
        </a:p>
      </dgm:t>
    </dgm:pt>
    <dgm:pt modelId="{FFCB32DA-E96F-4AC5-849C-C2BEB3BFCCBC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06458D12-D492-407A-8E57-7687C71203CE}" type="parTrans" cxnId="{16F21264-2C57-4977-BB7E-E4E5884E09BE}">
      <dgm:prSet/>
      <dgm:spPr/>
      <dgm:t>
        <a:bodyPr/>
        <a:lstStyle/>
        <a:p>
          <a:endParaRPr lang="en-US"/>
        </a:p>
      </dgm:t>
    </dgm:pt>
    <dgm:pt modelId="{08A2F333-2BFB-4495-A673-91649DB0B582}" type="sibTrans" cxnId="{16F21264-2C57-4977-BB7E-E4E5884E09BE}">
      <dgm:prSet/>
      <dgm:spPr/>
      <dgm:t>
        <a:bodyPr/>
        <a:lstStyle/>
        <a:p>
          <a:endParaRPr lang="en-US"/>
        </a:p>
      </dgm:t>
    </dgm:pt>
    <dgm:pt modelId="{D1415B04-8652-459E-9648-D5EBBA57A6E4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D273BDCD-77DA-409C-B3CC-D97D4856B86A}" type="parTrans" cxnId="{BECA7D04-0EB9-4272-B2B6-587416C9A3D1}">
      <dgm:prSet/>
      <dgm:spPr/>
      <dgm:t>
        <a:bodyPr/>
        <a:lstStyle/>
        <a:p>
          <a:endParaRPr lang="en-US"/>
        </a:p>
      </dgm:t>
    </dgm:pt>
    <dgm:pt modelId="{B5D1D907-6B91-45F8-99F5-93CA46DFBDAC}" type="sibTrans" cxnId="{BECA7D04-0EB9-4272-B2B6-587416C9A3D1}">
      <dgm:prSet/>
      <dgm:spPr/>
      <dgm:t>
        <a:bodyPr/>
        <a:lstStyle/>
        <a:p>
          <a:endParaRPr lang="en-US"/>
        </a:p>
      </dgm:t>
    </dgm:pt>
    <dgm:pt modelId="{1E85758A-7CCA-479F-A1AE-2586E21A32FA}">
      <dgm:prSet phldrT="[Text]"/>
      <dgm:spPr/>
      <dgm:t>
        <a:bodyPr/>
        <a:lstStyle/>
        <a:p>
          <a:r>
            <a:rPr lang="en-US" altLang="zh-CN" dirty="0"/>
            <a:t>Shared Cache</a:t>
          </a:r>
          <a:endParaRPr lang="en-US" dirty="0"/>
        </a:p>
      </dgm:t>
    </dgm:pt>
    <dgm:pt modelId="{1FABDDE7-E863-46CE-8946-84F71B861BDC}" type="parTrans" cxnId="{C6E6ACEB-6450-408B-B312-49A611E42C04}">
      <dgm:prSet/>
      <dgm:spPr/>
      <dgm:t>
        <a:bodyPr/>
        <a:lstStyle/>
        <a:p>
          <a:endParaRPr lang="en-US"/>
        </a:p>
      </dgm:t>
    </dgm:pt>
    <dgm:pt modelId="{E29235E4-0E30-4E2A-8A42-C0167102082E}" type="sibTrans" cxnId="{C6E6ACEB-6450-408B-B312-49A611E42C04}">
      <dgm:prSet/>
      <dgm:spPr/>
      <dgm:t>
        <a:bodyPr/>
        <a:lstStyle/>
        <a:p>
          <a:endParaRPr lang="en-US"/>
        </a:p>
      </dgm:t>
    </dgm:pt>
    <dgm:pt modelId="{FC492203-CAC0-4C18-A613-8F918E65E212}">
      <dgm:prSet phldrT="[Text]"/>
      <dgm:spPr/>
      <dgm:t>
        <a:bodyPr/>
        <a:lstStyle/>
        <a:p>
          <a:r>
            <a:rPr lang="en-US" altLang="zh-CN" dirty="0"/>
            <a:t>Shared Cache</a:t>
          </a:r>
          <a:endParaRPr lang="en-US" dirty="0"/>
        </a:p>
      </dgm:t>
    </dgm:pt>
    <dgm:pt modelId="{586090D3-2881-4404-B2D8-201A890326A8}" type="parTrans" cxnId="{EE1374FD-5A02-43CF-BD31-8B3E37ECEC40}">
      <dgm:prSet/>
      <dgm:spPr/>
      <dgm:t>
        <a:bodyPr/>
        <a:lstStyle/>
        <a:p>
          <a:endParaRPr lang="en-US"/>
        </a:p>
      </dgm:t>
    </dgm:pt>
    <dgm:pt modelId="{09DD8388-A15C-4EF2-A508-C730EF6AB654}" type="sibTrans" cxnId="{EE1374FD-5A02-43CF-BD31-8B3E37ECEC40}">
      <dgm:prSet/>
      <dgm:spPr/>
      <dgm:t>
        <a:bodyPr/>
        <a:lstStyle/>
        <a:p>
          <a:endParaRPr lang="en-US"/>
        </a:p>
      </dgm:t>
    </dgm:pt>
    <dgm:pt modelId="{6CE82A89-FD6C-4C5E-8C47-95C73B548665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34ED32A8-CF22-42DB-845C-C4BD4EA697F5}" type="parTrans" cxnId="{261844AB-B2A6-403C-A15C-1452A657CAAF}">
      <dgm:prSet/>
      <dgm:spPr/>
      <dgm:t>
        <a:bodyPr/>
        <a:lstStyle/>
        <a:p>
          <a:endParaRPr lang="en-US"/>
        </a:p>
      </dgm:t>
    </dgm:pt>
    <dgm:pt modelId="{704E14EB-34D3-4FB7-8177-27844EDEAF26}" type="sibTrans" cxnId="{261844AB-B2A6-403C-A15C-1452A657CAAF}">
      <dgm:prSet/>
      <dgm:spPr/>
      <dgm:t>
        <a:bodyPr/>
        <a:lstStyle/>
        <a:p>
          <a:endParaRPr lang="en-US"/>
        </a:p>
      </dgm:t>
    </dgm:pt>
    <dgm:pt modelId="{EDC38590-98FE-45AE-8A80-A7226B8D7F75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264EFA66-22F2-4234-934C-968A043B1C27}" type="parTrans" cxnId="{489B2617-A026-4753-AE76-638C43E6EABD}">
      <dgm:prSet/>
      <dgm:spPr/>
      <dgm:t>
        <a:bodyPr/>
        <a:lstStyle/>
        <a:p>
          <a:endParaRPr lang="en-US"/>
        </a:p>
      </dgm:t>
    </dgm:pt>
    <dgm:pt modelId="{1344FE60-CC45-499B-8806-88665F2B6FB6}" type="sibTrans" cxnId="{489B2617-A026-4753-AE76-638C43E6EABD}">
      <dgm:prSet/>
      <dgm:spPr/>
      <dgm:t>
        <a:bodyPr/>
        <a:lstStyle/>
        <a:p>
          <a:endParaRPr lang="en-US"/>
        </a:p>
      </dgm:t>
    </dgm:pt>
    <dgm:pt modelId="{387B4FBE-B563-44FF-9184-8F4695E784D2}">
      <dgm:prSet phldrT="[Text]"/>
      <dgm:spPr/>
      <dgm:t>
        <a:bodyPr/>
        <a:lstStyle/>
        <a:p>
          <a:r>
            <a:rPr lang="en-US" dirty="0"/>
            <a:t>Works &amp; Actions</a:t>
          </a:r>
        </a:p>
      </dgm:t>
    </dgm:pt>
    <dgm:pt modelId="{9CBD4CF0-8AB2-4C15-8967-D33FC44BC442}" type="parTrans" cxnId="{6C731676-A39F-41F6-A610-0B6948E692D9}">
      <dgm:prSet/>
      <dgm:spPr/>
      <dgm:t>
        <a:bodyPr/>
        <a:lstStyle/>
        <a:p>
          <a:endParaRPr lang="en-US"/>
        </a:p>
      </dgm:t>
    </dgm:pt>
    <dgm:pt modelId="{23280428-769B-4D7D-964D-8CF307B403C5}" type="sibTrans" cxnId="{6C731676-A39F-41F6-A610-0B6948E692D9}">
      <dgm:prSet/>
      <dgm:spPr/>
      <dgm:t>
        <a:bodyPr/>
        <a:lstStyle/>
        <a:p>
          <a:endParaRPr lang="en-US"/>
        </a:p>
      </dgm:t>
    </dgm:pt>
    <dgm:pt modelId="{5C6393C2-3F51-430C-8D74-E55CDF774505}">
      <dgm:prSet phldrT="[Text]"/>
      <dgm:spPr/>
      <dgm:t>
        <a:bodyPr/>
        <a:lstStyle/>
        <a:p>
          <a:r>
            <a:rPr lang="en-US" dirty="0"/>
            <a:t>Proxy for Origin</a:t>
          </a:r>
        </a:p>
      </dgm:t>
    </dgm:pt>
    <dgm:pt modelId="{5176357B-8201-42AF-8780-37C924AA3C62}" type="parTrans" cxnId="{9C89B797-7BE3-4DA6-B148-5397DF3A7247}">
      <dgm:prSet/>
      <dgm:spPr/>
      <dgm:t>
        <a:bodyPr/>
        <a:lstStyle/>
        <a:p>
          <a:endParaRPr lang="en-US"/>
        </a:p>
      </dgm:t>
    </dgm:pt>
    <dgm:pt modelId="{6BCC82B1-9935-4728-8A1F-61A2F2E191A8}" type="sibTrans" cxnId="{9C89B797-7BE3-4DA6-B148-5397DF3A7247}">
      <dgm:prSet/>
      <dgm:spPr/>
      <dgm:t>
        <a:bodyPr/>
        <a:lstStyle/>
        <a:p>
          <a:endParaRPr lang="en-US"/>
        </a:p>
      </dgm:t>
    </dgm:pt>
    <dgm:pt modelId="{7B026650-0FB5-4E19-BAEE-B2FFABB044DA}">
      <dgm:prSet phldrT="[Text]"/>
      <dgm:spPr/>
      <dgm:t>
        <a:bodyPr/>
        <a:lstStyle/>
        <a:p>
          <a:r>
            <a:rPr lang="en-US" dirty="0"/>
            <a:t>App</a:t>
          </a:r>
        </a:p>
      </dgm:t>
    </dgm:pt>
    <dgm:pt modelId="{A98254E6-2198-427C-B0BD-3464860FBDBF}" type="parTrans" cxnId="{477787F3-0D50-4EE2-B85E-64EE41B48B46}">
      <dgm:prSet/>
      <dgm:spPr/>
    </dgm:pt>
    <dgm:pt modelId="{8FAC5C69-AC92-4373-BE14-759C9C56A72C}" type="sibTrans" cxnId="{477787F3-0D50-4EE2-B85E-64EE41B48B46}">
      <dgm:prSet/>
      <dgm:spPr/>
    </dgm:pt>
    <dgm:pt modelId="{FAFC085B-9299-42C7-80C3-E4BC0930D861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4043206E-3850-4474-BA4D-E4ACB181C97D}" type="parTrans" cxnId="{5EEE2BCB-8823-410D-88AC-ABB4FD6A39AC}">
      <dgm:prSet/>
      <dgm:spPr/>
    </dgm:pt>
    <dgm:pt modelId="{16627C38-31E7-4CFE-A57E-B97F5824D2B8}" type="sibTrans" cxnId="{5EEE2BCB-8823-410D-88AC-ABB4FD6A39AC}">
      <dgm:prSet/>
      <dgm:spPr/>
    </dgm:pt>
    <dgm:pt modelId="{F8B4D5CC-7C6C-4E7D-BD07-F2F2E23F0069}" type="pres">
      <dgm:prSet presAssocID="{0F5F4549-715A-4CED-A357-D914EAB7AE6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90ED1B-E34D-4768-9289-5410B6D26B00}" type="pres">
      <dgm:prSet presAssocID="{0F5F4549-715A-4CED-A357-D914EAB7AE6F}" presName="hierFlow" presStyleCnt="0"/>
      <dgm:spPr/>
    </dgm:pt>
    <dgm:pt modelId="{D9C6790D-9287-4E47-861E-1F3431C16326}" type="pres">
      <dgm:prSet presAssocID="{0F5F4549-715A-4CED-A357-D914EAB7AE6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7DCCD4E-178E-48FB-BC8E-E649B593FD5C}" type="pres">
      <dgm:prSet presAssocID="{7B026650-0FB5-4E19-BAEE-B2FFABB044DA}" presName="Name14" presStyleCnt="0"/>
      <dgm:spPr/>
    </dgm:pt>
    <dgm:pt modelId="{1A2098DB-2F95-4BF4-91A8-2940401ACEE3}" type="pres">
      <dgm:prSet presAssocID="{7B026650-0FB5-4E19-BAEE-B2FFABB044DA}" presName="level1Shape" presStyleLbl="node0" presStyleIdx="0" presStyleCnt="1">
        <dgm:presLayoutVars>
          <dgm:chPref val="3"/>
        </dgm:presLayoutVars>
      </dgm:prSet>
      <dgm:spPr/>
    </dgm:pt>
    <dgm:pt modelId="{AB606000-4BF6-4072-9C1C-55E541F5D27E}" type="pres">
      <dgm:prSet presAssocID="{7B026650-0FB5-4E19-BAEE-B2FFABB044DA}" presName="hierChild2" presStyleCnt="0"/>
      <dgm:spPr/>
    </dgm:pt>
    <dgm:pt modelId="{D2463A75-A9D4-4E6F-88E2-17905B03F07F}" type="pres">
      <dgm:prSet presAssocID="{3283344D-D89A-400E-96FD-2F0EA3D9B8F2}" presName="Name19" presStyleLbl="parChTrans1D2" presStyleIdx="0" presStyleCnt="2"/>
      <dgm:spPr/>
    </dgm:pt>
    <dgm:pt modelId="{FB0AD9F2-F575-4C42-935B-2BFA4AAEECAA}" type="pres">
      <dgm:prSet presAssocID="{7E040263-4213-468A-B346-99F3DF1A215A}" presName="Name21" presStyleCnt="0"/>
      <dgm:spPr/>
    </dgm:pt>
    <dgm:pt modelId="{3D189516-AF9F-4809-AC67-D323475E24F6}" type="pres">
      <dgm:prSet presAssocID="{7E040263-4213-468A-B346-99F3DF1A215A}" presName="level2Shape" presStyleLbl="node2" presStyleIdx="0" presStyleCnt="2"/>
      <dgm:spPr/>
    </dgm:pt>
    <dgm:pt modelId="{217B8B36-BF0E-46B0-93EB-EFE659658A33}" type="pres">
      <dgm:prSet presAssocID="{7E040263-4213-468A-B346-99F3DF1A215A}" presName="hierChild3" presStyleCnt="0"/>
      <dgm:spPr/>
    </dgm:pt>
    <dgm:pt modelId="{440D1B8D-F018-4E6C-8315-E3D3E55569F1}" type="pres">
      <dgm:prSet presAssocID="{4043206E-3850-4474-BA4D-E4ACB181C97D}" presName="Name19" presStyleLbl="parChTrans1D2" presStyleIdx="1" presStyleCnt="2"/>
      <dgm:spPr/>
    </dgm:pt>
    <dgm:pt modelId="{EF3123D3-7A61-42D6-9E23-BAF65DA49E02}" type="pres">
      <dgm:prSet presAssocID="{FAFC085B-9299-42C7-80C3-E4BC0930D861}" presName="Name21" presStyleCnt="0"/>
      <dgm:spPr/>
    </dgm:pt>
    <dgm:pt modelId="{F3FCB98F-1BF1-412A-962B-AA18E71D1DD8}" type="pres">
      <dgm:prSet presAssocID="{FAFC085B-9299-42C7-80C3-E4BC0930D861}" presName="level2Shape" presStyleLbl="node2" presStyleIdx="1" presStyleCnt="2"/>
      <dgm:spPr/>
    </dgm:pt>
    <dgm:pt modelId="{DAB0A115-33FE-4471-8A14-03BA4223F62E}" type="pres">
      <dgm:prSet presAssocID="{FAFC085B-9299-42C7-80C3-E4BC0930D861}" presName="hierChild3" presStyleCnt="0"/>
      <dgm:spPr/>
    </dgm:pt>
    <dgm:pt modelId="{6BE1A5DD-813E-4AB2-B787-2D3E4C5AB015}" type="pres">
      <dgm:prSet presAssocID="{06458D12-D492-407A-8E57-7687C71203CE}" presName="Name19" presStyleLbl="parChTrans1D3" presStyleIdx="0" presStyleCnt="2"/>
      <dgm:spPr/>
    </dgm:pt>
    <dgm:pt modelId="{90AD90E4-39F9-47CE-A7D8-2720679A5D4A}" type="pres">
      <dgm:prSet presAssocID="{FFCB32DA-E96F-4AC5-849C-C2BEB3BFCCBC}" presName="Name21" presStyleCnt="0"/>
      <dgm:spPr/>
    </dgm:pt>
    <dgm:pt modelId="{500D02C4-945F-4D39-8E65-80038FFDE215}" type="pres">
      <dgm:prSet presAssocID="{FFCB32DA-E96F-4AC5-849C-C2BEB3BFCCBC}" presName="level2Shape" presStyleLbl="node3" presStyleIdx="0" presStyleCnt="2"/>
      <dgm:spPr/>
    </dgm:pt>
    <dgm:pt modelId="{3FC2F319-D591-4661-BD85-850AD1A6BD38}" type="pres">
      <dgm:prSet presAssocID="{FFCB32DA-E96F-4AC5-849C-C2BEB3BFCCBC}" presName="hierChild3" presStyleCnt="0"/>
      <dgm:spPr/>
    </dgm:pt>
    <dgm:pt modelId="{BED459CA-6F35-4B26-B586-543973B3BE29}" type="pres">
      <dgm:prSet presAssocID="{1FABDDE7-E863-46CE-8946-84F71B861BDC}" presName="Name19" presStyleLbl="parChTrans1D4" presStyleIdx="0" presStyleCnt="6"/>
      <dgm:spPr/>
    </dgm:pt>
    <dgm:pt modelId="{521789E0-D720-4276-AC1F-97BC2C169814}" type="pres">
      <dgm:prSet presAssocID="{1E85758A-7CCA-479F-A1AE-2586E21A32FA}" presName="Name21" presStyleCnt="0"/>
      <dgm:spPr/>
    </dgm:pt>
    <dgm:pt modelId="{90CD097E-28B8-4B8F-AA4E-0FE68931CACD}" type="pres">
      <dgm:prSet presAssocID="{1E85758A-7CCA-479F-A1AE-2586E21A32FA}" presName="level2Shape" presStyleLbl="node4" presStyleIdx="0" presStyleCnt="6"/>
      <dgm:spPr/>
    </dgm:pt>
    <dgm:pt modelId="{2D055475-1AD7-4FE4-AB93-E1771D7AF9E9}" type="pres">
      <dgm:prSet presAssocID="{1E85758A-7CCA-479F-A1AE-2586E21A32FA}" presName="hierChild3" presStyleCnt="0"/>
      <dgm:spPr/>
    </dgm:pt>
    <dgm:pt modelId="{451F3407-0F2D-4A57-9D2D-B320D8112098}" type="pres">
      <dgm:prSet presAssocID="{34ED32A8-CF22-42DB-845C-C4BD4EA697F5}" presName="Name19" presStyleLbl="parChTrans1D4" presStyleIdx="1" presStyleCnt="6"/>
      <dgm:spPr/>
    </dgm:pt>
    <dgm:pt modelId="{1157090E-35E3-4750-8126-5E19F7D25E49}" type="pres">
      <dgm:prSet presAssocID="{6CE82A89-FD6C-4C5E-8C47-95C73B548665}" presName="Name21" presStyleCnt="0"/>
      <dgm:spPr/>
    </dgm:pt>
    <dgm:pt modelId="{EEE1A0FD-C5CD-44F8-A007-3E6BF3CE56D5}" type="pres">
      <dgm:prSet presAssocID="{6CE82A89-FD6C-4C5E-8C47-95C73B548665}" presName="level2Shape" presStyleLbl="node4" presStyleIdx="1" presStyleCnt="6"/>
      <dgm:spPr/>
    </dgm:pt>
    <dgm:pt modelId="{ABA44CD0-E053-470B-8B85-40B28F7303A5}" type="pres">
      <dgm:prSet presAssocID="{6CE82A89-FD6C-4C5E-8C47-95C73B548665}" presName="hierChild3" presStyleCnt="0"/>
      <dgm:spPr/>
    </dgm:pt>
    <dgm:pt modelId="{A4B1768E-9F66-479B-AFF8-B6BA25FB7D44}" type="pres">
      <dgm:prSet presAssocID="{264EFA66-22F2-4234-934C-968A043B1C27}" presName="Name19" presStyleLbl="parChTrans1D4" presStyleIdx="2" presStyleCnt="6"/>
      <dgm:spPr/>
    </dgm:pt>
    <dgm:pt modelId="{1D5CC8B4-F550-4787-8813-C7D570045D93}" type="pres">
      <dgm:prSet presAssocID="{EDC38590-98FE-45AE-8A80-A7226B8D7F75}" presName="Name21" presStyleCnt="0"/>
      <dgm:spPr/>
    </dgm:pt>
    <dgm:pt modelId="{32AD024C-2267-4AE4-BE3E-E0A2A6102318}" type="pres">
      <dgm:prSet presAssocID="{EDC38590-98FE-45AE-8A80-A7226B8D7F75}" presName="level2Shape" presStyleLbl="node4" presStyleIdx="2" presStyleCnt="6"/>
      <dgm:spPr/>
    </dgm:pt>
    <dgm:pt modelId="{BE6B830A-4FA5-497F-85C3-F83C6E6DE1DF}" type="pres">
      <dgm:prSet presAssocID="{EDC38590-98FE-45AE-8A80-A7226B8D7F75}" presName="hierChild3" presStyleCnt="0"/>
      <dgm:spPr/>
    </dgm:pt>
    <dgm:pt modelId="{DBDA90D8-1087-4EF6-921C-C6D31D1237FC}" type="pres">
      <dgm:prSet presAssocID="{9CBD4CF0-8AB2-4C15-8967-D33FC44BC442}" presName="Name19" presStyleLbl="parChTrans1D4" presStyleIdx="3" presStyleCnt="6"/>
      <dgm:spPr/>
    </dgm:pt>
    <dgm:pt modelId="{CBBD3749-394C-4963-A839-A3D9AB7EE822}" type="pres">
      <dgm:prSet presAssocID="{387B4FBE-B563-44FF-9184-8F4695E784D2}" presName="Name21" presStyleCnt="0"/>
      <dgm:spPr/>
    </dgm:pt>
    <dgm:pt modelId="{4A1344E7-DBA8-4C3E-9A12-F8CF81FC0DB3}" type="pres">
      <dgm:prSet presAssocID="{387B4FBE-B563-44FF-9184-8F4695E784D2}" presName="level2Shape" presStyleLbl="node4" presStyleIdx="3" presStyleCnt="6"/>
      <dgm:spPr/>
    </dgm:pt>
    <dgm:pt modelId="{378358FB-4B0F-4233-8E82-D64F1F7A3BEB}" type="pres">
      <dgm:prSet presAssocID="{387B4FBE-B563-44FF-9184-8F4695E784D2}" presName="hierChild3" presStyleCnt="0"/>
      <dgm:spPr/>
    </dgm:pt>
    <dgm:pt modelId="{B703F572-1516-400D-9462-642B4419CED8}" type="pres">
      <dgm:prSet presAssocID="{D273BDCD-77DA-409C-B3CC-D97D4856B86A}" presName="Name19" presStyleLbl="parChTrans1D3" presStyleIdx="1" presStyleCnt="2"/>
      <dgm:spPr/>
    </dgm:pt>
    <dgm:pt modelId="{06E6B198-6CB5-4E04-B1D9-5A752EF11A9B}" type="pres">
      <dgm:prSet presAssocID="{D1415B04-8652-459E-9648-D5EBBA57A6E4}" presName="Name21" presStyleCnt="0"/>
      <dgm:spPr/>
    </dgm:pt>
    <dgm:pt modelId="{AD1F8C72-F918-45A2-A7CD-955198747BB8}" type="pres">
      <dgm:prSet presAssocID="{D1415B04-8652-459E-9648-D5EBBA57A6E4}" presName="level2Shape" presStyleLbl="node3" presStyleIdx="1" presStyleCnt="2"/>
      <dgm:spPr/>
    </dgm:pt>
    <dgm:pt modelId="{96598695-06AF-413C-9DCD-C80273BD52E6}" type="pres">
      <dgm:prSet presAssocID="{D1415B04-8652-459E-9648-D5EBBA57A6E4}" presName="hierChild3" presStyleCnt="0"/>
      <dgm:spPr/>
    </dgm:pt>
    <dgm:pt modelId="{6BD9EAC3-5165-4A1F-8D7D-A9FEBA5E4C32}" type="pres">
      <dgm:prSet presAssocID="{586090D3-2881-4404-B2D8-201A890326A8}" presName="Name19" presStyleLbl="parChTrans1D4" presStyleIdx="4" presStyleCnt="6"/>
      <dgm:spPr/>
    </dgm:pt>
    <dgm:pt modelId="{789FBB30-BC47-4E3F-AA93-65295FB2CE59}" type="pres">
      <dgm:prSet presAssocID="{FC492203-CAC0-4C18-A613-8F918E65E212}" presName="Name21" presStyleCnt="0"/>
      <dgm:spPr/>
    </dgm:pt>
    <dgm:pt modelId="{3839C1F9-CE26-443C-BDC1-CC34D993802F}" type="pres">
      <dgm:prSet presAssocID="{FC492203-CAC0-4C18-A613-8F918E65E212}" presName="level2Shape" presStyleLbl="node4" presStyleIdx="4" presStyleCnt="6"/>
      <dgm:spPr/>
    </dgm:pt>
    <dgm:pt modelId="{83C27466-AF01-4A13-946A-8B886817F06D}" type="pres">
      <dgm:prSet presAssocID="{FC492203-CAC0-4C18-A613-8F918E65E212}" presName="hierChild3" presStyleCnt="0"/>
      <dgm:spPr/>
    </dgm:pt>
    <dgm:pt modelId="{3786A682-15B5-4D61-8FE2-3A5840B02D79}" type="pres">
      <dgm:prSet presAssocID="{5176357B-8201-42AF-8780-37C924AA3C62}" presName="Name19" presStyleLbl="parChTrans1D4" presStyleIdx="5" presStyleCnt="6"/>
      <dgm:spPr/>
    </dgm:pt>
    <dgm:pt modelId="{F7C30A25-C509-4BBE-ACD6-56B8CAD19058}" type="pres">
      <dgm:prSet presAssocID="{5C6393C2-3F51-430C-8D74-E55CDF774505}" presName="Name21" presStyleCnt="0"/>
      <dgm:spPr/>
    </dgm:pt>
    <dgm:pt modelId="{D410E5FB-DBFE-4555-9A21-83A41F01D208}" type="pres">
      <dgm:prSet presAssocID="{5C6393C2-3F51-430C-8D74-E55CDF774505}" presName="level2Shape" presStyleLbl="node4" presStyleIdx="5" presStyleCnt="6"/>
      <dgm:spPr/>
    </dgm:pt>
    <dgm:pt modelId="{1DFC53FC-7163-41CD-A611-70C42DFEFB78}" type="pres">
      <dgm:prSet presAssocID="{5C6393C2-3F51-430C-8D74-E55CDF774505}" presName="hierChild3" presStyleCnt="0"/>
      <dgm:spPr/>
    </dgm:pt>
    <dgm:pt modelId="{0197ED83-58E5-4CB4-B6F8-250B09F23E2C}" type="pres">
      <dgm:prSet presAssocID="{0F5F4549-715A-4CED-A357-D914EAB7AE6F}" presName="bgShapesFlow" presStyleCnt="0"/>
      <dgm:spPr/>
    </dgm:pt>
  </dgm:ptLst>
  <dgm:cxnLst>
    <dgm:cxn modelId="{BECA7D04-0EB9-4272-B2B6-587416C9A3D1}" srcId="{FAFC085B-9299-42C7-80C3-E4BC0930D861}" destId="{D1415B04-8652-459E-9648-D5EBBA57A6E4}" srcOrd="1" destOrd="0" parTransId="{D273BDCD-77DA-409C-B3CC-D97D4856B86A}" sibTransId="{B5D1D907-6B91-45F8-99F5-93CA46DFBDAC}"/>
    <dgm:cxn modelId="{16982505-CC69-4E40-9365-FDD53F16135F}" type="presOf" srcId="{FC492203-CAC0-4C18-A613-8F918E65E212}" destId="{3839C1F9-CE26-443C-BDC1-CC34D993802F}" srcOrd="0" destOrd="0" presId="urn:microsoft.com/office/officeart/2005/8/layout/hierarchy6"/>
    <dgm:cxn modelId="{F8470A15-5CF9-412F-98A2-AB996C784E1B}" type="presOf" srcId="{1E85758A-7CCA-479F-A1AE-2586E21A32FA}" destId="{90CD097E-28B8-4B8F-AA4E-0FE68931CACD}" srcOrd="0" destOrd="0" presId="urn:microsoft.com/office/officeart/2005/8/layout/hierarchy6"/>
    <dgm:cxn modelId="{489B2617-A026-4753-AE76-638C43E6EABD}" srcId="{6CE82A89-FD6C-4C5E-8C47-95C73B548665}" destId="{EDC38590-98FE-45AE-8A80-A7226B8D7F75}" srcOrd="0" destOrd="0" parTransId="{264EFA66-22F2-4234-934C-968A043B1C27}" sibTransId="{1344FE60-CC45-499B-8806-88665F2B6FB6}"/>
    <dgm:cxn modelId="{54BAE52F-75F3-439E-809D-1C97A88E0F05}" type="presOf" srcId="{5C6393C2-3F51-430C-8D74-E55CDF774505}" destId="{D410E5FB-DBFE-4555-9A21-83A41F01D208}" srcOrd="0" destOrd="0" presId="urn:microsoft.com/office/officeart/2005/8/layout/hierarchy6"/>
    <dgm:cxn modelId="{F271CD34-AEEE-4AB1-8F64-1DB341D4A177}" type="presOf" srcId="{06458D12-D492-407A-8E57-7687C71203CE}" destId="{6BE1A5DD-813E-4AB2-B787-2D3E4C5AB015}" srcOrd="0" destOrd="0" presId="urn:microsoft.com/office/officeart/2005/8/layout/hierarchy6"/>
    <dgm:cxn modelId="{324F5137-E522-468F-B71D-DD729FF95D08}" type="presOf" srcId="{9CBD4CF0-8AB2-4C15-8967-D33FC44BC442}" destId="{DBDA90D8-1087-4EF6-921C-C6D31D1237FC}" srcOrd="0" destOrd="0" presId="urn:microsoft.com/office/officeart/2005/8/layout/hierarchy6"/>
    <dgm:cxn modelId="{3356BC42-796D-4E6C-BA95-E3A1D4AAA897}" type="presOf" srcId="{FAFC085B-9299-42C7-80C3-E4BC0930D861}" destId="{F3FCB98F-1BF1-412A-962B-AA18E71D1DD8}" srcOrd="0" destOrd="0" presId="urn:microsoft.com/office/officeart/2005/8/layout/hierarchy6"/>
    <dgm:cxn modelId="{16F21264-2C57-4977-BB7E-E4E5884E09BE}" srcId="{FAFC085B-9299-42C7-80C3-E4BC0930D861}" destId="{FFCB32DA-E96F-4AC5-849C-C2BEB3BFCCBC}" srcOrd="0" destOrd="0" parTransId="{06458D12-D492-407A-8E57-7687C71203CE}" sibTransId="{08A2F333-2BFB-4495-A673-91649DB0B582}"/>
    <dgm:cxn modelId="{C440DB44-E5F5-407B-AEF4-067F08B8273B}" type="presOf" srcId="{264EFA66-22F2-4234-934C-968A043B1C27}" destId="{A4B1768E-9F66-479B-AFF8-B6BA25FB7D44}" srcOrd="0" destOrd="0" presId="urn:microsoft.com/office/officeart/2005/8/layout/hierarchy6"/>
    <dgm:cxn modelId="{412DBA47-2A4B-4E23-A7C0-38945EF03ACF}" type="presOf" srcId="{3283344D-D89A-400E-96FD-2F0EA3D9B8F2}" destId="{D2463A75-A9D4-4E6F-88E2-17905B03F07F}" srcOrd="0" destOrd="0" presId="urn:microsoft.com/office/officeart/2005/8/layout/hierarchy6"/>
    <dgm:cxn modelId="{1A2A2A6C-3D80-4E1C-A796-C21652B1BE5A}" type="presOf" srcId="{FFCB32DA-E96F-4AC5-849C-C2BEB3BFCCBC}" destId="{500D02C4-945F-4D39-8E65-80038FFDE215}" srcOrd="0" destOrd="0" presId="urn:microsoft.com/office/officeart/2005/8/layout/hierarchy6"/>
    <dgm:cxn modelId="{C7A91070-E3CD-4815-AD9A-4612122825DD}" type="presOf" srcId="{EDC38590-98FE-45AE-8A80-A7226B8D7F75}" destId="{32AD024C-2267-4AE4-BE3E-E0A2A6102318}" srcOrd="0" destOrd="0" presId="urn:microsoft.com/office/officeart/2005/8/layout/hierarchy6"/>
    <dgm:cxn modelId="{1C92E473-E642-4034-AC83-53F961CD2E64}" srcId="{7B026650-0FB5-4E19-BAEE-B2FFABB044DA}" destId="{7E040263-4213-468A-B346-99F3DF1A215A}" srcOrd="0" destOrd="0" parTransId="{3283344D-D89A-400E-96FD-2F0EA3D9B8F2}" sibTransId="{1A93E824-6187-4EAB-9AD9-6B29A053E247}"/>
    <dgm:cxn modelId="{6C731676-A39F-41F6-A610-0B6948E692D9}" srcId="{6CE82A89-FD6C-4C5E-8C47-95C73B548665}" destId="{387B4FBE-B563-44FF-9184-8F4695E784D2}" srcOrd="1" destOrd="0" parTransId="{9CBD4CF0-8AB2-4C15-8967-D33FC44BC442}" sibTransId="{23280428-769B-4D7D-964D-8CF307B403C5}"/>
    <dgm:cxn modelId="{E9CFD357-2376-4E9A-8CB6-FA2FDB45DEDB}" type="presOf" srcId="{1FABDDE7-E863-46CE-8946-84F71B861BDC}" destId="{BED459CA-6F35-4B26-B586-543973B3BE29}" srcOrd="0" destOrd="0" presId="urn:microsoft.com/office/officeart/2005/8/layout/hierarchy6"/>
    <dgm:cxn modelId="{B08E1679-D2E4-43E4-A0CE-24673265DD2D}" type="presOf" srcId="{387B4FBE-B563-44FF-9184-8F4695E784D2}" destId="{4A1344E7-DBA8-4C3E-9A12-F8CF81FC0DB3}" srcOrd="0" destOrd="0" presId="urn:microsoft.com/office/officeart/2005/8/layout/hierarchy6"/>
    <dgm:cxn modelId="{D906697A-8BA9-4C0A-AE8E-B4D88220697E}" type="presOf" srcId="{4043206E-3850-4474-BA4D-E4ACB181C97D}" destId="{440D1B8D-F018-4E6C-8315-E3D3E55569F1}" srcOrd="0" destOrd="0" presId="urn:microsoft.com/office/officeart/2005/8/layout/hierarchy6"/>
    <dgm:cxn modelId="{EC54E07E-F28D-400B-B38D-180C308D8285}" type="presOf" srcId="{7B026650-0FB5-4E19-BAEE-B2FFABB044DA}" destId="{1A2098DB-2F95-4BF4-91A8-2940401ACEE3}" srcOrd="0" destOrd="0" presId="urn:microsoft.com/office/officeart/2005/8/layout/hierarchy6"/>
    <dgm:cxn modelId="{2D96EA7F-1538-449E-9C26-12443579158C}" type="presOf" srcId="{586090D3-2881-4404-B2D8-201A890326A8}" destId="{6BD9EAC3-5165-4A1F-8D7D-A9FEBA5E4C32}" srcOrd="0" destOrd="0" presId="urn:microsoft.com/office/officeart/2005/8/layout/hierarchy6"/>
    <dgm:cxn modelId="{9C89B797-7BE3-4DA6-B148-5397DF3A7247}" srcId="{D1415B04-8652-459E-9648-D5EBBA57A6E4}" destId="{5C6393C2-3F51-430C-8D74-E55CDF774505}" srcOrd="1" destOrd="0" parTransId="{5176357B-8201-42AF-8780-37C924AA3C62}" sibTransId="{6BCC82B1-9935-4728-8A1F-61A2F2E191A8}"/>
    <dgm:cxn modelId="{261844AB-B2A6-403C-A15C-1452A657CAAF}" srcId="{FFCB32DA-E96F-4AC5-849C-C2BEB3BFCCBC}" destId="{6CE82A89-FD6C-4C5E-8C47-95C73B548665}" srcOrd="1" destOrd="0" parTransId="{34ED32A8-CF22-42DB-845C-C4BD4EA697F5}" sibTransId="{704E14EB-34D3-4FB7-8177-27844EDEAF26}"/>
    <dgm:cxn modelId="{1EF070AD-8CDC-4C46-8E8B-71073E45C926}" type="presOf" srcId="{D273BDCD-77DA-409C-B3CC-D97D4856B86A}" destId="{B703F572-1516-400D-9462-642B4419CED8}" srcOrd="0" destOrd="0" presId="urn:microsoft.com/office/officeart/2005/8/layout/hierarchy6"/>
    <dgm:cxn modelId="{4B18D7B8-3047-4219-8C6A-6D10A5865C98}" type="presOf" srcId="{34ED32A8-CF22-42DB-845C-C4BD4EA697F5}" destId="{451F3407-0F2D-4A57-9D2D-B320D8112098}" srcOrd="0" destOrd="0" presId="urn:microsoft.com/office/officeart/2005/8/layout/hierarchy6"/>
    <dgm:cxn modelId="{5EEE2BCB-8823-410D-88AC-ABB4FD6A39AC}" srcId="{7B026650-0FB5-4E19-BAEE-B2FFABB044DA}" destId="{FAFC085B-9299-42C7-80C3-E4BC0930D861}" srcOrd="1" destOrd="0" parTransId="{4043206E-3850-4474-BA4D-E4ACB181C97D}" sibTransId="{16627C38-31E7-4CFE-A57E-B97F5824D2B8}"/>
    <dgm:cxn modelId="{003061CD-538B-4BA9-8570-AA3F6CA4C836}" type="presOf" srcId="{7E040263-4213-468A-B346-99F3DF1A215A}" destId="{3D189516-AF9F-4809-AC67-D323475E24F6}" srcOrd="0" destOrd="0" presId="urn:microsoft.com/office/officeart/2005/8/layout/hierarchy6"/>
    <dgm:cxn modelId="{D08A9EDD-8DBC-4E2A-9A9F-92D705684E65}" type="presOf" srcId="{5176357B-8201-42AF-8780-37C924AA3C62}" destId="{3786A682-15B5-4D61-8FE2-3A5840B02D79}" srcOrd="0" destOrd="0" presId="urn:microsoft.com/office/officeart/2005/8/layout/hierarchy6"/>
    <dgm:cxn modelId="{C6E6ACEB-6450-408B-B312-49A611E42C04}" srcId="{FFCB32DA-E96F-4AC5-849C-C2BEB3BFCCBC}" destId="{1E85758A-7CCA-479F-A1AE-2586E21A32FA}" srcOrd="0" destOrd="0" parTransId="{1FABDDE7-E863-46CE-8946-84F71B861BDC}" sibTransId="{E29235E4-0E30-4E2A-8A42-C0167102082E}"/>
    <dgm:cxn modelId="{477787F3-0D50-4EE2-B85E-64EE41B48B46}" srcId="{0F5F4549-715A-4CED-A357-D914EAB7AE6F}" destId="{7B026650-0FB5-4E19-BAEE-B2FFABB044DA}" srcOrd="0" destOrd="0" parTransId="{A98254E6-2198-427C-B0BD-3464860FBDBF}" sibTransId="{8FAC5C69-AC92-4373-BE14-759C9C56A72C}"/>
    <dgm:cxn modelId="{2AB203F7-C5DB-483E-9077-2D029CBDF0EA}" type="presOf" srcId="{D1415B04-8652-459E-9648-D5EBBA57A6E4}" destId="{AD1F8C72-F918-45A2-A7CD-955198747BB8}" srcOrd="0" destOrd="0" presId="urn:microsoft.com/office/officeart/2005/8/layout/hierarchy6"/>
    <dgm:cxn modelId="{C07E47FA-1290-444C-A685-BD00A4FE0FBE}" type="presOf" srcId="{0F5F4549-715A-4CED-A357-D914EAB7AE6F}" destId="{F8B4D5CC-7C6C-4E7D-BD07-F2F2E23F0069}" srcOrd="0" destOrd="0" presId="urn:microsoft.com/office/officeart/2005/8/layout/hierarchy6"/>
    <dgm:cxn modelId="{EE1374FD-5A02-43CF-BD31-8B3E37ECEC40}" srcId="{D1415B04-8652-459E-9648-D5EBBA57A6E4}" destId="{FC492203-CAC0-4C18-A613-8F918E65E212}" srcOrd="0" destOrd="0" parTransId="{586090D3-2881-4404-B2D8-201A890326A8}" sibTransId="{09DD8388-A15C-4EF2-A508-C730EF6AB654}"/>
    <dgm:cxn modelId="{6C935BFF-0845-46E5-ABEE-24DB349F102F}" type="presOf" srcId="{6CE82A89-FD6C-4C5E-8C47-95C73B548665}" destId="{EEE1A0FD-C5CD-44F8-A007-3E6BF3CE56D5}" srcOrd="0" destOrd="0" presId="urn:microsoft.com/office/officeart/2005/8/layout/hierarchy6"/>
    <dgm:cxn modelId="{A025C3C3-9731-45B1-BE00-65DEAAB4E3CF}" type="presParOf" srcId="{F8B4D5CC-7C6C-4E7D-BD07-F2F2E23F0069}" destId="{6B90ED1B-E34D-4768-9289-5410B6D26B00}" srcOrd="0" destOrd="0" presId="urn:microsoft.com/office/officeart/2005/8/layout/hierarchy6"/>
    <dgm:cxn modelId="{F91CAA05-75B4-4064-BF3C-CA5040303D92}" type="presParOf" srcId="{6B90ED1B-E34D-4768-9289-5410B6D26B00}" destId="{D9C6790D-9287-4E47-861E-1F3431C16326}" srcOrd="0" destOrd="0" presId="urn:microsoft.com/office/officeart/2005/8/layout/hierarchy6"/>
    <dgm:cxn modelId="{ED44B7F7-0D9B-433C-8A28-9C83E920B22C}" type="presParOf" srcId="{D9C6790D-9287-4E47-861E-1F3431C16326}" destId="{C7DCCD4E-178E-48FB-BC8E-E649B593FD5C}" srcOrd="0" destOrd="0" presId="urn:microsoft.com/office/officeart/2005/8/layout/hierarchy6"/>
    <dgm:cxn modelId="{F54317AF-0217-4B23-B00E-0731625C5C70}" type="presParOf" srcId="{C7DCCD4E-178E-48FB-BC8E-E649B593FD5C}" destId="{1A2098DB-2F95-4BF4-91A8-2940401ACEE3}" srcOrd="0" destOrd="0" presId="urn:microsoft.com/office/officeart/2005/8/layout/hierarchy6"/>
    <dgm:cxn modelId="{C6F2FE78-D389-42F6-85B1-BFA29CC8EB1F}" type="presParOf" srcId="{C7DCCD4E-178E-48FB-BC8E-E649B593FD5C}" destId="{AB606000-4BF6-4072-9C1C-55E541F5D27E}" srcOrd="1" destOrd="0" presId="urn:microsoft.com/office/officeart/2005/8/layout/hierarchy6"/>
    <dgm:cxn modelId="{742B2F9C-84D0-4E38-9289-10FBE23806C7}" type="presParOf" srcId="{AB606000-4BF6-4072-9C1C-55E541F5D27E}" destId="{D2463A75-A9D4-4E6F-88E2-17905B03F07F}" srcOrd="0" destOrd="0" presId="urn:microsoft.com/office/officeart/2005/8/layout/hierarchy6"/>
    <dgm:cxn modelId="{B0EC4523-EF6F-4B95-A755-69B76F013B32}" type="presParOf" srcId="{AB606000-4BF6-4072-9C1C-55E541F5D27E}" destId="{FB0AD9F2-F575-4C42-935B-2BFA4AAEECAA}" srcOrd="1" destOrd="0" presId="urn:microsoft.com/office/officeart/2005/8/layout/hierarchy6"/>
    <dgm:cxn modelId="{9E87CCBB-1353-4ACE-A555-8D2CBED56AEA}" type="presParOf" srcId="{FB0AD9F2-F575-4C42-935B-2BFA4AAEECAA}" destId="{3D189516-AF9F-4809-AC67-D323475E24F6}" srcOrd="0" destOrd="0" presId="urn:microsoft.com/office/officeart/2005/8/layout/hierarchy6"/>
    <dgm:cxn modelId="{9C56B449-F5ED-4ABF-92E9-34729DF97B6D}" type="presParOf" srcId="{FB0AD9F2-F575-4C42-935B-2BFA4AAEECAA}" destId="{217B8B36-BF0E-46B0-93EB-EFE659658A33}" srcOrd="1" destOrd="0" presId="urn:microsoft.com/office/officeart/2005/8/layout/hierarchy6"/>
    <dgm:cxn modelId="{B18646C3-4663-43BE-B1DD-4438802DDA06}" type="presParOf" srcId="{AB606000-4BF6-4072-9C1C-55E541F5D27E}" destId="{440D1B8D-F018-4E6C-8315-E3D3E55569F1}" srcOrd="2" destOrd="0" presId="urn:microsoft.com/office/officeart/2005/8/layout/hierarchy6"/>
    <dgm:cxn modelId="{323C40D3-DABB-4597-8EB8-A4CF2F28CC6B}" type="presParOf" srcId="{AB606000-4BF6-4072-9C1C-55E541F5D27E}" destId="{EF3123D3-7A61-42D6-9E23-BAF65DA49E02}" srcOrd="3" destOrd="0" presId="urn:microsoft.com/office/officeart/2005/8/layout/hierarchy6"/>
    <dgm:cxn modelId="{79CFB55B-2FD3-4C75-80CF-E6D79003453E}" type="presParOf" srcId="{EF3123D3-7A61-42D6-9E23-BAF65DA49E02}" destId="{F3FCB98F-1BF1-412A-962B-AA18E71D1DD8}" srcOrd="0" destOrd="0" presId="urn:microsoft.com/office/officeart/2005/8/layout/hierarchy6"/>
    <dgm:cxn modelId="{9F079F81-7D13-4C06-A0E0-8BA05909F336}" type="presParOf" srcId="{EF3123D3-7A61-42D6-9E23-BAF65DA49E02}" destId="{DAB0A115-33FE-4471-8A14-03BA4223F62E}" srcOrd="1" destOrd="0" presId="urn:microsoft.com/office/officeart/2005/8/layout/hierarchy6"/>
    <dgm:cxn modelId="{1EB5662F-4E88-4220-AC68-09283163AD82}" type="presParOf" srcId="{DAB0A115-33FE-4471-8A14-03BA4223F62E}" destId="{6BE1A5DD-813E-4AB2-B787-2D3E4C5AB015}" srcOrd="0" destOrd="0" presId="urn:microsoft.com/office/officeart/2005/8/layout/hierarchy6"/>
    <dgm:cxn modelId="{F067A113-F8FC-4135-B4DE-30487E8127FD}" type="presParOf" srcId="{DAB0A115-33FE-4471-8A14-03BA4223F62E}" destId="{90AD90E4-39F9-47CE-A7D8-2720679A5D4A}" srcOrd="1" destOrd="0" presId="urn:microsoft.com/office/officeart/2005/8/layout/hierarchy6"/>
    <dgm:cxn modelId="{DB5BDFB0-F126-4752-99A5-19FC0FE731F9}" type="presParOf" srcId="{90AD90E4-39F9-47CE-A7D8-2720679A5D4A}" destId="{500D02C4-945F-4D39-8E65-80038FFDE215}" srcOrd="0" destOrd="0" presId="urn:microsoft.com/office/officeart/2005/8/layout/hierarchy6"/>
    <dgm:cxn modelId="{8450AC37-E187-481F-8EF0-0A2A5997EE37}" type="presParOf" srcId="{90AD90E4-39F9-47CE-A7D8-2720679A5D4A}" destId="{3FC2F319-D591-4661-BD85-850AD1A6BD38}" srcOrd="1" destOrd="0" presId="urn:microsoft.com/office/officeart/2005/8/layout/hierarchy6"/>
    <dgm:cxn modelId="{D13419AB-84BF-4EE1-AF72-B105E9FE20E3}" type="presParOf" srcId="{3FC2F319-D591-4661-BD85-850AD1A6BD38}" destId="{BED459CA-6F35-4B26-B586-543973B3BE29}" srcOrd="0" destOrd="0" presId="urn:microsoft.com/office/officeart/2005/8/layout/hierarchy6"/>
    <dgm:cxn modelId="{0F803D14-D170-4F49-9FFE-3AFF74092B0F}" type="presParOf" srcId="{3FC2F319-D591-4661-BD85-850AD1A6BD38}" destId="{521789E0-D720-4276-AC1F-97BC2C169814}" srcOrd="1" destOrd="0" presId="urn:microsoft.com/office/officeart/2005/8/layout/hierarchy6"/>
    <dgm:cxn modelId="{C33A000E-AD8C-4B88-AC8E-A88F3146E4D2}" type="presParOf" srcId="{521789E0-D720-4276-AC1F-97BC2C169814}" destId="{90CD097E-28B8-4B8F-AA4E-0FE68931CACD}" srcOrd="0" destOrd="0" presId="urn:microsoft.com/office/officeart/2005/8/layout/hierarchy6"/>
    <dgm:cxn modelId="{2FCB8623-E7A8-41CE-BA48-E5EB90D6D417}" type="presParOf" srcId="{521789E0-D720-4276-AC1F-97BC2C169814}" destId="{2D055475-1AD7-4FE4-AB93-E1771D7AF9E9}" srcOrd="1" destOrd="0" presId="urn:microsoft.com/office/officeart/2005/8/layout/hierarchy6"/>
    <dgm:cxn modelId="{75691FF2-0772-4079-BA0A-228BD37C3AF0}" type="presParOf" srcId="{3FC2F319-D591-4661-BD85-850AD1A6BD38}" destId="{451F3407-0F2D-4A57-9D2D-B320D8112098}" srcOrd="2" destOrd="0" presId="urn:microsoft.com/office/officeart/2005/8/layout/hierarchy6"/>
    <dgm:cxn modelId="{C86C8B76-136E-4B1B-8E4A-BE2927918B59}" type="presParOf" srcId="{3FC2F319-D591-4661-BD85-850AD1A6BD38}" destId="{1157090E-35E3-4750-8126-5E19F7D25E49}" srcOrd="3" destOrd="0" presId="urn:microsoft.com/office/officeart/2005/8/layout/hierarchy6"/>
    <dgm:cxn modelId="{173103DE-79BF-4607-A711-C0E203625A0D}" type="presParOf" srcId="{1157090E-35E3-4750-8126-5E19F7D25E49}" destId="{EEE1A0FD-C5CD-44F8-A007-3E6BF3CE56D5}" srcOrd="0" destOrd="0" presId="urn:microsoft.com/office/officeart/2005/8/layout/hierarchy6"/>
    <dgm:cxn modelId="{1D71FD19-8252-4BEF-9401-9F8B9546A933}" type="presParOf" srcId="{1157090E-35E3-4750-8126-5E19F7D25E49}" destId="{ABA44CD0-E053-470B-8B85-40B28F7303A5}" srcOrd="1" destOrd="0" presId="urn:microsoft.com/office/officeart/2005/8/layout/hierarchy6"/>
    <dgm:cxn modelId="{6626B6AA-54AB-4568-AFFB-770040F16C53}" type="presParOf" srcId="{ABA44CD0-E053-470B-8B85-40B28F7303A5}" destId="{A4B1768E-9F66-479B-AFF8-B6BA25FB7D44}" srcOrd="0" destOrd="0" presId="urn:microsoft.com/office/officeart/2005/8/layout/hierarchy6"/>
    <dgm:cxn modelId="{A2D76030-05B0-401A-92DF-B9E27171DEFB}" type="presParOf" srcId="{ABA44CD0-E053-470B-8B85-40B28F7303A5}" destId="{1D5CC8B4-F550-4787-8813-C7D570045D93}" srcOrd="1" destOrd="0" presId="urn:microsoft.com/office/officeart/2005/8/layout/hierarchy6"/>
    <dgm:cxn modelId="{309894EE-D0BF-4028-84AF-D6A08DD5E6C3}" type="presParOf" srcId="{1D5CC8B4-F550-4787-8813-C7D570045D93}" destId="{32AD024C-2267-4AE4-BE3E-E0A2A6102318}" srcOrd="0" destOrd="0" presId="urn:microsoft.com/office/officeart/2005/8/layout/hierarchy6"/>
    <dgm:cxn modelId="{004CFA89-3CDB-4B79-A81D-C1FF92055F96}" type="presParOf" srcId="{1D5CC8B4-F550-4787-8813-C7D570045D93}" destId="{BE6B830A-4FA5-497F-85C3-F83C6E6DE1DF}" srcOrd="1" destOrd="0" presId="urn:microsoft.com/office/officeart/2005/8/layout/hierarchy6"/>
    <dgm:cxn modelId="{801002F0-DFA0-4992-8002-6F22AAD08B06}" type="presParOf" srcId="{ABA44CD0-E053-470B-8B85-40B28F7303A5}" destId="{DBDA90D8-1087-4EF6-921C-C6D31D1237FC}" srcOrd="2" destOrd="0" presId="urn:microsoft.com/office/officeart/2005/8/layout/hierarchy6"/>
    <dgm:cxn modelId="{33B3F36C-C167-4A00-9E13-9C9FC1A44111}" type="presParOf" srcId="{ABA44CD0-E053-470B-8B85-40B28F7303A5}" destId="{CBBD3749-394C-4963-A839-A3D9AB7EE822}" srcOrd="3" destOrd="0" presId="urn:microsoft.com/office/officeart/2005/8/layout/hierarchy6"/>
    <dgm:cxn modelId="{6BCEBD44-2344-443A-B17B-C50071F6F406}" type="presParOf" srcId="{CBBD3749-394C-4963-A839-A3D9AB7EE822}" destId="{4A1344E7-DBA8-4C3E-9A12-F8CF81FC0DB3}" srcOrd="0" destOrd="0" presId="urn:microsoft.com/office/officeart/2005/8/layout/hierarchy6"/>
    <dgm:cxn modelId="{976589F3-F930-4F15-978F-0FAA828D14EA}" type="presParOf" srcId="{CBBD3749-394C-4963-A839-A3D9AB7EE822}" destId="{378358FB-4B0F-4233-8E82-D64F1F7A3BEB}" srcOrd="1" destOrd="0" presId="urn:microsoft.com/office/officeart/2005/8/layout/hierarchy6"/>
    <dgm:cxn modelId="{E71D9FC4-4C10-4C00-A570-C1E7FF70FCF7}" type="presParOf" srcId="{DAB0A115-33FE-4471-8A14-03BA4223F62E}" destId="{B703F572-1516-400D-9462-642B4419CED8}" srcOrd="2" destOrd="0" presId="urn:microsoft.com/office/officeart/2005/8/layout/hierarchy6"/>
    <dgm:cxn modelId="{77C93E77-1157-4908-8D3A-C4631EC8EF07}" type="presParOf" srcId="{DAB0A115-33FE-4471-8A14-03BA4223F62E}" destId="{06E6B198-6CB5-4E04-B1D9-5A752EF11A9B}" srcOrd="3" destOrd="0" presId="urn:microsoft.com/office/officeart/2005/8/layout/hierarchy6"/>
    <dgm:cxn modelId="{1DAA67A9-9497-4957-8AE8-F540E3DFD27A}" type="presParOf" srcId="{06E6B198-6CB5-4E04-B1D9-5A752EF11A9B}" destId="{AD1F8C72-F918-45A2-A7CD-955198747BB8}" srcOrd="0" destOrd="0" presId="urn:microsoft.com/office/officeart/2005/8/layout/hierarchy6"/>
    <dgm:cxn modelId="{8B1444D2-7CBE-4BE5-B62B-38425DA46551}" type="presParOf" srcId="{06E6B198-6CB5-4E04-B1D9-5A752EF11A9B}" destId="{96598695-06AF-413C-9DCD-C80273BD52E6}" srcOrd="1" destOrd="0" presId="urn:microsoft.com/office/officeart/2005/8/layout/hierarchy6"/>
    <dgm:cxn modelId="{BC0A1C1D-DF6F-46BB-925B-030D27E51F50}" type="presParOf" srcId="{96598695-06AF-413C-9DCD-C80273BD52E6}" destId="{6BD9EAC3-5165-4A1F-8D7D-A9FEBA5E4C32}" srcOrd="0" destOrd="0" presId="urn:microsoft.com/office/officeart/2005/8/layout/hierarchy6"/>
    <dgm:cxn modelId="{F87CB22D-F5BA-4103-8B15-45C081038EFF}" type="presParOf" srcId="{96598695-06AF-413C-9DCD-C80273BD52E6}" destId="{789FBB30-BC47-4E3F-AA93-65295FB2CE59}" srcOrd="1" destOrd="0" presId="urn:microsoft.com/office/officeart/2005/8/layout/hierarchy6"/>
    <dgm:cxn modelId="{BE5D31F4-0BB8-4382-A12E-EC44DAA5E395}" type="presParOf" srcId="{789FBB30-BC47-4E3F-AA93-65295FB2CE59}" destId="{3839C1F9-CE26-443C-BDC1-CC34D993802F}" srcOrd="0" destOrd="0" presId="urn:microsoft.com/office/officeart/2005/8/layout/hierarchy6"/>
    <dgm:cxn modelId="{C8403F6B-0A73-4B53-B881-F96E3FC20310}" type="presParOf" srcId="{789FBB30-BC47-4E3F-AA93-65295FB2CE59}" destId="{83C27466-AF01-4A13-946A-8B886817F06D}" srcOrd="1" destOrd="0" presId="urn:microsoft.com/office/officeart/2005/8/layout/hierarchy6"/>
    <dgm:cxn modelId="{8BF78B55-9B85-4524-870D-B4F9FE33CF5E}" type="presParOf" srcId="{96598695-06AF-413C-9DCD-C80273BD52E6}" destId="{3786A682-15B5-4D61-8FE2-3A5840B02D79}" srcOrd="2" destOrd="0" presId="urn:microsoft.com/office/officeart/2005/8/layout/hierarchy6"/>
    <dgm:cxn modelId="{A2ABF008-388D-4FD2-B734-2992C233D059}" type="presParOf" srcId="{96598695-06AF-413C-9DCD-C80273BD52E6}" destId="{F7C30A25-C509-4BBE-ACD6-56B8CAD19058}" srcOrd="3" destOrd="0" presId="urn:microsoft.com/office/officeart/2005/8/layout/hierarchy6"/>
    <dgm:cxn modelId="{F3DC08E2-489A-4A2D-8DBB-59429C08D2A5}" type="presParOf" srcId="{F7C30A25-C509-4BBE-ACD6-56B8CAD19058}" destId="{D410E5FB-DBFE-4555-9A21-83A41F01D208}" srcOrd="0" destOrd="0" presId="urn:microsoft.com/office/officeart/2005/8/layout/hierarchy6"/>
    <dgm:cxn modelId="{F133B31B-E3F1-4DA3-A881-7310B21DC63A}" type="presParOf" srcId="{F7C30A25-C509-4BBE-ACD6-56B8CAD19058}" destId="{1DFC53FC-7163-41CD-A611-70C42DFEFB78}" srcOrd="1" destOrd="0" presId="urn:microsoft.com/office/officeart/2005/8/layout/hierarchy6"/>
    <dgm:cxn modelId="{6A01313B-38B1-4F11-8F54-A6DADB324A7C}" type="presParOf" srcId="{F8B4D5CC-7C6C-4E7D-BD07-F2F2E23F0069}" destId="{0197ED83-58E5-4CB4-B6F8-250B09F23E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8B2CFD-56E9-4AC8-8DDE-C318C71AB0C3}" type="pres">
      <dgm:prSet presAssocID="{5363C42D-D97B-4AF8-B710-B5963704C826}" presName="Name14" presStyleCnt="0"/>
      <dgm:spPr/>
    </dgm:pt>
    <dgm:pt modelId="{FEA505C2-F30D-4312-833F-9A2948880100}" type="pres">
      <dgm:prSet presAssocID="{5363C42D-D97B-4AF8-B710-B5963704C826}" presName="level1Shape" presStyleLbl="node0" presStyleIdx="0" presStyleCnt="1" custScaleY="71140" custLinFactY="-33856" custLinFactNeighborY="-100000">
        <dgm:presLayoutVars>
          <dgm:chPref val="3"/>
        </dgm:presLayoutVars>
      </dgm:prSet>
      <dgm:spPr/>
    </dgm:pt>
    <dgm:pt modelId="{C65D8D64-ED03-44BD-8E02-82B08B401FF4}" type="pres">
      <dgm:prSet presAssocID="{5363C42D-D97B-4AF8-B710-B5963704C826}" presName="hierChild2" presStyleCnt="0"/>
      <dgm:spPr/>
    </dgm:pt>
    <dgm:pt modelId="{42A5388C-3159-4829-8BB6-F3429F72AB50}" type="pres">
      <dgm:prSet presAssocID="{517DFC95-747A-4B80-9902-C78CE39941D5}" presName="Name19" presStyleLbl="parChTrans1D2" presStyleIdx="0" presStyleCnt="1"/>
      <dgm:spPr/>
    </dgm:pt>
    <dgm:pt modelId="{1F828ED4-C58C-4EDD-9D09-B6A63DD5B44E}" type="pres">
      <dgm:prSet presAssocID="{B14FD5EA-819C-4425-9C9C-6219DE06044A}" presName="Name21" presStyleCnt="0"/>
      <dgm:spPr/>
    </dgm:pt>
    <dgm:pt modelId="{1947FDDE-AE02-4671-B8F7-6D3EE630E809}" type="pres">
      <dgm:prSet presAssocID="{B14FD5EA-819C-4425-9C9C-6219DE06044A}" presName="level2Shape" presStyleLbl="node2" presStyleIdx="0" presStyleCnt="1" custScaleY="52381" custLinFactNeighborY="-40035"/>
      <dgm:spPr/>
    </dgm:pt>
    <dgm:pt modelId="{9CD735DC-0822-4C57-A088-1F98DA0C2DE3}" type="pres">
      <dgm:prSet presAssocID="{B14FD5EA-819C-4425-9C9C-6219DE06044A}" presName="hierChild3" presStyleCnt="0"/>
      <dgm:spPr/>
    </dgm:pt>
    <dgm:pt modelId="{A6F67894-373E-4D76-ACE7-21B5ED6499D2}" type="pres">
      <dgm:prSet presAssocID="{BF45E4B6-7026-407D-8C42-A41909B24331}" presName="Name19" presStyleLbl="parChTrans1D3" presStyleIdx="0" presStyleCnt="1"/>
      <dgm:spPr/>
    </dgm:pt>
    <dgm:pt modelId="{85AB95DA-8112-40D2-8442-1748F8F0A539}" type="pres">
      <dgm:prSet presAssocID="{81DF7E61-9212-4CF2-853C-A59AC0ED9DD4}" presName="Name21" presStyleCnt="0"/>
      <dgm:spPr/>
    </dgm:pt>
    <dgm:pt modelId="{AB47B3F4-AC62-4DE1-8AE5-3737F91055AB}" type="pres">
      <dgm:prSet presAssocID="{81DF7E61-9212-4CF2-853C-A59AC0ED9DD4}" presName="level2Shape" presStyleLbl="node3" presStyleIdx="0" presStyleCnt="1" custScaleY="43108" custLinFactNeighborY="26877"/>
      <dgm:spPr/>
    </dgm:pt>
    <dgm:pt modelId="{28F3EC75-A8C7-4B51-8560-521D3FFFF943}" type="pres">
      <dgm:prSet presAssocID="{81DF7E61-9212-4CF2-853C-A59AC0ED9DD4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CCCC601A-AFC7-49AD-A5E3-4A148DFC209C}" type="presOf" srcId="{BF45E4B6-7026-407D-8C42-A41909B24331}" destId="{A6F67894-373E-4D76-ACE7-21B5ED6499D2}" srcOrd="0" destOrd="0" presId="urn:microsoft.com/office/officeart/2005/8/layout/hierarchy6"/>
    <dgm:cxn modelId="{7875C125-C7DA-4F80-BC78-623ED728265A}" type="presOf" srcId="{B14FD5EA-819C-4425-9C9C-6219DE06044A}" destId="{1947FDDE-AE02-4671-B8F7-6D3EE630E809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38009C64-7DE8-4ACF-9DF4-AAB56FDD949A}" type="presOf" srcId="{5363C42D-D97B-4AF8-B710-B5963704C826}" destId="{FEA505C2-F30D-4312-833F-9A2948880100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0A729CBD-90CA-460D-A4F4-2D0156424506}" type="presOf" srcId="{517DFC95-747A-4B80-9902-C78CE39941D5}" destId="{42A5388C-3159-4829-8BB6-F3429F72AB50}" srcOrd="0" destOrd="0" presId="urn:microsoft.com/office/officeart/2005/8/layout/hierarchy6"/>
    <dgm:cxn modelId="{5F84BFEB-5EAF-43B7-9CBF-E1DB21169A93}" type="presOf" srcId="{81DF7E61-9212-4CF2-853C-A59AC0ED9DD4}" destId="{AB47B3F4-AC62-4DE1-8AE5-3737F91055AB}" srcOrd="0" destOrd="0" presId="urn:microsoft.com/office/officeart/2005/8/layout/hierarchy6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591CB93F-7CBB-4222-97D7-81874E5FD971}" type="presParOf" srcId="{AECD1891-2E47-4D78-8EF6-DBC3C4242EA9}" destId="{2B8B2CFD-56E9-4AC8-8DDE-C318C71AB0C3}" srcOrd="0" destOrd="0" presId="urn:microsoft.com/office/officeart/2005/8/layout/hierarchy6"/>
    <dgm:cxn modelId="{54F06B4A-FE19-4D74-98E6-C1CB16E4B437}" type="presParOf" srcId="{2B8B2CFD-56E9-4AC8-8DDE-C318C71AB0C3}" destId="{FEA505C2-F30D-4312-833F-9A2948880100}" srcOrd="0" destOrd="0" presId="urn:microsoft.com/office/officeart/2005/8/layout/hierarchy6"/>
    <dgm:cxn modelId="{6953AA0A-B687-44F5-BA5B-3E27239601A1}" type="presParOf" srcId="{2B8B2CFD-56E9-4AC8-8DDE-C318C71AB0C3}" destId="{C65D8D64-ED03-44BD-8E02-82B08B401FF4}" srcOrd="1" destOrd="0" presId="urn:microsoft.com/office/officeart/2005/8/layout/hierarchy6"/>
    <dgm:cxn modelId="{32289B79-0285-403D-BA65-74694F04A1BD}" type="presParOf" srcId="{C65D8D64-ED03-44BD-8E02-82B08B401FF4}" destId="{42A5388C-3159-4829-8BB6-F3429F72AB50}" srcOrd="0" destOrd="0" presId="urn:microsoft.com/office/officeart/2005/8/layout/hierarchy6"/>
    <dgm:cxn modelId="{4078BC30-C3B1-4894-9F62-BC598E330D0F}" type="presParOf" srcId="{C65D8D64-ED03-44BD-8E02-82B08B401FF4}" destId="{1F828ED4-C58C-4EDD-9D09-B6A63DD5B44E}" srcOrd="1" destOrd="0" presId="urn:microsoft.com/office/officeart/2005/8/layout/hierarchy6"/>
    <dgm:cxn modelId="{A51765FB-490A-4B13-AAE1-794C66EE543D}" type="presParOf" srcId="{1F828ED4-C58C-4EDD-9D09-B6A63DD5B44E}" destId="{1947FDDE-AE02-4671-B8F7-6D3EE630E809}" srcOrd="0" destOrd="0" presId="urn:microsoft.com/office/officeart/2005/8/layout/hierarchy6"/>
    <dgm:cxn modelId="{A0923970-B420-47FF-88BB-0F1DB1685C75}" type="presParOf" srcId="{1F828ED4-C58C-4EDD-9D09-B6A63DD5B44E}" destId="{9CD735DC-0822-4C57-A088-1F98DA0C2DE3}" srcOrd="1" destOrd="0" presId="urn:microsoft.com/office/officeart/2005/8/layout/hierarchy6"/>
    <dgm:cxn modelId="{93919218-4013-45D2-A3C6-B076E5BB9FFB}" type="presParOf" srcId="{9CD735DC-0822-4C57-A088-1F98DA0C2DE3}" destId="{A6F67894-373E-4D76-ACE7-21B5ED6499D2}" srcOrd="0" destOrd="0" presId="urn:microsoft.com/office/officeart/2005/8/layout/hierarchy6"/>
    <dgm:cxn modelId="{CAECE914-08A5-4ECB-94C6-11A6DFD55D71}" type="presParOf" srcId="{9CD735DC-0822-4C57-A088-1F98DA0C2DE3}" destId="{85AB95DA-8112-40D2-8442-1748F8F0A539}" srcOrd="1" destOrd="0" presId="urn:microsoft.com/office/officeart/2005/8/layout/hierarchy6"/>
    <dgm:cxn modelId="{49A58D47-06BA-417A-A7C2-462C782DFB55}" type="presParOf" srcId="{85AB95DA-8112-40D2-8442-1748F8F0A539}" destId="{AB47B3F4-AC62-4DE1-8AE5-3737F91055AB}" srcOrd="0" destOrd="0" presId="urn:microsoft.com/office/officeart/2005/8/layout/hierarchy6"/>
    <dgm:cxn modelId="{A2258CE1-03F0-4121-9EA4-215ECD5C8086}" type="presParOf" srcId="{85AB95DA-8112-40D2-8442-1748F8F0A539}" destId="{28F3EC75-A8C7-4B51-8560-521D3FFFF943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0DC38-D669-4571-807B-9C6BD596F765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81C05-8442-4B71-A415-8633D874AED9}" type="parTrans" cxnId="{5DF1C5A5-60A6-4238-A216-3A558052787D}">
      <dgm:prSet/>
      <dgm:spPr/>
      <dgm:t>
        <a:bodyPr/>
        <a:lstStyle/>
        <a:p>
          <a:endParaRPr lang="en-US" sz="1200"/>
        </a:p>
      </dgm:t>
    </dgm:pt>
    <dgm:pt modelId="{C9FC081F-2EBD-46AC-91B8-F9EF89126254}" type="sibTrans" cxnId="{5DF1C5A5-60A6-4238-A216-3A558052787D}">
      <dgm:prSet/>
      <dgm:spPr/>
      <dgm:t>
        <a:bodyPr/>
        <a:lstStyle/>
        <a:p>
          <a:endParaRPr lang="en-US" sz="1200"/>
        </a:p>
      </dgm:t>
    </dgm:pt>
    <dgm:pt modelId="{3EAFAA5C-5E36-41E5-ABA1-11B318CDA44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AD16F0-77ED-4B7F-A20B-A0A104CB7F3C}" type="parTrans" cxnId="{BC920262-C04C-4842-BB7D-4B8AF36B501E}">
      <dgm:prSet/>
      <dgm:spPr/>
      <dgm:t>
        <a:bodyPr/>
        <a:lstStyle/>
        <a:p>
          <a:endParaRPr lang="en-US" sz="1200"/>
        </a:p>
      </dgm:t>
    </dgm:pt>
    <dgm:pt modelId="{317A6092-52E0-46CC-94E7-8E8AE9FD6FCC}" type="sibTrans" cxnId="{BC920262-C04C-4842-BB7D-4B8AF36B501E}">
      <dgm:prSet/>
      <dgm:spPr/>
      <dgm:t>
        <a:bodyPr/>
        <a:lstStyle/>
        <a:p>
          <a:endParaRPr lang="en-US" sz="1200"/>
        </a:p>
      </dgm:t>
    </dgm:pt>
    <dgm:pt modelId="{2CD5C422-7CD9-41AB-B726-F5A484A67B33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83228-4CEC-428F-A4BC-25DBC4E354B0}" type="parTrans" cxnId="{982FD0D8-45EE-4F05-A4D1-6E80D632D6BC}">
      <dgm:prSet/>
      <dgm:spPr/>
      <dgm:t>
        <a:bodyPr/>
        <a:lstStyle/>
        <a:p>
          <a:endParaRPr lang="en-US" sz="1200"/>
        </a:p>
      </dgm:t>
    </dgm:pt>
    <dgm:pt modelId="{83BED43B-3040-4A7F-A842-2D40167313CF}" type="sibTrans" cxnId="{982FD0D8-45EE-4F05-A4D1-6E80D632D6BC}">
      <dgm:prSet/>
      <dgm:spPr/>
      <dgm:t>
        <a:bodyPr/>
        <a:lstStyle/>
        <a:p>
          <a:endParaRPr lang="en-US" sz="1200"/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223D65-8AA4-4286-9D37-966A012C650B}" type="pres">
      <dgm:prSet presAssocID="{2CD5C422-7CD9-41AB-B726-F5A484A67B33}" presName="Name14" presStyleCnt="0"/>
      <dgm:spPr/>
    </dgm:pt>
    <dgm:pt modelId="{19B37077-F6DC-446E-9FCA-C32E79B73396}" type="pres">
      <dgm:prSet presAssocID="{2CD5C422-7CD9-41AB-B726-F5A484A67B33}" presName="level1Shape" presStyleLbl="node0" presStyleIdx="0" presStyleCnt="1" custScaleX="94671" custScaleY="64617" custLinFactNeighborY="-22783">
        <dgm:presLayoutVars>
          <dgm:chPref val="3"/>
        </dgm:presLayoutVars>
      </dgm:prSet>
      <dgm:spPr/>
    </dgm:pt>
    <dgm:pt modelId="{8627648B-33C8-4BB3-AFAE-E66DC7D3464B}" type="pres">
      <dgm:prSet presAssocID="{2CD5C422-7CD9-41AB-B726-F5A484A67B33}" presName="hierChild2" presStyleCnt="0"/>
      <dgm:spPr/>
    </dgm:pt>
    <dgm:pt modelId="{BFFBAD9D-F7BD-40EF-911A-5EE3A07C9948}" type="pres">
      <dgm:prSet presAssocID="{3CF18FC5-3998-4F6E-8773-E2EF65DAE299}" presName="Name19" presStyleLbl="parChTrans1D2" presStyleIdx="0" presStyleCnt="1"/>
      <dgm:spPr/>
    </dgm:pt>
    <dgm:pt modelId="{0781E05B-2422-4D17-B056-7F81435437FF}" type="pres">
      <dgm:prSet presAssocID="{5363C42D-D97B-4AF8-B710-B5963704C826}" presName="Name21" presStyleCnt="0"/>
      <dgm:spPr/>
    </dgm:pt>
    <dgm:pt modelId="{5A3D9B17-F71B-478C-B7B6-AD6B831A017A}" type="pres">
      <dgm:prSet presAssocID="{5363C42D-D97B-4AF8-B710-B5963704C826}" presName="level2Shape" presStyleLbl="node2" presStyleIdx="0" presStyleCnt="1" custScaleY="88617" custLinFactNeighborY="-39403"/>
      <dgm:spPr/>
    </dgm:pt>
    <dgm:pt modelId="{1CD93182-3521-420B-A609-6D4E6BAC6528}" type="pres">
      <dgm:prSet presAssocID="{5363C42D-D97B-4AF8-B710-B5963704C826}" presName="hierChild3" presStyleCnt="0"/>
      <dgm:spPr/>
    </dgm:pt>
    <dgm:pt modelId="{ACD25742-E068-4040-8D0D-6BC363093126}" type="pres">
      <dgm:prSet presAssocID="{517DFC95-747A-4B80-9902-C78CE39941D5}" presName="Name19" presStyleLbl="parChTrans1D3" presStyleIdx="0" presStyleCnt="2"/>
      <dgm:spPr/>
    </dgm:pt>
    <dgm:pt modelId="{F9A02C9C-EC59-45D4-AD11-794ADCF08C31}" type="pres">
      <dgm:prSet presAssocID="{B14FD5EA-819C-4425-9C9C-6219DE06044A}" presName="Name21" presStyleCnt="0"/>
      <dgm:spPr/>
    </dgm:pt>
    <dgm:pt modelId="{5C0D1651-A514-4092-8F1C-CE6C853BDEF3}" type="pres">
      <dgm:prSet presAssocID="{B14FD5EA-819C-4425-9C9C-6219DE06044A}" presName="level2Shape" presStyleLbl="node3" presStyleIdx="0" presStyleCnt="2" custScaleY="61166" custLinFactNeighborY="-39403"/>
      <dgm:spPr/>
    </dgm:pt>
    <dgm:pt modelId="{E43AEF5D-2F2A-44D7-BC3E-6337174127C6}" type="pres">
      <dgm:prSet presAssocID="{B14FD5EA-819C-4425-9C9C-6219DE06044A}" presName="hierChild3" presStyleCnt="0"/>
      <dgm:spPr/>
    </dgm:pt>
    <dgm:pt modelId="{A207A91E-56A5-4BEC-BAAD-8A10300D8D32}" type="pres">
      <dgm:prSet presAssocID="{BF45E4B6-7026-407D-8C42-A41909B24331}" presName="Name19" presStyleLbl="parChTrans1D4" presStyleIdx="0" presStyleCnt="2"/>
      <dgm:spPr/>
    </dgm:pt>
    <dgm:pt modelId="{008DA192-F959-4003-A682-6C3C0EEAAE0F}" type="pres">
      <dgm:prSet presAssocID="{81DF7E61-9212-4CF2-853C-A59AC0ED9DD4}" presName="Name21" presStyleCnt="0"/>
      <dgm:spPr/>
    </dgm:pt>
    <dgm:pt modelId="{53769587-0978-4EEA-9F1B-34D554EB1824}" type="pres">
      <dgm:prSet presAssocID="{81DF7E61-9212-4CF2-853C-A59AC0ED9DD4}" presName="level2Shape" presStyleLbl="node4" presStyleIdx="0" presStyleCnt="2" custScaleY="58536" custLinFactNeighborY="22083"/>
      <dgm:spPr/>
    </dgm:pt>
    <dgm:pt modelId="{D12335EC-419A-469B-8C46-64E2D4B10D75}" type="pres">
      <dgm:prSet presAssocID="{81DF7E61-9212-4CF2-853C-A59AC0ED9DD4}" presName="hierChild3" presStyleCnt="0"/>
      <dgm:spPr/>
    </dgm:pt>
    <dgm:pt modelId="{EA00C6AE-0243-4822-9D17-1D3D581A5476}" type="pres">
      <dgm:prSet presAssocID="{52F81C05-8442-4B71-A415-8633D874AED9}" presName="Name19" presStyleLbl="parChTrans1D3" presStyleIdx="1" presStyleCnt="2"/>
      <dgm:spPr/>
    </dgm:pt>
    <dgm:pt modelId="{29629C2C-7087-4906-8469-9EAF98C90E2E}" type="pres">
      <dgm:prSet presAssocID="{A1E0DC38-D669-4571-807B-9C6BD596F765}" presName="Name21" presStyleCnt="0"/>
      <dgm:spPr/>
    </dgm:pt>
    <dgm:pt modelId="{1899F092-A31F-4AF6-A523-4D855B6098CC}" type="pres">
      <dgm:prSet presAssocID="{A1E0DC38-D669-4571-807B-9C6BD596F765}" presName="level2Shape" presStyleLbl="node3" presStyleIdx="1" presStyleCnt="2" custScaleY="61166" custLinFactNeighborY="-39403"/>
      <dgm:spPr/>
    </dgm:pt>
    <dgm:pt modelId="{73FA82AC-3FC0-4F2A-88C0-D19E322838E5}" type="pres">
      <dgm:prSet presAssocID="{A1E0DC38-D669-4571-807B-9C6BD596F765}" presName="hierChild3" presStyleCnt="0"/>
      <dgm:spPr/>
    </dgm:pt>
    <dgm:pt modelId="{3E866371-0757-43B2-8A84-B4C776251CB2}" type="pres">
      <dgm:prSet presAssocID="{86AD16F0-77ED-4B7F-A20B-A0A104CB7F3C}" presName="Name19" presStyleLbl="parChTrans1D4" presStyleIdx="1" presStyleCnt="2"/>
      <dgm:spPr/>
    </dgm:pt>
    <dgm:pt modelId="{5D8FD2EF-8161-4629-B6CC-09BB81C950D3}" type="pres">
      <dgm:prSet presAssocID="{3EAFAA5C-5E36-41E5-ABA1-11B318CDA441}" presName="Name21" presStyleCnt="0"/>
      <dgm:spPr/>
    </dgm:pt>
    <dgm:pt modelId="{37F95AF8-0D31-4AEE-94DE-6CF79ABC5AEA}" type="pres">
      <dgm:prSet presAssocID="{3EAFAA5C-5E36-41E5-ABA1-11B318CDA441}" presName="level2Shape" presStyleLbl="node4" presStyleIdx="1" presStyleCnt="2" custScaleY="58536" custLinFactNeighborY="22083"/>
      <dgm:spPr/>
    </dgm:pt>
    <dgm:pt modelId="{D1B5A6F9-E382-42CB-8ABC-E7D80A9038C5}" type="pres">
      <dgm:prSet presAssocID="{3EAFAA5C-5E36-41E5-ABA1-11B318CDA441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2CD5C422-7CD9-41AB-B726-F5A484A67B33}" destId="{5363C42D-D97B-4AF8-B710-B5963704C826}" srcOrd="0" destOrd="0" parTransId="{3CF18FC5-3998-4F6E-8773-E2EF65DAE299}" sibTransId="{37B1CE05-0916-4435-B912-BC5E0CC9A892}"/>
    <dgm:cxn modelId="{E3868E04-08CF-453F-AEC8-81E82166B82A}" type="presOf" srcId="{5363C42D-D97B-4AF8-B710-B5963704C826}" destId="{5A3D9B17-F71B-478C-B7B6-AD6B831A017A}" srcOrd="0" destOrd="0" presId="urn:microsoft.com/office/officeart/2005/8/layout/hierarchy6"/>
    <dgm:cxn modelId="{11D34314-F265-45AB-8938-36981E26ADD6}" type="presOf" srcId="{517DFC95-747A-4B80-9902-C78CE39941D5}" destId="{ACD25742-E068-4040-8D0D-6BC363093126}" srcOrd="0" destOrd="0" presId="urn:microsoft.com/office/officeart/2005/8/layout/hierarchy6"/>
    <dgm:cxn modelId="{BC920262-C04C-4842-BB7D-4B8AF36B501E}" srcId="{A1E0DC38-D669-4571-807B-9C6BD596F765}" destId="{3EAFAA5C-5E36-41E5-ABA1-11B318CDA441}" srcOrd="0" destOrd="0" parTransId="{86AD16F0-77ED-4B7F-A20B-A0A104CB7F3C}" sibTransId="{317A6092-52E0-46CC-94E7-8E8AE9FD6FCC}"/>
    <dgm:cxn modelId="{8BA83542-138B-4FF4-BA4B-40A2B729DC02}" type="presOf" srcId="{86AD16F0-77ED-4B7F-A20B-A0A104CB7F3C}" destId="{3E866371-0757-43B2-8A84-B4C776251CB2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91227B66-868B-4EC1-A6B1-F427EE5AB00C}" type="presOf" srcId="{52F81C05-8442-4B71-A415-8633D874AED9}" destId="{EA00C6AE-0243-4822-9D17-1D3D581A5476}" srcOrd="0" destOrd="0" presId="urn:microsoft.com/office/officeart/2005/8/layout/hierarchy6"/>
    <dgm:cxn modelId="{F175FE67-6777-46EF-BF43-D3303FBECC63}" type="presOf" srcId="{3CF18FC5-3998-4F6E-8773-E2EF65DAE299}" destId="{BFFBAD9D-F7BD-40EF-911A-5EE3A07C9948}" srcOrd="0" destOrd="0" presId="urn:microsoft.com/office/officeart/2005/8/layout/hierarchy6"/>
    <dgm:cxn modelId="{D6E24E69-DB39-482D-A02D-6CBF3BB4C74B}" type="presOf" srcId="{A1E0DC38-D669-4571-807B-9C6BD596F765}" destId="{1899F092-A31F-4AF6-A523-4D855B6098CC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AA0F2959-734F-4336-943C-7F05C0DADAB1}" type="presOf" srcId="{81DF7E61-9212-4CF2-853C-A59AC0ED9DD4}" destId="{53769587-0978-4EEA-9F1B-34D554EB1824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C64036A2-7A50-4B4E-9CCD-7B7A306CBAFB}" type="presOf" srcId="{BF45E4B6-7026-407D-8C42-A41909B24331}" destId="{A207A91E-56A5-4BEC-BAAD-8A10300D8D32}" srcOrd="0" destOrd="0" presId="urn:microsoft.com/office/officeart/2005/8/layout/hierarchy6"/>
    <dgm:cxn modelId="{5DF1C5A5-60A6-4238-A216-3A558052787D}" srcId="{5363C42D-D97B-4AF8-B710-B5963704C826}" destId="{A1E0DC38-D669-4571-807B-9C6BD596F765}" srcOrd="1" destOrd="0" parTransId="{52F81C05-8442-4B71-A415-8633D874AED9}" sibTransId="{C9FC081F-2EBD-46AC-91B8-F9EF89126254}"/>
    <dgm:cxn modelId="{8E5047B6-205E-4253-B5CD-63F935FE27F1}" type="presOf" srcId="{2CD5C422-7CD9-41AB-B726-F5A484A67B33}" destId="{19B37077-F6DC-446E-9FCA-C32E79B73396}" srcOrd="0" destOrd="0" presId="urn:microsoft.com/office/officeart/2005/8/layout/hierarchy6"/>
    <dgm:cxn modelId="{75682AB8-0080-4EDA-81E5-C904459BA226}" type="presOf" srcId="{B14FD5EA-819C-4425-9C9C-6219DE06044A}" destId="{5C0D1651-A514-4092-8F1C-CE6C853BDEF3}" srcOrd="0" destOrd="0" presId="urn:microsoft.com/office/officeart/2005/8/layout/hierarchy6"/>
    <dgm:cxn modelId="{85327EC1-CFE8-4375-A62F-025C900D56B0}" type="presOf" srcId="{3EAFAA5C-5E36-41E5-ABA1-11B318CDA441}" destId="{37F95AF8-0D31-4AEE-94DE-6CF79ABC5AEA}" srcOrd="0" destOrd="0" presId="urn:microsoft.com/office/officeart/2005/8/layout/hierarchy6"/>
    <dgm:cxn modelId="{982FD0D8-45EE-4F05-A4D1-6E80D632D6BC}" srcId="{8F23D980-C083-4FBE-A0D3-11910FAFC52A}" destId="{2CD5C422-7CD9-41AB-B726-F5A484A67B33}" srcOrd="0" destOrd="0" parTransId="{ED083228-4CEC-428F-A4BC-25DBC4E354B0}" sibTransId="{83BED43B-3040-4A7F-A842-2D40167313CF}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20E05AC6-AA14-4571-8920-2F882F8CA5F2}" type="presParOf" srcId="{AECD1891-2E47-4D78-8EF6-DBC3C4242EA9}" destId="{2B223D65-8AA4-4286-9D37-966A012C650B}" srcOrd="0" destOrd="0" presId="urn:microsoft.com/office/officeart/2005/8/layout/hierarchy6"/>
    <dgm:cxn modelId="{3D39E32F-84E0-4FCD-9B48-6BCCCACA37DD}" type="presParOf" srcId="{2B223D65-8AA4-4286-9D37-966A012C650B}" destId="{19B37077-F6DC-446E-9FCA-C32E79B73396}" srcOrd="0" destOrd="0" presId="urn:microsoft.com/office/officeart/2005/8/layout/hierarchy6"/>
    <dgm:cxn modelId="{35D58821-A2B7-4223-8606-D863E8DF0BCA}" type="presParOf" srcId="{2B223D65-8AA4-4286-9D37-966A012C650B}" destId="{8627648B-33C8-4BB3-AFAE-E66DC7D3464B}" srcOrd="1" destOrd="0" presId="urn:microsoft.com/office/officeart/2005/8/layout/hierarchy6"/>
    <dgm:cxn modelId="{9448E19D-AFB6-4A4E-B1A7-CE5E4A96B768}" type="presParOf" srcId="{8627648B-33C8-4BB3-AFAE-E66DC7D3464B}" destId="{BFFBAD9D-F7BD-40EF-911A-5EE3A07C9948}" srcOrd="0" destOrd="0" presId="urn:microsoft.com/office/officeart/2005/8/layout/hierarchy6"/>
    <dgm:cxn modelId="{5B620521-FDF8-46DB-B987-277C255FEA78}" type="presParOf" srcId="{8627648B-33C8-4BB3-AFAE-E66DC7D3464B}" destId="{0781E05B-2422-4D17-B056-7F81435437FF}" srcOrd="1" destOrd="0" presId="urn:microsoft.com/office/officeart/2005/8/layout/hierarchy6"/>
    <dgm:cxn modelId="{778A3DAA-BA38-4CDD-9819-D8B50C2A23F6}" type="presParOf" srcId="{0781E05B-2422-4D17-B056-7F81435437FF}" destId="{5A3D9B17-F71B-478C-B7B6-AD6B831A017A}" srcOrd="0" destOrd="0" presId="urn:microsoft.com/office/officeart/2005/8/layout/hierarchy6"/>
    <dgm:cxn modelId="{385AC55A-819B-49D2-B135-DCB857F8CCE3}" type="presParOf" srcId="{0781E05B-2422-4D17-B056-7F81435437FF}" destId="{1CD93182-3521-420B-A609-6D4E6BAC6528}" srcOrd="1" destOrd="0" presId="urn:microsoft.com/office/officeart/2005/8/layout/hierarchy6"/>
    <dgm:cxn modelId="{80FD97A5-DC5B-4B2C-B779-ACEF0E34B90F}" type="presParOf" srcId="{1CD93182-3521-420B-A609-6D4E6BAC6528}" destId="{ACD25742-E068-4040-8D0D-6BC363093126}" srcOrd="0" destOrd="0" presId="urn:microsoft.com/office/officeart/2005/8/layout/hierarchy6"/>
    <dgm:cxn modelId="{D4BB14A3-461E-4770-B572-78EE5F586F6B}" type="presParOf" srcId="{1CD93182-3521-420B-A609-6D4E6BAC6528}" destId="{F9A02C9C-EC59-45D4-AD11-794ADCF08C31}" srcOrd="1" destOrd="0" presId="urn:microsoft.com/office/officeart/2005/8/layout/hierarchy6"/>
    <dgm:cxn modelId="{9F42FBF8-CC54-4F06-9D2A-BDD63892F118}" type="presParOf" srcId="{F9A02C9C-EC59-45D4-AD11-794ADCF08C31}" destId="{5C0D1651-A514-4092-8F1C-CE6C853BDEF3}" srcOrd="0" destOrd="0" presId="urn:microsoft.com/office/officeart/2005/8/layout/hierarchy6"/>
    <dgm:cxn modelId="{99F3BDC0-357B-4022-AF2D-D8236D2CE61C}" type="presParOf" srcId="{F9A02C9C-EC59-45D4-AD11-794ADCF08C31}" destId="{E43AEF5D-2F2A-44D7-BC3E-6337174127C6}" srcOrd="1" destOrd="0" presId="urn:microsoft.com/office/officeart/2005/8/layout/hierarchy6"/>
    <dgm:cxn modelId="{BA8B26FA-7A9D-47E9-A581-C985CF6E772C}" type="presParOf" srcId="{E43AEF5D-2F2A-44D7-BC3E-6337174127C6}" destId="{A207A91E-56A5-4BEC-BAAD-8A10300D8D32}" srcOrd="0" destOrd="0" presId="urn:microsoft.com/office/officeart/2005/8/layout/hierarchy6"/>
    <dgm:cxn modelId="{D7F19F0B-9CE1-400D-9775-B0F88DA9462E}" type="presParOf" srcId="{E43AEF5D-2F2A-44D7-BC3E-6337174127C6}" destId="{008DA192-F959-4003-A682-6C3C0EEAAE0F}" srcOrd="1" destOrd="0" presId="urn:microsoft.com/office/officeart/2005/8/layout/hierarchy6"/>
    <dgm:cxn modelId="{701CC8B8-EF13-41F7-BA16-627C37F6676E}" type="presParOf" srcId="{008DA192-F959-4003-A682-6C3C0EEAAE0F}" destId="{53769587-0978-4EEA-9F1B-34D554EB1824}" srcOrd="0" destOrd="0" presId="urn:microsoft.com/office/officeart/2005/8/layout/hierarchy6"/>
    <dgm:cxn modelId="{14658BF9-C405-44A4-B130-5C3A6BDE3D95}" type="presParOf" srcId="{008DA192-F959-4003-A682-6C3C0EEAAE0F}" destId="{D12335EC-419A-469B-8C46-64E2D4B10D75}" srcOrd="1" destOrd="0" presId="urn:microsoft.com/office/officeart/2005/8/layout/hierarchy6"/>
    <dgm:cxn modelId="{0C151BFB-E984-457F-B302-9A9362A83A01}" type="presParOf" srcId="{1CD93182-3521-420B-A609-6D4E6BAC6528}" destId="{EA00C6AE-0243-4822-9D17-1D3D581A5476}" srcOrd="2" destOrd="0" presId="urn:microsoft.com/office/officeart/2005/8/layout/hierarchy6"/>
    <dgm:cxn modelId="{C346D705-0213-4388-BE15-810C982FB6CC}" type="presParOf" srcId="{1CD93182-3521-420B-A609-6D4E6BAC6528}" destId="{29629C2C-7087-4906-8469-9EAF98C90E2E}" srcOrd="3" destOrd="0" presId="urn:microsoft.com/office/officeart/2005/8/layout/hierarchy6"/>
    <dgm:cxn modelId="{FB2400BA-F9C9-4A85-B418-7F7D24A0D4AB}" type="presParOf" srcId="{29629C2C-7087-4906-8469-9EAF98C90E2E}" destId="{1899F092-A31F-4AF6-A523-4D855B6098CC}" srcOrd="0" destOrd="0" presId="urn:microsoft.com/office/officeart/2005/8/layout/hierarchy6"/>
    <dgm:cxn modelId="{6AADB9DA-3EB2-464F-B981-55802F47E31F}" type="presParOf" srcId="{29629C2C-7087-4906-8469-9EAF98C90E2E}" destId="{73FA82AC-3FC0-4F2A-88C0-D19E322838E5}" srcOrd="1" destOrd="0" presId="urn:microsoft.com/office/officeart/2005/8/layout/hierarchy6"/>
    <dgm:cxn modelId="{93B2F35A-A2DE-433E-BDC7-2A957F5DAE22}" type="presParOf" srcId="{73FA82AC-3FC0-4F2A-88C0-D19E322838E5}" destId="{3E866371-0757-43B2-8A84-B4C776251CB2}" srcOrd="0" destOrd="0" presId="urn:microsoft.com/office/officeart/2005/8/layout/hierarchy6"/>
    <dgm:cxn modelId="{AA6B08B5-17B7-4638-A1BA-D0708F587B8F}" type="presParOf" srcId="{73FA82AC-3FC0-4F2A-88C0-D19E322838E5}" destId="{5D8FD2EF-8161-4629-B6CC-09BB81C950D3}" srcOrd="1" destOrd="0" presId="urn:microsoft.com/office/officeart/2005/8/layout/hierarchy6"/>
    <dgm:cxn modelId="{384F4B6D-4344-4BB6-8E0B-FE83831D532E}" type="presParOf" srcId="{5D8FD2EF-8161-4629-B6CC-09BB81C950D3}" destId="{37F95AF8-0D31-4AEE-94DE-6CF79ABC5AEA}" srcOrd="0" destOrd="0" presId="urn:microsoft.com/office/officeart/2005/8/layout/hierarchy6"/>
    <dgm:cxn modelId="{FC338F70-C1BE-4EFE-97D9-8A9376F1519C}" type="presParOf" srcId="{5D8FD2EF-8161-4629-B6CC-09BB81C950D3}" destId="{D1B5A6F9-E382-42CB-8ABC-E7D80A9038C5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64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 </a:t>
          </a: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256G 10M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带宽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C118DC-7F63-4F39-B067-7082E426984B}">
      <dgm:prSet phldrT="[Text]" custT="1"/>
      <dgm:spPr/>
      <dgm:t>
        <a:bodyPr anchor="t"/>
        <a:lstStyle/>
        <a:p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jx.zhnt-x.com</a:t>
          </a: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32G 200M</a:t>
          </a: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D1FEF6-E63D-415A-8562-FDF3E0006927}" type="parTrans" cxnId="{AB299683-8516-4AC3-B5D1-600DD1DCAA00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85BFE-858D-449E-BD56-F61A0CA7828A}" type="sibTrans" cxnId="{AB299683-8516-4AC3-B5D1-600DD1DCAA00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76FB-AE86-4EA4-B5A7-FF7BA73B2F40}">
      <dgm:prSet phldrT="[Text]" custT="1"/>
      <dgm:spPr/>
      <dgm:t>
        <a:bodyPr anchor="t"/>
        <a:lstStyle/>
        <a:p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jxi.zhnt-x.com</a:t>
          </a: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图片代理服务器</a:t>
          </a: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32G 200M</a:t>
          </a:r>
          <a:endParaRPr 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A4737E-A065-4F2C-A364-15EA43CE4F28}" type="parTrans" cxnId="{149342A7-76BD-483B-9F62-DF623A1140E1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246277-FFC0-41E6-A999-8BF8ACF3645B}" type="sibTrans" cxnId="{149342A7-76BD-483B-9F62-DF623A1140E1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C81A26-0C5B-47F2-982D-DCEAF60E25DB}">
      <dgm:prSet phldrT="[Text]" custT="1"/>
      <dgm:spPr/>
      <dgm:t>
        <a:bodyPr anchor="t"/>
        <a:lstStyle/>
        <a:p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jxm.zhnt-x.com</a:t>
          </a: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消息服务器</a:t>
          </a: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32G 20M</a:t>
          </a: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B8AB4-0AEC-4056-A7AE-7F5E86EA5044}" type="parTrans" cxnId="{5D5B1568-2469-4F4C-8562-4286EBE2C103}">
      <dgm:prSet/>
      <dgm:spPr/>
      <dgm:t>
        <a:bodyPr/>
        <a:lstStyle/>
        <a:p>
          <a:endParaRPr lang="en-US" sz="900"/>
        </a:p>
      </dgm:t>
    </dgm:pt>
    <dgm:pt modelId="{39F9F0BD-81B5-49CE-AEC9-777C8FDA25F2}" type="sibTrans" cxnId="{5D5B1568-2469-4F4C-8562-4286EBE2C103}">
      <dgm:prSet/>
      <dgm:spPr/>
      <dgm:t>
        <a:bodyPr/>
        <a:lstStyle/>
        <a:p>
          <a:endParaRPr lang="en-US" sz="9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3E90970F-1C5B-4034-9C2B-A549E9155FEA}" type="pres">
      <dgm:prSet presAssocID="{55D1FEF6-E63D-415A-8562-FDF3E0006927}" presName="Name19" presStyleLbl="parChTrans1D2" presStyleIdx="0" presStyleCnt="3"/>
      <dgm:spPr/>
    </dgm:pt>
    <dgm:pt modelId="{17809B9F-6AC4-41E8-ADFE-BCE270F035EA}" type="pres">
      <dgm:prSet presAssocID="{54C118DC-7F63-4F39-B067-7082E426984B}" presName="Name21" presStyleCnt="0"/>
      <dgm:spPr/>
    </dgm:pt>
    <dgm:pt modelId="{2D5B1736-040F-4FC9-8F61-5A1B1FDA001D}" type="pres">
      <dgm:prSet presAssocID="{54C118DC-7F63-4F39-B067-7082E426984B}" presName="level2Shape" presStyleLbl="node2" presStyleIdx="0" presStyleCnt="3"/>
      <dgm:spPr/>
    </dgm:pt>
    <dgm:pt modelId="{ECB7762B-90A5-46DE-8E99-3A7AE6BC843E}" type="pres">
      <dgm:prSet presAssocID="{54C118DC-7F63-4F39-B067-7082E426984B}" presName="hierChild3" presStyleCnt="0"/>
      <dgm:spPr/>
    </dgm:pt>
    <dgm:pt modelId="{556352A2-A59C-4DBE-B9A9-599F6171B5E2}" type="pres">
      <dgm:prSet presAssocID="{B6A4737E-A065-4F2C-A364-15EA43CE4F28}" presName="Name19" presStyleLbl="parChTrans1D2" presStyleIdx="1" presStyleCnt="3"/>
      <dgm:spPr/>
    </dgm:pt>
    <dgm:pt modelId="{6636C10D-4AB3-486D-9838-15769571CBE9}" type="pres">
      <dgm:prSet presAssocID="{06FC76FB-AE86-4EA4-B5A7-FF7BA73B2F40}" presName="Name21" presStyleCnt="0"/>
      <dgm:spPr/>
    </dgm:pt>
    <dgm:pt modelId="{0D363156-A814-44E4-9213-BE72D80E7E4F}" type="pres">
      <dgm:prSet presAssocID="{06FC76FB-AE86-4EA4-B5A7-FF7BA73B2F40}" presName="level2Shape" presStyleLbl="node2" presStyleIdx="1" presStyleCnt="3"/>
      <dgm:spPr/>
    </dgm:pt>
    <dgm:pt modelId="{92CCDF94-5B89-4263-961E-B1C1A3D767B5}" type="pres">
      <dgm:prSet presAssocID="{06FC76FB-AE86-4EA4-B5A7-FF7BA73B2F40}" presName="hierChild3" presStyleCnt="0"/>
      <dgm:spPr/>
    </dgm:pt>
    <dgm:pt modelId="{B348DB9B-A7AC-459A-97A7-BE48FCC85B9F}" type="pres">
      <dgm:prSet presAssocID="{558B8AB4-0AEC-4056-A7AE-7F5E86EA5044}" presName="Name19" presStyleLbl="parChTrans1D2" presStyleIdx="2" presStyleCnt="3"/>
      <dgm:spPr/>
    </dgm:pt>
    <dgm:pt modelId="{A8A101CA-2A93-4D61-B1ED-507F75E7910B}" type="pres">
      <dgm:prSet presAssocID="{CCC81A26-0C5B-47F2-982D-DCEAF60E25DB}" presName="Name21" presStyleCnt="0"/>
      <dgm:spPr/>
    </dgm:pt>
    <dgm:pt modelId="{4DFA14A6-7FC6-4CB9-B00B-1F9C9CE5F958}" type="pres">
      <dgm:prSet presAssocID="{CCC81A26-0C5B-47F2-982D-DCEAF60E25DB}" presName="level2Shape" presStyleLbl="node2" presStyleIdx="2" presStyleCnt="3"/>
      <dgm:spPr/>
    </dgm:pt>
    <dgm:pt modelId="{9EE1C1EC-0BE3-4D4C-9F0B-AF90B89D9070}" type="pres">
      <dgm:prSet presAssocID="{CCC81A26-0C5B-47F2-982D-DCEAF60E25DB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35FD9362-55FD-4A01-BDB0-4BF6CF258B6D}" type="presOf" srcId="{55D1FEF6-E63D-415A-8562-FDF3E0006927}" destId="{3E90970F-1C5B-4034-9C2B-A549E9155FEA}" srcOrd="0" destOrd="0" presId="urn:microsoft.com/office/officeart/2005/8/layout/hierarchy6"/>
    <dgm:cxn modelId="{5D5B1568-2469-4F4C-8562-4286EBE2C103}" srcId="{7321F6A0-A1B3-4B61-8DC0-0D48C870692E}" destId="{CCC81A26-0C5B-47F2-982D-DCEAF60E25DB}" srcOrd="2" destOrd="0" parTransId="{558B8AB4-0AEC-4056-A7AE-7F5E86EA5044}" sibTransId="{39F9F0BD-81B5-49CE-AEC9-777C8FDA25F2}"/>
    <dgm:cxn modelId="{4137E76B-425B-4390-BAB9-365F6F98A033}" type="presOf" srcId="{CCC81A26-0C5B-47F2-982D-DCEAF60E25DB}" destId="{4DFA14A6-7FC6-4CB9-B00B-1F9C9CE5F958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A4232458-A0D5-4017-8284-D7FD911C5158}" type="presOf" srcId="{B6A4737E-A065-4F2C-A364-15EA43CE4F28}" destId="{556352A2-A59C-4DBE-B9A9-599F6171B5E2}" srcOrd="0" destOrd="0" presId="urn:microsoft.com/office/officeart/2005/8/layout/hierarchy6"/>
    <dgm:cxn modelId="{AB299683-8516-4AC3-B5D1-600DD1DCAA00}" srcId="{7321F6A0-A1B3-4B61-8DC0-0D48C870692E}" destId="{54C118DC-7F63-4F39-B067-7082E426984B}" srcOrd="0" destOrd="0" parTransId="{55D1FEF6-E63D-415A-8562-FDF3E0006927}" sibTransId="{92085BFE-858D-449E-BD56-F61A0CA7828A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85DCB696-CB41-48A4-B867-5418D59A427E}" type="presOf" srcId="{558B8AB4-0AEC-4056-A7AE-7F5E86EA5044}" destId="{B348DB9B-A7AC-459A-97A7-BE48FCC85B9F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0683D4A1-D273-43B3-963F-9DDD07B6F7AA}" type="presOf" srcId="{54C118DC-7F63-4F39-B067-7082E426984B}" destId="{2D5B1736-040F-4FC9-8F61-5A1B1FDA001D}" srcOrd="0" destOrd="0" presId="urn:microsoft.com/office/officeart/2005/8/layout/hierarchy6"/>
    <dgm:cxn modelId="{149342A7-76BD-483B-9F62-DF623A1140E1}" srcId="{7321F6A0-A1B3-4B61-8DC0-0D48C870692E}" destId="{06FC76FB-AE86-4EA4-B5A7-FF7BA73B2F40}" srcOrd="1" destOrd="0" parTransId="{B6A4737E-A065-4F2C-A364-15EA43CE4F28}" sibTransId="{A5246277-FFC0-41E6-A999-8BF8ACF3645B}"/>
    <dgm:cxn modelId="{D62F56C5-9333-4344-B285-6F566535AE5E}" type="presOf" srcId="{06FC76FB-AE86-4EA4-B5A7-FF7BA73B2F40}" destId="{0D363156-A814-44E4-9213-BE72D80E7E4F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621512E6-DA7D-4F66-A913-7E2E7C9E367C}" type="presParOf" srcId="{A4A8451B-50D9-41F3-B52A-4BB092028D0C}" destId="{3E90970F-1C5B-4034-9C2B-A549E9155FEA}" srcOrd="0" destOrd="0" presId="urn:microsoft.com/office/officeart/2005/8/layout/hierarchy6"/>
    <dgm:cxn modelId="{187E2D31-8CC6-48F3-8163-07F76D7A1A42}" type="presParOf" srcId="{A4A8451B-50D9-41F3-B52A-4BB092028D0C}" destId="{17809B9F-6AC4-41E8-ADFE-BCE270F035EA}" srcOrd="1" destOrd="0" presId="urn:microsoft.com/office/officeart/2005/8/layout/hierarchy6"/>
    <dgm:cxn modelId="{FFD4EA1C-0A65-4B24-AD94-8607639B3224}" type="presParOf" srcId="{17809B9F-6AC4-41E8-ADFE-BCE270F035EA}" destId="{2D5B1736-040F-4FC9-8F61-5A1B1FDA001D}" srcOrd="0" destOrd="0" presId="urn:microsoft.com/office/officeart/2005/8/layout/hierarchy6"/>
    <dgm:cxn modelId="{870E5C0D-BAD8-47A5-BD2E-57977D0A715C}" type="presParOf" srcId="{17809B9F-6AC4-41E8-ADFE-BCE270F035EA}" destId="{ECB7762B-90A5-46DE-8E99-3A7AE6BC843E}" srcOrd="1" destOrd="0" presId="urn:microsoft.com/office/officeart/2005/8/layout/hierarchy6"/>
    <dgm:cxn modelId="{ED7AB0BF-4B38-4023-9481-96F83CCAE7A7}" type="presParOf" srcId="{A4A8451B-50D9-41F3-B52A-4BB092028D0C}" destId="{556352A2-A59C-4DBE-B9A9-599F6171B5E2}" srcOrd="2" destOrd="0" presId="urn:microsoft.com/office/officeart/2005/8/layout/hierarchy6"/>
    <dgm:cxn modelId="{4E6DB40C-8C2D-43A6-B5DE-7C68EC965980}" type="presParOf" srcId="{A4A8451B-50D9-41F3-B52A-4BB092028D0C}" destId="{6636C10D-4AB3-486D-9838-15769571CBE9}" srcOrd="3" destOrd="0" presId="urn:microsoft.com/office/officeart/2005/8/layout/hierarchy6"/>
    <dgm:cxn modelId="{BC253454-BBF6-4D70-9AC8-58FC19F045BB}" type="presParOf" srcId="{6636C10D-4AB3-486D-9838-15769571CBE9}" destId="{0D363156-A814-44E4-9213-BE72D80E7E4F}" srcOrd="0" destOrd="0" presId="urn:microsoft.com/office/officeart/2005/8/layout/hierarchy6"/>
    <dgm:cxn modelId="{47BD08EE-BED7-402D-B5B9-AEB85BA3076B}" type="presParOf" srcId="{6636C10D-4AB3-486D-9838-15769571CBE9}" destId="{92CCDF94-5B89-4263-961E-B1C1A3D767B5}" srcOrd="1" destOrd="0" presId="urn:microsoft.com/office/officeart/2005/8/layout/hierarchy6"/>
    <dgm:cxn modelId="{FCA1F6DA-5B6D-4D8A-964C-437CA7F902FE}" type="presParOf" srcId="{A4A8451B-50D9-41F3-B52A-4BB092028D0C}" destId="{B348DB9B-A7AC-459A-97A7-BE48FCC85B9F}" srcOrd="4" destOrd="0" presId="urn:microsoft.com/office/officeart/2005/8/layout/hierarchy6"/>
    <dgm:cxn modelId="{B02D65A7-1BA3-4E93-91F1-4CE233DA36FC}" type="presParOf" srcId="{A4A8451B-50D9-41F3-B52A-4BB092028D0C}" destId="{A8A101CA-2A93-4D61-B1ED-507F75E7910B}" srcOrd="5" destOrd="0" presId="urn:microsoft.com/office/officeart/2005/8/layout/hierarchy6"/>
    <dgm:cxn modelId="{23A5A639-648A-4E8A-ABD8-B543D066F01B}" type="presParOf" srcId="{A8A101CA-2A93-4D61-B1ED-507F75E7910B}" destId="{4DFA14A6-7FC6-4CB9-B00B-1F9C9CE5F958}" srcOrd="0" destOrd="0" presId="urn:microsoft.com/office/officeart/2005/8/layout/hierarchy6"/>
    <dgm:cxn modelId="{D7E316FA-D470-48AA-8636-53D497F45528}" type="presParOf" srcId="{A8A101CA-2A93-4D61-B1ED-507F75E7910B}" destId="{9EE1C1EC-0BE3-4D4C-9F0B-AF90B89D907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96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 </a:t>
          </a: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394G 10M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带宽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C118DC-7F63-4F39-B067-7082E426984B}">
      <dgm:prSet phldrT="[Text]" custT="1"/>
      <dgm:spPr/>
      <dgm:t>
        <a:bodyPr anchor="t"/>
        <a:lstStyle/>
        <a:p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jx.zhnt-x.com</a:t>
          </a: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16</a:t>
          </a: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64G 300M</a:t>
          </a: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D1FEF6-E63D-415A-8562-FDF3E0006927}" type="parTrans" cxnId="{AB299683-8516-4AC3-B5D1-600DD1DCAA00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85BFE-858D-449E-BD56-F61A0CA7828A}" type="sibTrans" cxnId="{AB299683-8516-4AC3-B5D1-600DD1DCAA00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76FB-AE86-4EA4-B5A7-FF7BA73B2F40}">
      <dgm:prSet phldrT="[Text]" custT="1"/>
      <dgm:spPr/>
      <dgm:t>
        <a:bodyPr anchor="t"/>
        <a:lstStyle/>
        <a:p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jxi.zhnt-x.com</a:t>
          </a: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图片代理服务器</a:t>
          </a: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16</a:t>
          </a: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900">
              <a:latin typeface="微软雅黑" panose="020B0503020204020204" pitchFamily="34" charset="-122"/>
              <a:ea typeface="微软雅黑" panose="020B0503020204020204" pitchFamily="34" charset="-122"/>
            </a:rPr>
            <a:t>64G 300M</a:t>
          </a:r>
          <a:endParaRPr 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A4737E-A065-4F2C-A364-15EA43CE4F28}" type="parTrans" cxnId="{149342A7-76BD-483B-9F62-DF623A1140E1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246277-FFC0-41E6-A999-8BF8ACF3645B}" type="sibTrans" cxnId="{149342A7-76BD-483B-9F62-DF623A1140E1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C81A26-0C5B-47F2-982D-DCEAF60E25DB}">
      <dgm:prSet phldrT="[Text]" custT="1"/>
      <dgm:spPr/>
      <dgm:t>
        <a:bodyPr anchor="t"/>
        <a:lstStyle/>
        <a:p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jxm.zhnt-x.com</a:t>
          </a: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消息服务器</a:t>
          </a:r>
          <a:b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rPr>
            <a:t>32G 20M</a:t>
          </a:r>
          <a:r>
            <a: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B8AB4-0AEC-4056-A7AE-7F5E86EA5044}" type="parTrans" cxnId="{5D5B1568-2469-4F4C-8562-4286EBE2C103}">
      <dgm:prSet/>
      <dgm:spPr/>
      <dgm:t>
        <a:bodyPr/>
        <a:lstStyle/>
        <a:p>
          <a:endParaRPr lang="en-US" sz="900"/>
        </a:p>
      </dgm:t>
    </dgm:pt>
    <dgm:pt modelId="{39F9F0BD-81B5-49CE-AEC9-777C8FDA25F2}" type="sibTrans" cxnId="{5D5B1568-2469-4F4C-8562-4286EBE2C103}">
      <dgm:prSet/>
      <dgm:spPr/>
      <dgm:t>
        <a:bodyPr/>
        <a:lstStyle/>
        <a:p>
          <a:endParaRPr lang="en-US" sz="9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3E90970F-1C5B-4034-9C2B-A549E9155FEA}" type="pres">
      <dgm:prSet presAssocID="{55D1FEF6-E63D-415A-8562-FDF3E0006927}" presName="Name19" presStyleLbl="parChTrans1D2" presStyleIdx="0" presStyleCnt="3"/>
      <dgm:spPr/>
    </dgm:pt>
    <dgm:pt modelId="{17809B9F-6AC4-41E8-ADFE-BCE270F035EA}" type="pres">
      <dgm:prSet presAssocID="{54C118DC-7F63-4F39-B067-7082E426984B}" presName="Name21" presStyleCnt="0"/>
      <dgm:spPr/>
    </dgm:pt>
    <dgm:pt modelId="{2D5B1736-040F-4FC9-8F61-5A1B1FDA001D}" type="pres">
      <dgm:prSet presAssocID="{54C118DC-7F63-4F39-B067-7082E426984B}" presName="level2Shape" presStyleLbl="node2" presStyleIdx="0" presStyleCnt="3"/>
      <dgm:spPr/>
    </dgm:pt>
    <dgm:pt modelId="{ECB7762B-90A5-46DE-8E99-3A7AE6BC843E}" type="pres">
      <dgm:prSet presAssocID="{54C118DC-7F63-4F39-B067-7082E426984B}" presName="hierChild3" presStyleCnt="0"/>
      <dgm:spPr/>
    </dgm:pt>
    <dgm:pt modelId="{556352A2-A59C-4DBE-B9A9-599F6171B5E2}" type="pres">
      <dgm:prSet presAssocID="{B6A4737E-A065-4F2C-A364-15EA43CE4F28}" presName="Name19" presStyleLbl="parChTrans1D2" presStyleIdx="1" presStyleCnt="3"/>
      <dgm:spPr/>
    </dgm:pt>
    <dgm:pt modelId="{6636C10D-4AB3-486D-9838-15769571CBE9}" type="pres">
      <dgm:prSet presAssocID="{06FC76FB-AE86-4EA4-B5A7-FF7BA73B2F40}" presName="Name21" presStyleCnt="0"/>
      <dgm:spPr/>
    </dgm:pt>
    <dgm:pt modelId="{0D363156-A814-44E4-9213-BE72D80E7E4F}" type="pres">
      <dgm:prSet presAssocID="{06FC76FB-AE86-4EA4-B5A7-FF7BA73B2F40}" presName="level2Shape" presStyleLbl="node2" presStyleIdx="1" presStyleCnt="3"/>
      <dgm:spPr/>
    </dgm:pt>
    <dgm:pt modelId="{92CCDF94-5B89-4263-961E-B1C1A3D767B5}" type="pres">
      <dgm:prSet presAssocID="{06FC76FB-AE86-4EA4-B5A7-FF7BA73B2F40}" presName="hierChild3" presStyleCnt="0"/>
      <dgm:spPr/>
    </dgm:pt>
    <dgm:pt modelId="{B348DB9B-A7AC-459A-97A7-BE48FCC85B9F}" type="pres">
      <dgm:prSet presAssocID="{558B8AB4-0AEC-4056-A7AE-7F5E86EA5044}" presName="Name19" presStyleLbl="parChTrans1D2" presStyleIdx="2" presStyleCnt="3"/>
      <dgm:spPr/>
    </dgm:pt>
    <dgm:pt modelId="{A8A101CA-2A93-4D61-B1ED-507F75E7910B}" type="pres">
      <dgm:prSet presAssocID="{CCC81A26-0C5B-47F2-982D-DCEAF60E25DB}" presName="Name21" presStyleCnt="0"/>
      <dgm:spPr/>
    </dgm:pt>
    <dgm:pt modelId="{4DFA14A6-7FC6-4CB9-B00B-1F9C9CE5F958}" type="pres">
      <dgm:prSet presAssocID="{CCC81A26-0C5B-47F2-982D-DCEAF60E25DB}" presName="level2Shape" presStyleLbl="node2" presStyleIdx="2" presStyleCnt="3"/>
      <dgm:spPr/>
    </dgm:pt>
    <dgm:pt modelId="{9EE1C1EC-0BE3-4D4C-9F0B-AF90B89D9070}" type="pres">
      <dgm:prSet presAssocID="{CCC81A26-0C5B-47F2-982D-DCEAF60E25DB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35FD9362-55FD-4A01-BDB0-4BF6CF258B6D}" type="presOf" srcId="{55D1FEF6-E63D-415A-8562-FDF3E0006927}" destId="{3E90970F-1C5B-4034-9C2B-A549E9155FEA}" srcOrd="0" destOrd="0" presId="urn:microsoft.com/office/officeart/2005/8/layout/hierarchy6"/>
    <dgm:cxn modelId="{5D5B1568-2469-4F4C-8562-4286EBE2C103}" srcId="{7321F6A0-A1B3-4B61-8DC0-0D48C870692E}" destId="{CCC81A26-0C5B-47F2-982D-DCEAF60E25DB}" srcOrd="2" destOrd="0" parTransId="{558B8AB4-0AEC-4056-A7AE-7F5E86EA5044}" sibTransId="{39F9F0BD-81B5-49CE-AEC9-777C8FDA25F2}"/>
    <dgm:cxn modelId="{4137E76B-425B-4390-BAB9-365F6F98A033}" type="presOf" srcId="{CCC81A26-0C5B-47F2-982D-DCEAF60E25DB}" destId="{4DFA14A6-7FC6-4CB9-B00B-1F9C9CE5F958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A4232458-A0D5-4017-8284-D7FD911C5158}" type="presOf" srcId="{B6A4737E-A065-4F2C-A364-15EA43CE4F28}" destId="{556352A2-A59C-4DBE-B9A9-599F6171B5E2}" srcOrd="0" destOrd="0" presId="urn:microsoft.com/office/officeart/2005/8/layout/hierarchy6"/>
    <dgm:cxn modelId="{AB299683-8516-4AC3-B5D1-600DD1DCAA00}" srcId="{7321F6A0-A1B3-4B61-8DC0-0D48C870692E}" destId="{54C118DC-7F63-4F39-B067-7082E426984B}" srcOrd="0" destOrd="0" parTransId="{55D1FEF6-E63D-415A-8562-FDF3E0006927}" sibTransId="{92085BFE-858D-449E-BD56-F61A0CA7828A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85DCB696-CB41-48A4-B867-5418D59A427E}" type="presOf" srcId="{558B8AB4-0AEC-4056-A7AE-7F5E86EA5044}" destId="{B348DB9B-A7AC-459A-97A7-BE48FCC85B9F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0683D4A1-D273-43B3-963F-9DDD07B6F7AA}" type="presOf" srcId="{54C118DC-7F63-4F39-B067-7082E426984B}" destId="{2D5B1736-040F-4FC9-8F61-5A1B1FDA001D}" srcOrd="0" destOrd="0" presId="urn:microsoft.com/office/officeart/2005/8/layout/hierarchy6"/>
    <dgm:cxn modelId="{149342A7-76BD-483B-9F62-DF623A1140E1}" srcId="{7321F6A0-A1B3-4B61-8DC0-0D48C870692E}" destId="{06FC76FB-AE86-4EA4-B5A7-FF7BA73B2F40}" srcOrd="1" destOrd="0" parTransId="{B6A4737E-A065-4F2C-A364-15EA43CE4F28}" sibTransId="{A5246277-FFC0-41E6-A999-8BF8ACF3645B}"/>
    <dgm:cxn modelId="{D62F56C5-9333-4344-B285-6F566535AE5E}" type="presOf" srcId="{06FC76FB-AE86-4EA4-B5A7-FF7BA73B2F40}" destId="{0D363156-A814-44E4-9213-BE72D80E7E4F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621512E6-DA7D-4F66-A913-7E2E7C9E367C}" type="presParOf" srcId="{A4A8451B-50D9-41F3-B52A-4BB092028D0C}" destId="{3E90970F-1C5B-4034-9C2B-A549E9155FEA}" srcOrd="0" destOrd="0" presId="urn:microsoft.com/office/officeart/2005/8/layout/hierarchy6"/>
    <dgm:cxn modelId="{187E2D31-8CC6-48F3-8163-07F76D7A1A42}" type="presParOf" srcId="{A4A8451B-50D9-41F3-B52A-4BB092028D0C}" destId="{17809B9F-6AC4-41E8-ADFE-BCE270F035EA}" srcOrd="1" destOrd="0" presId="urn:microsoft.com/office/officeart/2005/8/layout/hierarchy6"/>
    <dgm:cxn modelId="{FFD4EA1C-0A65-4B24-AD94-8607639B3224}" type="presParOf" srcId="{17809B9F-6AC4-41E8-ADFE-BCE270F035EA}" destId="{2D5B1736-040F-4FC9-8F61-5A1B1FDA001D}" srcOrd="0" destOrd="0" presId="urn:microsoft.com/office/officeart/2005/8/layout/hierarchy6"/>
    <dgm:cxn modelId="{870E5C0D-BAD8-47A5-BD2E-57977D0A715C}" type="presParOf" srcId="{17809B9F-6AC4-41E8-ADFE-BCE270F035EA}" destId="{ECB7762B-90A5-46DE-8E99-3A7AE6BC843E}" srcOrd="1" destOrd="0" presId="urn:microsoft.com/office/officeart/2005/8/layout/hierarchy6"/>
    <dgm:cxn modelId="{ED7AB0BF-4B38-4023-9481-96F83CCAE7A7}" type="presParOf" srcId="{A4A8451B-50D9-41F3-B52A-4BB092028D0C}" destId="{556352A2-A59C-4DBE-B9A9-599F6171B5E2}" srcOrd="2" destOrd="0" presId="urn:microsoft.com/office/officeart/2005/8/layout/hierarchy6"/>
    <dgm:cxn modelId="{4E6DB40C-8C2D-43A6-B5DE-7C68EC965980}" type="presParOf" srcId="{A4A8451B-50D9-41F3-B52A-4BB092028D0C}" destId="{6636C10D-4AB3-486D-9838-15769571CBE9}" srcOrd="3" destOrd="0" presId="urn:microsoft.com/office/officeart/2005/8/layout/hierarchy6"/>
    <dgm:cxn modelId="{BC253454-BBF6-4D70-9AC8-58FC19F045BB}" type="presParOf" srcId="{6636C10D-4AB3-486D-9838-15769571CBE9}" destId="{0D363156-A814-44E4-9213-BE72D80E7E4F}" srcOrd="0" destOrd="0" presId="urn:microsoft.com/office/officeart/2005/8/layout/hierarchy6"/>
    <dgm:cxn modelId="{47BD08EE-BED7-402D-B5B9-AEB85BA3076B}" type="presParOf" srcId="{6636C10D-4AB3-486D-9838-15769571CBE9}" destId="{92CCDF94-5B89-4263-961E-B1C1A3D767B5}" srcOrd="1" destOrd="0" presId="urn:microsoft.com/office/officeart/2005/8/layout/hierarchy6"/>
    <dgm:cxn modelId="{FCA1F6DA-5B6D-4D8A-964C-437CA7F902FE}" type="presParOf" srcId="{A4A8451B-50D9-41F3-B52A-4BB092028D0C}" destId="{B348DB9B-A7AC-459A-97A7-BE48FCC85B9F}" srcOrd="4" destOrd="0" presId="urn:microsoft.com/office/officeart/2005/8/layout/hierarchy6"/>
    <dgm:cxn modelId="{B02D65A7-1BA3-4E93-91F1-4CE233DA36FC}" type="presParOf" srcId="{A4A8451B-50D9-41F3-B52A-4BB092028D0C}" destId="{A8A101CA-2A93-4D61-B1ED-507F75E7910B}" srcOrd="5" destOrd="0" presId="urn:microsoft.com/office/officeart/2005/8/layout/hierarchy6"/>
    <dgm:cxn modelId="{23A5A639-648A-4E8A-ABD8-B543D066F01B}" type="presParOf" srcId="{A8A101CA-2A93-4D61-B1ED-507F75E7910B}" destId="{4DFA14A6-7FC6-4CB9-B00B-1F9C9CE5F958}" srcOrd="0" destOrd="0" presId="urn:microsoft.com/office/officeart/2005/8/layout/hierarchy6"/>
    <dgm:cxn modelId="{D7E316FA-D470-48AA-8636-53D497F45528}" type="presParOf" srcId="{A8A101CA-2A93-4D61-B1ED-507F75E7910B}" destId="{9EE1C1EC-0BE3-4D4C-9F0B-AF90B89D907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控配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9186C7F-25F0-4528-A930-8CD35C36B2B3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59DC54-C32A-445D-A555-10E9304E1AA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DB881-3FA9-4CF8-A44C-C57DF704614E}" type="par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EA1F-A610-4A72-96D8-A38AA58A6286}" type="sib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5DEC3-6440-4866-8347-ACB732395743}">
      <dgm:prSet phldrT="[Text]" custT="1"/>
      <dgm:spPr/>
      <dgm:t>
        <a:bodyPr anchor="ctr"/>
        <a:lstStyle/>
        <a:p>
          <a:pPr algn="l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60DE0-731C-4763-9F79-BC10CDF08FDD}" type="par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43C36-EECA-4D79-A743-24D51070AF87}" type="sib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A4760-2DEE-4045-8329-CC524B6ABDD7}">
      <dgm:prSet phldrT="[Text]" custT="1"/>
      <dgm:spPr/>
      <dgm:t>
        <a:bodyPr anchor="ctr"/>
        <a:lstStyle/>
        <a:p>
          <a:pPr algn="r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47AB1-10AE-4178-A651-3C2C6D47DA77}" type="parTrans" cxnId="{2D4D7132-FBB6-42B8-A81C-BD1FAB48CB0A}">
      <dgm:prSet/>
      <dgm:spPr>
        <a:ln>
          <a:noFill/>
        </a:ln>
      </dgm:spPr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115A8-58EE-47BA-BD4A-847F545CC672}" type="sibTrans" cxnId="{2D4D7132-FBB6-42B8-A81C-BD1FAB48CB0A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56E9B-5757-4311-B3D2-EB0D2E51213F}" type="pres">
      <dgm:prSet presAssocID="{89186C7F-25F0-4528-A930-8CD35C36B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64A42-5BB8-4AC3-977E-5A53EF83B3AC}" type="pres">
      <dgm:prSet presAssocID="{6459DC54-C32A-445D-A555-10E9304E1AAC}" presName="hierRoot1" presStyleCnt="0">
        <dgm:presLayoutVars>
          <dgm:hierBranch val="init"/>
        </dgm:presLayoutVars>
      </dgm:prSet>
      <dgm:spPr/>
    </dgm:pt>
    <dgm:pt modelId="{67939EB2-FC83-4DE1-802E-FB6324FC8037}" type="pres">
      <dgm:prSet presAssocID="{6459DC54-C32A-445D-A555-10E9304E1AAC}" presName="rootComposite1" presStyleCnt="0"/>
      <dgm:spPr/>
    </dgm:pt>
    <dgm:pt modelId="{5571D541-329B-4EDF-B323-671A6CD4F4DF}" type="pres">
      <dgm:prSet presAssocID="{6459DC54-C32A-445D-A555-10E9304E1AAC}" presName="rootText1" presStyleLbl="node0" presStyleIdx="0" presStyleCnt="1" custScaleX="65286" custScaleY="42939">
        <dgm:presLayoutVars>
          <dgm:chPref val="3"/>
        </dgm:presLayoutVars>
      </dgm:prSet>
      <dgm:spPr/>
    </dgm:pt>
    <dgm:pt modelId="{D10C2E18-40D3-4ABC-89B2-9AF95A62D07C}" type="pres">
      <dgm:prSet presAssocID="{6459DC54-C32A-445D-A555-10E9304E1AAC}" presName="rootConnector1" presStyleLbl="node1" presStyleIdx="0" presStyleCnt="0"/>
      <dgm:spPr/>
    </dgm:pt>
    <dgm:pt modelId="{BD34CA62-DB81-4042-BD11-511E82490370}" type="pres">
      <dgm:prSet presAssocID="{6459DC54-C32A-445D-A555-10E9304E1AAC}" presName="hierChild2" presStyleCnt="0"/>
      <dgm:spPr/>
    </dgm:pt>
    <dgm:pt modelId="{702BE49D-A63E-4872-850B-5F2D7339E7FA}" type="pres">
      <dgm:prSet presAssocID="{BB860DE0-731C-4763-9F79-BC10CDF08FDD}" presName="Name37" presStyleLbl="parChTrans1D2" presStyleIdx="0" presStyleCnt="2"/>
      <dgm:spPr/>
    </dgm:pt>
    <dgm:pt modelId="{C03CEEF6-9FA6-48A2-B2B1-05717E027DC1}" type="pres">
      <dgm:prSet presAssocID="{59A5DEC3-6440-4866-8347-ACB732395743}" presName="hierRoot2" presStyleCnt="0">
        <dgm:presLayoutVars>
          <dgm:hierBranch val="init"/>
        </dgm:presLayoutVars>
      </dgm:prSet>
      <dgm:spPr/>
    </dgm:pt>
    <dgm:pt modelId="{0D06000D-F5EE-4157-BC06-FD7E6FC5EB67}" type="pres">
      <dgm:prSet presAssocID="{59A5DEC3-6440-4866-8347-ACB732395743}" presName="rootComposite" presStyleCnt="0"/>
      <dgm:spPr/>
    </dgm:pt>
    <dgm:pt modelId="{15104EFF-637A-4570-8C19-ED6DC294A00B}" type="pres">
      <dgm:prSet presAssocID="{59A5DEC3-6440-4866-8347-ACB732395743}" presName="rootText" presStyleLbl="node2" presStyleIdx="0" presStyleCnt="2">
        <dgm:presLayoutVars>
          <dgm:chPref val="3"/>
        </dgm:presLayoutVars>
      </dgm:prSet>
      <dgm:spPr/>
    </dgm:pt>
    <dgm:pt modelId="{6B646717-8355-47F5-94A9-87C14861F722}" type="pres">
      <dgm:prSet presAssocID="{59A5DEC3-6440-4866-8347-ACB732395743}" presName="rootConnector" presStyleLbl="node2" presStyleIdx="0" presStyleCnt="2"/>
      <dgm:spPr/>
    </dgm:pt>
    <dgm:pt modelId="{746755DE-9A2C-4C85-AF24-5DB01F56EB17}" type="pres">
      <dgm:prSet presAssocID="{59A5DEC3-6440-4866-8347-ACB732395743}" presName="hierChild4" presStyleCnt="0"/>
      <dgm:spPr/>
    </dgm:pt>
    <dgm:pt modelId="{6C89D061-712B-4924-871F-4CACA73F9488}" type="pres">
      <dgm:prSet presAssocID="{59A5DEC3-6440-4866-8347-ACB732395743}" presName="hierChild5" presStyleCnt="0"/>
      <dgm:spPr/>
    </dgm:pt>
    <dgm:pt modelId="{347C2972-1C90-4090-98D9-007975735B9E}" type="pres">
      <dgm:prSet presAssocID="{9FE47AB1-10AE-4178-A651-3C2C6D47DA77}" presName="Name37" presStyleLbl="parChTrans1D2" presStyleIdx="1" presStyleCnt="2"/>
      <dgm:spPr/>
    </dgm:pt>
    <dgm:pt modelId="{DF25AC9B-B628-4365-BBE9-1466C61B7C95}" type="pres">
      <dgm:prSet presAssocID="{7ECA4760-2DEE-4045-8329-CC524B6ABDD7}" presName="hierRoot2" presStyleCnt="0">
        <dgm:presLayoutVars>
          <dgm:hierBranch val="init"/>
        </dgm:presLayoutVars>
      </dgm:prSet>
      <dgm:spPr/>
    </dgm:pt>
    <dgm:pt modelId="{B31555FA-1ABB-4A92-92BF-2543C3E4CA9E}" type="pres">
      <dgm:prSet presAssocID="{7ECA4760-2DEE-4045-8329-CC524B6ABDD7}" presName="rootComposite" presStyleCnt="0"/>
      <dgm:spPr/>
    </dgm:pt>
    <dgm:pt modelId="{D1C4C20F-E3AA-4A91-970A-F243C6038C50}" type="pres">
      <dgm:prSet presAssocID="{7ECA4760-2DEE-4045-8329-CC524B6ABDD7}" presName="rootText" presStyleLbl="node2" presStyleIdx="1" presStyleCnt="2">
        <dgm:presLayoutVars>
          <dgm:chPref val="3"/>
        </dgm:presLayoutVars>
      </dgm:prSet>
      <dgm:spPr/>
    </dgm:pt>
    <dgm:pt modelId="{4AEA9166-3E81-4B63-BE0F-0687D1DA4A9B}" type="pres">
      <dgm:prSet presAssocID="{7ECA4760-2DEE-4045-8329-CC524B6ABDD7}" presName="rootConnector" presStyleLbl="node2" presStyleIdx="1" presStyleCnt="2"/>
      <dgm:spPr/>
    </dgm:pt>
    <dgm:pt modelId="{A67C1D74-0A57-4A8D-A2F5-6882889ECE67}" type="pres">
      <dgm:prSet presAssocID="{7ECA4760-2DEE-4045-8329-CC524B6ABDD7}" presName="hierChild4" presStyleCnt="0"/>
      <dgm:spPr/>
    </dgm:pt>
    <dgm:pt modelId="{BFB60411-FAA4-4A08-B819-C4874C18D73F}" type="pres">
      <dgm:prSet presAssocID="{7ECA4760-2DEE-4045-8329-CC524B6ABDD7}" presName="hierChild5" presStyleCnt="0"/>
      <dgm:spPr/>
    </dgm:pt>
    <dgm:pt modelId="{A480F442-E448-48C7-9F19-28D9A4BB8E25}" type="pres">
      <dgm:prSet presAssocID="{6459DC54-C32A-445D-A555-10E9304E1AAC}" presName="hierChild3" presStyleCnt="0"/>
      <dgm:spPr/>
    </dgm:pt>
  </dgm:ptLst>
  <dgm:cxnLst>
    <dgm:cxn modelId="{C4E0D916-1676-46A3-9B03-F0E1A316095B}" srcId="{6459DC54-C32A-445D-A555-10E9304E1AAC}" destId="{59A5DEC3-6440-4866-8347-ACB732395743}" srcOrd="0" destOrd="0" parTransId="{BB860DE0-731C-4763-9F79-BC10CDF08FDD}" sibTransId="{47843C36-EECA-4D79-A743-24D51070AF87}"/>
    <dgm:cxn modelId="{1DAECB30-D115-4580-84F4-604BC85120E4}" type="presOf" srcId="{9FE47AB1-10AE-4178-A651-3C2C6D47DA77}" destId="{347C2972-1C90-4090-98D9-007975735B9E}" srcOrd="0" destOrd="0" presId="urn:microsoft.com/office/officeart/2005/8/layout/orgChart1"/>
    <dgm:cxn modelId="{8B160A32-3663-4C1D-8937-CA0377758861}" type="presOf" srcId="{7ECA4760-2DEE-4045-8329-CC524B6ABDD7}" destId="{4AEA9166-3E81-4B63-BE0F-0687D1DA4A9B}" srcOrd="1" destOrd="0" presId="urn:microsoft.com/office/officeart/2005/8/layout/orgChart1"/>
    <dgm:cxn modelId="{2D4D7132-FBB6-42B8-A81C-BD1FAB48CB0A}" srcId="{6459DC54-C32A-445D-A555-10E9304E1AAC}" destId="{7ECA4760-2DEE-4045-8329-CC524B6ABDD7}" srcOrd="1" destOrd="0" parTransId="{9FE47AB1-10AE-4178-A651-3C2C6D47DA77}" sibTransId="{4D8115A8-58EE-47BA-BD4A-847F545CC672}"/>
    <dgm:cxn modelId="{5ACCA33D-065B-45C8-A97C-6E20DC809B59}" type="presOf" srcId="{59A5DEC3-6440-4866-8347-ACB732395743}" destId="{15104EFF-637A-4570-8C19-ED6DC294A00B}" srcOrd="0" destOrd="0" presId="urn:microsoft.com/office/officeart/2005/8/layout/orgChart1"/>
    <dgm:cxn modelId="{89750F4F-3683-449F-B18A-5339EF6B102E}" type="presOf" srcId="{89186C7F-25F0-4528-A930-8CD35C36B2B3}" destId="{20656E9B-5757-4311-B3D2-EB0D2E51213F}" srcOrd="0" destOrd="0" presId="urn:microsoft.com/office/officeart/2005/8/layout/orgChart1"/>
    <dgm:cxn modelId="{321E8576-33F7-48C4-9F59-164B3CB370F9}" type="presOf" srcId="{7ECA4760-2DEE-4045-8329-CC524B6ABDD7}" destId="{D1C4C20F-E3AA-4A91-970A-F243C6038C50}" srcOrd="0" destOrd="0" presId="urn:microsoft.com/office/officeart/2005/8/layout/orgChart1"/>
    <dgm:cxn modelId="{772EBD83-DFC5-4071-8130-620051DB3FB9}" type="presOf" srcId="{6459DC54-C32A-445D-A555-10E9304E1AAC}" destId="{5571D541-329B-4EDF-B323-671A6CD4F4DF}" srcOrd="0" destOrd="0" presId="urn:microsoft.com/office/officeart/2005/8/layout/orgChart1"/>
    <dgm:cxn modelId="{854FA799-F464-47B0-AC0B-22F4833455D4}" srcId="{89186C7F-25F0-4528-A930-8CD35C36B2B3}" destId="{6459DC54-C32A-445D-A555-10E9304E1AAC}" srcOrd="0" destOrd="0" parTransId="{D8CDB881-3FA9-4CF8-A44C-C57DF704614E}" sibTransId="{BD48EA1F-A610-4A72-96D8-A38AA58A6286}"/>
    <dgm:cxn modelId="{AAC3D0C5-02DF-4EF3-B325-B255542C730A}" type="presOf" srcId="{6459DC54-C32A-445D-A555-10E9304E1AAC}" destId="{D10C2E18-40D3-4ABC-89B2-9AF95A62D07C}" srcOrd="1" destOrd="0" presId="urn:microsoft.com/office/officeart/2005/8/layout/orgChart1"/>
    <dgm:cxn modelId="{6DC9BBCC-1289-4B61-9876-D03BD5C3ADBD}" type="presOf" srcId="{BB860DE0-731C-4763-9F79-BC10CDF08FDD}" destId="{702BE49D-A63E-4872-850B-5F2D7339E7FA}" srcOrd="0" destOrd="0" presId="urn:microsoft.com/office/officeart/2005/8/layout/orgChart1"/>
    <dgm:cxn modelId="{F3725BF5-F948-4092-A3C7-EF6D8E042172}" type="presOf" srcId="{59A5DEC3-6440-4866-8347-ACB732395743}" destId="{6B646717-8355-47F5-94A9-87C14861F722}" srcOrd="1" destOrd="0" presId="urn:microsoft.com/office/officeart/2005/8/layout/orgChart1"/>
    <dgm:cxn modelId="{660A4C45-4861-46DC-92B1-7A572119DF75}" type="presParOf" srcId="{20656E9B-5757-4311-B3D2-EB0D2E51213F}" destId="{E1464A42-5BB8-4AC3-977E-5A53EF83B3AC}" srcOrd="0" destOrd="0" presId="urn:microsoft.com/office/officeart/2005/8/layout/orgChart1"/>
    <dgm:cxn modelId="{87C578C7-3D8D-4447-9B6F-30136B3853FA}" type="presParOf" srcId="{E1464A42-5BB8-4AC3-977E-5A53EF83B3AC}" destId="{67939EB2-FC83-4DE1-802E-FB6324FC8037}" srcOrd="0" destOrd="0" presId="urn:microsoft.com/office/officeart/2005/8/layout/orgChart1"/>
    <dgm:cxn modelId="{C936F50C-86CD-4C31-AE08-A8DAF32502A9}" type="presParOf" srcId="{67939EB2-FC83-4DE1-802E-FB6324FC8037}" destId="{5571D541-329B-4EDF-B323-671A6CD4F4DF}" srcOrd="0" destOrd="0" presId="urn:microsoft.com/office/officeart/2005/8/layout/orgChart1"/>
    <dgm:cxn modelId="{ABCDC0DD-5EF3-4E84-8C1B-960D489791E5}" type="presParOf" srcId="{67939EB2-FC83-4DE1-802E-FB6324FC8037}" destId="{D10C2E18-40D3-4ABC-89B2-9AF95A62D07C}" srcOrd="1" destOrd="0" presId="urn:microsoft.com/office/officeart/2005/8/layout/orgChart1"/>
    <dgm:cxn modelId="{1AE40849-67E0-4C11-A666-20425824B0FF}" type="presParOf" srcId="{E1464A42-5BB8-4AC3-977E-5A53EF83B3AC}" destId="{BD34CA62-DB81-4042-BD11-511E82490370}" srcOrd="1" destOrd="0" presId="urn:microsoft.com/office/officeart/2005/8/layout/orgChart1"/>
    <dgm:cxn modelId="{14286BA8-B4D4-4ED7-9EE3-707863FB0384}" type="presParOf" srcId="{BD34CA62-DB81-4042-BD11-511E82490370}" destId="{702BE49D-A63E-4872-850B-5F2D7339E7FA}" srcOrd="0" destOrd="0" presId="urn:microsoft.com/office/officeart/2005/8/layout/orgChart1"/>
    <dgm:cxn modelId="{308B64E7-A362-482F-B363-EFE10A114D9E}" type="presParOf" srcId="{BD34CA62-DB81-4042-BD11-511E82490370}" destId="{C03CEEF6-9FA6-48A2-B2B1-05717E027DC1}" srcOrd="1" destOrd="0" presId="urn:microsoft.com/office/officeart/2005/8/layout/orgChart1"/>
    <dgm:cxn modelId="{CDD82243-67ED-4377-8486-D1003F75AED4}" type="presParOf" srcId="{C03CEEF6-9FA6-48A2-B2B1-05717E027DC1}" destId="{0D06000D-F5EE-4157-BC06-FD7E6FC5EB67}" srcOrd="0" destOrd="0" presId="urn:microsoft.com/office/officeart/2005/8/layout/orgChart1"/>
    <dgm:cxn modelId="{C508AF1E-618D-401D-A295-0E317400B743}" type="presParOf" srcId="{0D06000D-F5EE-4157-BC06-FD7E6FC5EB67}" destId="{15104EFF-637A-4570-8C19-ED6DC294A00B}" srcOrd="0" destOrd="0" presId="urn:microsoft.com/office/officeart/2005/8/layout/orgChart1"/>
    <dgm:cxn modelId="{55ADF5A3-E589-4ACC-960C-5DE5AA00BAEF}" type="presParOf" srcId="{0D06000D-F5EE-4157-BC06-FD7E6FC5EB67}" destId="{6B646717-8355-47F5-94A9-87C14861F722}" srcOrd="1" destOrd="0" presId="urn:microsoft.com/office/officeart/2005/8/layout/orgChart1"/>
    <dgm:cxn modelId="{A265C835-DB76-40E4-80AF-363CB3009D44}" type="presParOf" srcId="{C03CEEF6-9FA6-48A2-B2B1-05717E027DC1}" destId="{746755DE-9A2C-4C85-AF24-5DB01F56EB17}" srcOrd="1" destOrd="0" presId="urn:microsoft.com/office/officeart/2005/8/layout/orgChart1"/>
    <dgm:cxn modelId="{FBD209C3-C880-4FFC-8C5E-46058E296C14}" type="presParOf" srcId="{C03CEEF6-9FA6-48A2-B2B1-05717E027DC1}" destId="{6C89D061-712B-4924-871F-4CACA73F9488}" srcOrd="2" destOrd="0" presId="urn:microsoft.com/office/officeart/2005/8/layout/orgChart1"/>
    <dgm:cxn modelId="{F80D2A91-F238-48BB-BE97-9B6BCCF62E60}" type="presParOf" srcId="{BD34CA62-DB81-4042-BD11-511E82490370}" destId="{347C2972-1C90-4090-98D9-007975735B9E}" srcOrd="2" destOrd="0" presId="urn:microsoft.com/office/officeart/2005/8/layout/orgChart1"/>
    <dgm:cxn modelId="{C914CAAF-2DB4-4E92-91EB-5A980C010B9C}" type="presParOf" srcId="{BD34CA62-DB81-4042-BD11-511E82490370}" destId="{DF25AC9B-B628-4365-BBE9-1466C61B7C95}" srcOrd="3" destOrd="0" presId="urn:microsoft.com/office/officeart/2005/8/layout/orgChart1"/>
    <dgm:cxn modelId="{E706D689-3480-4124-92F8-46F8082E59F1}" type="presParOf" srcId="{DF25AC9B-B628-4365-BBE9-1466C61B7C95}" destId="{B31555FA-1ABB-4A92-92BF-2543C3E4CA9E}" srcOrd="0" destOrd="0" presId="urn:microsoft.com/office/officeart/2005/8/layout/orgChart1"/>
    <dgm:cxn modelId="{3EBBF7EF-BD4C-44AC-B858-EEFC6EF2D50F}" type="presParOf" srcId="{B31555FA-1ABB-4A92-92BF-2543C3E4CA9E}" destId="{D1C4C20F-E3AA-4A91-970A-F243C6038C50}" srcOrd="0" destOrd="0" presId="urn:microsoft.com/office/officeart/2005/8/layout/orgChart1"/>
    <dgm:cxn modelId="{962905A0-96CE-4F7D-9C3E-C32123BEE541}" type="presParOf" srcId="{B31555FA-1ABB-4A92-92BF-2543C3E4CA9E}" destId="{4AEA9166-3E81-4B63-BE0F-0687D1DA4A9B}" srcOrd="1" destOrd="0" presId="urn:microsoft.com/office/officeart/2005/8/layout/orgChart1"/>
    <dgm:cxn modelId="{C7E05260-A729-479C-8CDC-2302ABF5F103}" type="presParOf" srcId="{DF25AC9B-B628-4365-BBE9-1466C61B7C95}" destId="{A67C1D74-0A57-4A8D-A2F5-6882889ECE67}" srcOrd="1" destOrd="0" presId="urn:microsoft.com/office/officeart/2005/8/layout/orgChart1"/>
    <dgm:cxn modelId="{BCE5DC00-0D17-4A40-925A-5FA975A8C846}" type="presParOf" srcId="{DF25AC9B-B628-4365-BBE9-1466C61B7C95}" destId="{BFB60411-FAA4-4A08-B819-C4874C18D73F}" srcOrd="2" destOrd="0" presId="urn:microsoft.com/office/officeart/2005/8/layout/orgChart1"/>
    <dgm:cxn modelId="{15EC1177-6486-4C22-83AB-64E2201C4EE8}" type="presParOf" srcId="{E1464A42-5BB8-4AC3-977E-5A53EF83B3AC}" destId="{A480F442-E448-48C7-9F19-28D9A4BB8E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548A76B-C5A2-41B0-87A6-54FE3F7F607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373F7-6DEA-4411-8AEE-D2AC9C3F23A3}">
      <dgm:prSet phldrT="[Text]"/>
      <dgm:spPr/>
      <dgm:t>
        <a:bodyPr/>
        <a:lstStyle/>
        <a:p>
          <a:r>
            <a:rPr lang="zh-CN" altLang="en-US" dirty="0"/>
            <a:t>黄田</a:t>
          </a:r>
          <a:endParaRPr lang="en-US" dirty="0"/>
        </a:p>
      </dgm:t>
    </dgm:pt>
    <dgm:pt modelId="{31B744B9-F329-4435-A9F1-DD99CC968AB2}" type="parTrans" cxnId="{2163DB0E-58D8-4861-A4E2-9B09358B2EB8}">
      <dgm:prSet/>
      <dgm:spPr/>
      <dgm:t>
        <a:bodyPr/>
        <a:lstStyle/>
        <a:p>
          <a:endParaRPr lang="en-US"/>
        </a:p>
      </dgm:t>
    </dgm:pt>
    <dgm:pt modelId="{55229374-1323-45F6-B03C-C3C74B5D776F}" type="sibTrans" cxnId="{2163DB0E-58D8-4861-A4E2-9B09358B2EB8}">
      <dgm:prSet/>
      <dgm:spPr/>
      <dgm:t>
        <a:bodyPr/>
        <a:lstStyle/>
        <a:p>
          <a:endParaRPr lang="en-US"/>
        </a:p>
      </dgm:t>
    </dgm:pt>
    <dgm:pt modelId="{F0CC9C8A-719D-4351-A76A-91359FA766FE}">
      <dgm:prSet phldrT="[Text]"/>
      <dgm:spPr/>
      <dgm:t>
        <a:bodyPr/>
        <a:lstStyle/>
        <a:p>
          <a:r>
            <a:rPr lang="zh-CN" altLang="en-US" dirty="0"/>
            <a:t>余凯</a:t>
          </a:r>
          <a:endParaRPr lang="en-US" dirty="0"/>
        </a:p>
      </dgm:t>
    </dgm:pt>
    <dgm:pt modelId="{567E5A0C-E18C-4BC6-AD15-FBEC12A3B498}" type="parTrans" cxnId="{A8A0DE15-82F2-4766-9ABE-67C86713296C}">
      <dgm:prSet/>
      <dgm:spPr/>
      <dgm:t>
        <a:bodyPr/>
        <a:lstStyle/>
        <a:p>
          <a:endParaRPr lang="en-US"/>
        </a:p>
      </dgm:t>
    </dgm:pt>
    <dgm:pt modelId="{A3F47391-57EF-4BD2-B0C8-243A1168CC98}" type="sibTrans" cxnId="{A8A0DE15-82F2-4766-9ABE-67C86713296C}">
      <dgm:prSet/>
      <dgm:spPr/>
      <dgm:t>
        <a:bodyPr/>
        <a:lstStyle/>
        <a:p>
          <a:endParaRPr lang="en-US"/>
        </a:p>
      </dgm:t>
    </dgm:pt>
    <dgm:pt modelId="{74996164-8994-4364-946C-4CCFACC41220}">
      <dgm:prSet phldrT="[Text]"/>
      <dgm:spPr/>
      <dgm:t>
        <a:bodyPr/>
        <a:lstStyle/>
        <a:p>
          <a:r>
            <a:rPr lang="zh-CN" altLang="en-US" dirty="0"/>
            <a:t>朱小兵</a:t>
          </a:r>
          <a:endParaRPr lang="en-US" dirty="0"/>
        </a:p>
      </dgm:t>
    </dgm:pt>
    <dgm:pt modelId="{DCFADBD7-DAD5-4ED6-A092-1FF0E3B20C7F}" type="parTrans" cxnId="{61A48DD3-1108-4FB0-8BEE-1C8979ED2464}">
      <dgm:prSet/>
      <dgm:spPr/>
      <dgm:t>
        <a:bodyPr/>
        <a:lstStyle/>
        <a:p>
          <a:endParaRPr lang="en-US"/>
        </a:p>
      </dgm:t>
    </dgm:pt>
    <dgm:pt modelId="{72280B28-D2CD-4664-89E6-8C98F4A58099}" type="sibTrans" cxnId="{61A48DD3-1108-4FB0-8BEE-1C8979ED2464}">
      <dgm:prSet/>
      <dgm:spPr/>
      <dgm:t>
        <a:bodyPr/>
        <a:lstStyle/>
        <a:p>
          <a:endParaRPr lang="en-US"/>
        </a:p>
      </dgm:t>
    </dgm:pt>
    <dgm:pt modelId="{B45F79DB-D475-4D66-B14D-8D9260724ECF}">
      <dgm:prSet phldrT="[Text]"/>
      <dgm:spPr/>
      <dgm:t>
        <a:bodyPr/>
        <a:lstStyle/>
        <a:p>
          <a:r>
            <a:rPr lang="zh-CN" altLang="en-US" dirty="0"/>
            <a:t>信息化专员</a:t>
          </a:r>
          <a:endParaRPr lang="en-US" dirty="0"/>
        </a:p>
      </dgm:t>
    </dgm:pt>
    <dgm:pt modelId="{AA2F9F46-A5E4-4E9B-82C2-4225260FDECB}" type="parTrans" cxnId="{C7F6D481-B385-4587-8627-DF4899AC0C72}">
      <dgm:prSet/>
      <dgm:spPr/>
      <dgm:t>
        <a:bodyPr/>
        <a:lstStyle/>
        <a:p>
          <a:endParaRPr lang="en-US"/>
        </a:p>
      </dgm:t>
    </dgm:pt>
    <dgm:pt modelId="{60D3FA08-EE0E-499D-8DFC-87D82BF71D5A}" type="sibTrans" cxnId="{C7F6D481-B385-4587-8627-DF4899AC0C72}">
      <dgm:prSet/>
      <dgm:spPr/>
      <dgm:t>
        <a:bodyPr/>
        <a:lstStyle/>
        <a:p>
          <a:endParaRPr lang="en-US"/>
        </a:p>
      </dgm:t>
    </dgm:pt>
    <dgm:pt modelId="{AC57F26F-6532-4259-BF23-A399FF05D3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研发工程师兼运维工程师</a:t>
          </a:r>
          <a:endParaRPr lang="en-US" dirty="0"/>
        </a:p>
      </dgm:t>
    </dgm:pt>
    <dgm:pt modelId="{57DA28E8-564A-4259-95F8-34406DB2DCAF}" type="parTrans" cxnId="{7C5AA81F-8821-4624-B85C-BD346597CFA2}">
      <dgm:prSet/>
      <dgm:spPr/>
      <dgm:t>
        <a:bodyPr/>
        <a:lstStyle/>
        <a:p>
          <a:endParaRPr lang="en-US"/>
        </a:p>
      </dgm:t>
    </dgm:pt>
    <dgm:pt modelId="{4FFB9999-902E-4B9C-8DCE-C98567F6B2B4}" type="sibTrans" cxnId="{7C5AA81F-8821-4624-B85C-BD346597CFA2}">
      <dgm:prSet/>
      <dgm:spPr/>
      <dgm:t>
        <a:bodyPr/>
        <a:lstStyle/>
        <a:p>
          <a:endParaRPr lang="en-US"/>
        </a:p>
      </dgm:t>
    </dgm:pt>
    <dgm:pt modelId="{4D799106-F89D-43C4-B61D-CC747D7E313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总架构师兼高级研发工程师</a:t>
          </a:r>
          <a:endParaRPr lang="en-US" dirty="0"/>
        </a:p>
      </dgm:t>
    </dgm:pt>
    <dgm:pt modelId="{E0D38D71-720C-46A0-8C11-C594B2AD1088}" type="sibTrans" cxnId="{1004EF86-6FF3-438B-88D5-99EC02100A3E}">
      <dgm:prSet/>
      <dgm:spPr/>
      <dgm:t>
        <a:bodyPr/>
        <a:lstStyle/>
        <a:p>
          <a:endParaRPr lang="en-US"/>
        </a:p>
      </dgm:t>
    </dgm:pt>
    <dgm:pt modelId="{9C6CCA91-6CB1-44C6-B0FB-0B53E6D86DC8}" type="parTrans" cxnId="{1004EF86-6FF3-438B-88D5-99EC02100A3E}">
      <dgm:prSet/>
      <dgm:spPr/>
      <dgm:t>
        <a:bodyPr/>
        <a:lstStyle/>
        <a:p>
          <a:endParaRPr lang="en-US"/>
        </a:p>
      </dgm:t>
    </dgm:pt>
    <dgm:pt modelId="{2ED04B02-E925-44BE-AE3F-391181DB436A}">
      <dgm:prSet phldrT="[Text]"/>
      <dgm:spPr/>
      <dgm:t>
        <a:bodyPr/>
        <a:lstStyle/>
        <a:p>
          <a:pPr>
            <a:buNone/>
          </a:pPr>
          <a:r>
            <a:rPr lang="zh-CN" altLang="en-US" dirty="0"/>
            <a:t>平台公众号运维、订阅号运维、项目实施、项目联络和技术服务</a:t>
          </a:r>
          <a:endParaRPr lang="en-US" dirty="0"/>
        </a:p>
      </dgm:t>
    </dgm:pt>
    <dgm:pt modelId="{2298D4C5-BE3C-46AA-929D-3B768CC1A534}" type="parTrans" cxnId="{CE09069F-66E6-4AE2-A36B-A102C3DB7E76}">
      <dgm:prSet/>
      <dgm:spPr/>
      <dgm:t>
        <a:bodyPr/>
        <a:lstStyle/>
        <a:p>
          <a:endParaRPr lang="en-US"/>
        </a:p>
      </dgm:t>
    </dgm:pt>
    <dgm:pt modelId="{37406DCB-5CC3-4EA0-9935-E44BDB0B180B}" type="sibTrans" cxnId="{CE09069F-66E6-4AE2-A36B-A102C3DB7E76}">
      <dgm:prSet/>
      <dgm:spPr/>
      <dgm:t>
        <a:bodyPr/>
        <a:lstStyle/>
        <a:p>
          <a:endParaRPr lang="en-US"/>
        </a:p>
      </dgm:t>
    </dgm:pt>
    <dgm:pt modelId="{1B536A08-31BE-4857-B33C-FF2298846EA3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应用开发、项目测试、数据工程、平台运维</a:t>
          </a:r>
          <a:endParaRPr lang="en-US" dirty="0"/>
        </a:p>
      </dgm:t>
    </dgm:pt>
    <dgm:pt modelId="{AC485A5B-3850-41B6-BBC8-DEB385CE7442}" type="parTrans" cxnId="{D9F7E19B-0AF4-438A-918D-FBB605D9DDB3}">
      <dgm:prSet/>
      <dgm:spPr/>
      <dgm:t>
        <a:bodyPr/>
        <a:lstStyle/>
        <a:p>
          <a:endParaRPr lang="en-US"/>
        </a:p>
      </dgm:t>
    </dgm:pt>
    <dgm:pt modelId="{998CF87F-C498-4868-B6C5-6DBE9EFA9DB8}" type="sibTrans" cxnId="{D9F7E19B-0AF4-438A-918D-FBB605D9DDB3}">
      <dgm:prSet/>
      <dgm:spPr/>
      <dgm:t>
        <a:bodyPr/>
        <a:lstStyle/>
        <a:p>
          <a:endParaRPr lang="en-US"/>
        </a:p>
      </dgm:t>
    </dgm:pt>
    <dgm:pt modelId="{EF1CA068-2CE2-48E9-8DDA-B7A3E769940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架构设计、框架研发、数据设计、应用开发、硬件研发</a:t>
          </a:r>
          <a:endParaRPr lang="en-US" dirty="0"/>
        </a:p>
      </dgm:t>
    </dgm:pt>
    <dgm:pt modelId="{23291C4F-F0C6-4D97-9690-F46788B67AE5}" type="parTrans" cxnId="{4CEF6B3A-D30A-479B-B8FB-CE34F6FA3D11}">
      <dgm:prSet/>
      <dgm:spPr/>
      <dgm:t>
        <a:bodyPr/>
        <a:lstStyle/>
        <a:p>
          <a:endParaRPr lang="en-US"/>
        </a:p>
      </dgm:t>
    </dgm:pt>
    <dgm:pt modelId="{0AEFB374-AB76-4D71-AD8C-76B71C2122AC}" type="sibTrans" cxnId="{4CEF6B3A-D30A-479B-B8FB-CE34F6FA3D11}">
      <dgm:prSet/>
      <dgm:spPr/>
      <dgm:t>
        <a:bodyPr/>
        <a:lstStyle/>
        <a:p>
          <a:endParaRPr lang="en-US"/>
        </a:p>
      </dgm:t>
    </dgm:pt>
    <dgm:pt modelId="{24A170E9-285F-4CE4-9015-A877AF1CBF7A}" type="pres">
      <dgm:prSet presAssocID="{A548A76B-C5A2-41B0-87A6-54FE3F7F607E}" presName="list" presStyleCnt="0">
        <dgm:presLayoutVars>
          <dgm:dir/>
          <dgm:animLvl val="lvl"/>
        </dgm:presLayoutVars>
      </dgm:prSet>
      <dgm:spPr/>
    </dgm:pt>
    <dgm:pt modelId="{06087540-0508-4FA3-9260-31C2F714D086}" type="pres">
      <dgm:prSet presAssocID="{10F373F7-6DEA-4411-8AEE-D2AC9C3F23A3}" presName="posSpace" presStyleCnt="0"/>
      <dgm:spPr/>
    </dgm:pt>
    <dgm:pt modelId="{B89E4F0C-4AA2-4466-9B59-357DE5286E53}" type="pres">
      <dgm:prSet presAssocID="{10F373F7-6DEA-4411-8AEE-D2AC9C3F23A3}" presName="vertFlow" presStyleCnt="0"/>
      <dgm:spPr/>
    </dgm:pt>
    <dgm:pt modelId="{DCCE46FF-4C17-45E0-8750-3F32A56CC917}" type="pres">
      <dgm:prSet presAssocID="{10F373F7-6DEA-4411-8AEE-D2AC9C3F23A3}" presName="topSpace" presStyleCnt="0"/>
      <dgm:spPr/>
    </dgm:pt>
    <dgm:pt modelId="{556E7DF4-19A9-42B8-AAA9-C9AC67A3E52C}" type="pres">
      <dgm:prSet presAssocID="{10F373F7-6DEA-4411-8AEE-D2AC9C3F23A3}" presName="firstComp" presStyleCnt="0"/>
      <dgm:spPr/>
    </dgm:pt>
    <dgm:pt modelId="{391B8190-FD5C-4C3F-B672-821ED0646517}" type="pres">
      <dgm:prSet presAssocID="{10F373F7-6DEA-4411-8AEE-D2AC9C3F23A3}" presName="firstChild" presStyleLbl="bgAccFollowNode1" presStyleIdx="0" presStyleCnt="6"/>
      <dgm:spPr/>
    </dgm:pt>
    <dgm:pt modelId="{AD89B67A-6CC6-48F0-AD37-30FCDA5C1D47}" type="pres">
      <dgm:prSet presAssocID="{10F373F7-6DEA-4411-8AEE-D2AC9C3F23A3}" presName="firstChildTx" presStyleLbl="bgAccFollowNode1" presStyleIdx="0" presStyleCnt="6">
        <dgm:presLayoutVars>
          <dgm:bulletEnabled val="1"/>
        </dgm:presLayoutVars>
      </dgm:prSet>
      <dgm:spPr/>
    </dgm:pt>
    <dgm:pt modelId="{02C0C671-1EA4-4C49-AF99-E7545B416CB5}" type="pres">
      <dgm:prSet presAssocID="{EF1CA068-2CE2-48E9-8DDA-B7A3E7699407}" presName="comp" presStyleCnt="0"/>
      <dgm:spPr/>
    </dgm:pt>
    <dgm:pt modelId="{13EA23E5-C967-48A8-B3B2-4B8343BA879D}" type="pres">
      <dgm:prSet presAssocID="{EF1CA068-2CE2-48E9-8DDA-B7A3E7699407}" presName="child" presStyleLbl="bgAccFollowNode1" presStyleIdx="1" presStyleCnt="6"/>
      <dgm:spPr/>
    </dgm:pt>
    <dgm:pt modelId="{CD9C89B8-B6AD-4650-88D8-58A80A5D59D6}" type="pres">
      <dgm:prSet presAssocID="{EF1CA068-2CE2-48E9-8DDA-B7A3E7699407}" presName="childTx" presStyleLbl="bgAccFollowNode1" presStyleIdx="1" presStyleCnt="6">
        <dgm:presLayoutVars>
          <dgm:bulletEnabled val="1"/>
        </dgm:presLayoutVars>
      </dgm:prSet>
      <dgm:spPr/>
    </dgm:pt>
    <dgm:pt modelId="{67110787-8F34-47BE-9E4E-61EA3FD61796}" type="pres">
      <dgm:prSet presAssocID="{10F373F7-6DEA-4411-8AEE-D2AC9C3F23A3}" presName="negSpace" presStyleCnt="0"/>
      <dgm:spPr/>
    </dgm:pt>
    <dgm:pt modelId="{E777E2E7-169C-4528-ABF7-4B2CE048C63E}" type="pres">
      <dgm:prSet presAssocID="{10F373F7-6DEA-4411-8AEE-D2AC9C3F23A3}" presName="circle" presStyleLbl="node1" presStyleIdx="0" presStyleCnt="3"/>
      <dgm:spPr/>
    </dgm:pt>
    <dgm:pt modelId="{76CEC441-D55A-40A2-A4E5-5AE9E90DBDBB}" type="pres">
      <dgm:prSet presAssocID="{55229374-1323-45F6-B03C-C3C74B5D776F}" presName="transSpace" presStyleCnt="0"/>
      <dgm:spPr/>
    </dgm:pt>
    <dgm:pt modelId="{06D1EA32-AAE8-4462-9128-6644E76ADAC4}" type="pres">
      <dgm:prSet presAssocID="{F0CC9C8A-719D-4351-A76A-91359FA766FE}" presName="posSpace" presStyleCnt="0"/>
      <dgm:spPr/>
    </dgm:pt>
    <dgm:pt modelId="{2D78B7F1-9F1E-478B-931F-68A02326F068}" type="pres">
      <dgm:prSet presAssocID="{F0CC9C8A-719D-4351-A76A-91359FA766FE}" presName="vertFlow" presStyleCnt="0"/>
      <dgm:spPr/>
    </dgm:pt>
    <dgm:pt modelId="{AD6B39F6-61A3-4BA5-8787-841F56E4CA43}" type="pres">
      <dgm:prSet presAssocID="{F0CC9C8A-719D-4351-A76A-91359FA766FE}" presName="topSpace" presStyleCnt="0"/>
      <dgm:spPr/>
    </dgm:pt>
    <dgm:pt modelId="{6C65E867-4CC0-4BAA-AE80-50EB44B7801A}" type="pres">
      <dgm:prSet presAssocID="{F0CC9C8A-719D-4351-A76A-91359FA766FE}" presName="firstComp" presStyleCnt="0"/>
      <dgm:spPr/>
    </dgm:pt>
    <dgm:pt modelId="{36D08D42-4E8E-4F2C-9D8A-AFEA08E51103}" type="pres">
      <dgm:prSet presAssocID="{F0CC9C8A-719D-4351-A76A-91359FA766FE}" presName="firstChild" presStyleLbl="bgAccFollowNode1" presStyleIdx="2" presStyleCnt="6"/>
      <dgm:spPr/>
    </dgm:pt>
    <dgm:pt modelId="{3B299E51-E60C-4766-BDC7-610DA89DD9C1}" type="pres">
      <dgm:prSet presAssocID="{F0CC9C8A-719D-4351-A76A-91359FA766FE}" presName="firstChildTx" presStyleLbl="bgAccFollowNode1" presStyleIdx="2" presStyleCnt="6">
        <dgm:presLayoutVars>
          <dgm:bulletEnabled val="1"/>
        </dgm:presLayoutVars>
      </dgm:prSet>
      <dgm:spPr/>
    </dgm:pt>
    <dgm:pt modelId="{525C2D2A-3F83-46C7-A0F8-8499CF9CC4FC}" type="pres">
      <dgm:prSet presAssocID="{1B536A08-31BE-4857-B33C-FF2298846EA3}" presName="comp" presStyleCnt="0"/>
      <dgm:spPr/>
    </dgm:pt>
    <dgm:pt modelId="{1BA28B11-29C1-4879-B359-24B9A78BD749}" type="pres">
      <dgm:prSet presAssocID="{1B536A08-31BE-4857-B33C-FF2298846EA3}" presName="child" presStyleLbl="bgAccFollowNode1" presStyleIdx="3" presStyleCnt="6"/>
      <dgm:spPr/>
    </dgm:pt>
    <dgm:pt modelId="{7360A8ED-291D-4485-B27C-F6FB74538423}" type="pres">
      <dgm:prSet presAssocID="{1B536A08-31BE-4857-B33C-FF2298846EA3}" presName="childTx" presStyleLbl="bgAccFollowNode1" presStyleIdx="3" presStyleCnt="6">
        <dgm:presLayoutVars>
          <dgm:bulletEnabled val="1"/>
        </dgm:presLayoutVars>
      </dgm:prSet>
      <dgm:spPr/>
    </dgm:pt>
    <dgm:pt modelId="{0D2586EA-3067-45DD-8179-42442C3493E9}" type="pres">
      <dgm:prSet presAssocID="{F0CC9C8A-719D-4351-A76A-91359FA766FE}" presName="negSpace" presStyleCnt="0"/>
      <dgm:spPr/>
    </dgm:pt>
    <dgm:pt modelId="{D67691DE-C771-467F-B57B-A1232FC00E7E}" type="pres">
      <dgm:prSet presAssocID="{F0CC9C8A-719D-4351-A76A-91359FA766FE}" presName="circle" presStyleLbl="node1" presStyleIdx="1" presStyleCnt="3"/>
      <dgm:spPr/>
    </dgm:pt>
    <dgm:pt modelId="{B7471D43-F8AD-475A-806B-A2F1316924C7}" type="pres">
      <dgm:prSet presAssocID="{A3F47391-57EF-4BD2-B0C8-243A1168CC98}" presName="transSpace" presStyleCnt="0"/>
      <dgm:spPr/>
    </dgm:pt>
    <dgm:pt modelId="{CC382E8B-3A7E-458F-B546-7EB073E12EE2}" type="pres">
      <dgm:prSet presAssocID="{74996164-8994-4364-946C-4CCFACC41220}" presName="posSpace" presStyleCnt="0"/>
      <dgm:spPr/>
    </dgm:pt>
    <dgm:pt modelId="{7678F7DA-65D6-4116-A435-417726F5CAEA}" type="pres">
      <dgm:prSet presAssocID="{74996164-8994-4364-946C-4CCFACC41220}" presName="vertFlow" presStyleCnt="0"/>
      <dgm:spPr/>
    </dgm:pt>
    <dgm:pt modelId="{DC581901-E01E-4B72-B27E-921D49F88C49}" type="pres">
      <dgm:prSet presAssocID="{74996164-8994-4364-946C-4CCFACC41220}" presName="topSpace" presStyleCnt="0"/>
      <dgm:spPr/>
    </dgm:pt>
    <dgm:pt modelId="{9488DF77-7128-486F-A5D4-5C34A6150F0F}" type="pres">
      <dgm:prSet presAssocID="{74996164-8994-4364-946C-4CCFACC41220}" presName="firstComp" presStyleCnt="0"/>
      <dgm:spPr/>
    </dgm:pt>
    <dgm:pt modelId="{5C8A2CDD-44D5-4199-9202-6CAB2FE71A63}" type="pres">
      <dgm:prSet presAssocID="{74996164-8994-4364-946C-4CCFACC41220}" presName="firstChild" presStyleLbl="bgAccFollowNode1" presStyleIdx="4" presStyleCnt="6"/>
      <dgm:spPr/>
    </dgm:pt>
    <dgm:pt modelId="{C6A06652-3255-4B6B-A0A6-86FFE7368E55}" type="pres">
      <dgm:prSet presAssocID="{74996164-8994-4364-946C-4CCFACC41220}" presName="firstChildTx" presStyleLbl="bgAccFollowNode1" presStyleIdx="4" presStyleCnt="6">
        <dgm:presLayoutVars>
          <dgm:bulletEnabled val="1"/>
        </dgm:presLayoutVars>
      </dgm:prSet>
      <dgm:spPr/>
    </dgm:pt>
    <dgm:pt modelId="{052AB443-98DC-4517-8E86-3A232D80FBB8}" type="pres">
      <dgm:prSet presAssocID="{2ED04B02-E925-44BE-AE3F-391181DB436A}" presName="comp" presStyleCnt="0"/>
      <dgm:spPr/>
    </dgm:pt>
    <dgm:pt modelId="{EFEDFD4A-FB37-4866-809A-7F439FEA91E2}" type="pres">
      <dgm:prSet presAssocID="{2ED04B02-E925-44BE-AE3F-391181DB436A}" presName="child" presStyleLbl="bgAccFollowNode1" presStyleIdx="5" presStyleCnt="6"/>
      <dgm:spPr/>
    </dgm:pt>
    <dgm:pt modelId="{9D2F24E0-1B8F-4927-94D1-1CA997E34184}" type="pres">
      <dgm:prSet presAssocID="{2ED04B02-E925-44BE-AE3F-391181DB436A}" presName="childTx" presStyleLbl="bgAccFollowNode1" presStyleIdx="5" presStyleCnt="6">
        <dgm:presLayoutVars>
          <dgm:bulletEnabled val="1"/>
        </dgm:presLayoutVars>
      </dgm:prSet>
      <dgm:spPr/>
    </dgm:pt>
    <dgm:pt modelId="{EDE41C2E-69E5-4B83-AD94-13D98E48AF38}" type="pres">
      <dgm:prSet presAssocID="{74996164-8994-4364-946C-4CCFACC41220}" presName="negSpace" presStyleCnt="0"/>
      <dgm:spPr/>
    </dgm:pt>
    <dgm:pt modelId="{D4867228-5C15-44D6-8B62-5944F7D3397E}" type="pres">
      <dgm:prSet presAssocID="{74996164-8994-4364-946C-4CCFACC41220}" presName="circle" presStyleLbl="node1" presStyleIdx="2" presStyleCnt="3"/>
      <dgm:spPr/>
    </dgm:pt>
  </dgm:ptLst>
  <dgm:cxnLst>
    <dgm:cxn modelId="{2163DB0E-58D8-4861-A4E2-9B09358B2EB8}" srcId="{A548A76B-C5A2-41B0-87A6-54FE3F7F607E}" destId="{10F373F7-6DEA-4411-8AEE-D2AC9C3F23A3}" srcOrd="0" destOrd="0" parTransId="{31B744B9-F329-4435-A9F1-DD99CC968AB2}" sibTransId="{55229374-1323-45F6-B03C-C3C74B5D776F}"/>
    <dgm:cxn modelId="{A8A0DE15-82F2-4766-9ABE-67C86713296C}" srcId="{A548A76B-C5A2-41B0-87A6-54FE3F7F607E}" destId="{F0CC9C8A-719D-4351-A76A-91359FA766FE}" srcOrd="1" destOrd="0" parTransId="{567E5A0C-E18C-4BC6-AD15-FBEC12A3B498}" sibTransId="{A3F47391-57EF-4BD2-B0C8-243A1168CC98}"/>
    <dgm:cxn modelId="{AE960D1B-1607-4024-BE81-225118B24A50}" type="presOf" srcId="{EF1CA068-2CE2-48E9-8DDA-B7A3E7699407}" destId="{13EA23E5-C967-48A8-B3B2-4B8343BA879D}" srcOrd="0" destOrd="0" presId="urn:microsoft.com/office/officeart/2005/8/layout/hList9"/>
    <dgm:cxn modelId="{8AA9371C-7840-4F1A-A237-E6A0193D50D8}" type="presOf" srcId="{10F373F7-6DEA-4411-8AEE-D2AC9C3F23A3}" destId="{E777E2E7-169C-4528-ABF7-4B2CE048C63E}" srcOrd="0" destOrd="0" presId="urn:microsoft.com/office/officeart/2005/8/layout/hList9"/>
    <dgm:cxn modelId="{7C5AA81F-8821-4624-B85C-BD346597CFA2}" srcId="{F0CC9C8A-719D-4351-A76A-91359FA766FE}" destId="{AC57F26F-6532-4259-BF23-A399FF05D353}" srcOrd="0" destOrd="0" parTransId="{57DA28E8-564A-4259-95F8-34406DB2DCAF}" sibTransId="{4FFB9999-902E-4B9C-8DCE-C98567F6B2B4}"/>
    <dgm:cxn modelId="{4CEF6B3A-D30A-479B-B8FB-CE34F6FA3D11}" srcId="{10F373F7-6DEA-4411-8AEE-D2AC9C3F23A3}" destId="{EF1CA068-2CE2-48E9-8DDA-B7A3E7699407}" srcOrd="1" destOrd="0" parTransId="{23291C4F-F0C6-4D97-9690-F46788B67AE5}" sibTransId="{0AEFB374-AB76-4D71-AD8C-76B71C2122AC}"/>
    <dgm:cxn modelId="{8F322B63-EFA3-45FF-86EC-B53B589077DB}" type="presOf" srcId="{1B536A08-31BE-4857-B33C-FF2298846EA3}" destId="{7360A8ED-291D-4485-B27C-F6FB74538423}" srcOrd="1" destOrd="0" presId="urn:microsoft.com/office/officeart/2005/8/layout/hList9"/>
    <dgm:cxn modelId="{2DF23747-0893-402F-B7B2-53FF5C8AF093}" type="presOf" srcId="{74996164-8994-4364-946C-4CCFACC41220}" destId="{D4867228-5C15-44D6-8B62-5944F7D3397E}" srcOrd="0" destOrd="0" presId="urn:microsoft.com/office/officeart/2005/8/layout/hList9"/>
    <dgm:cxn modelId="{FAD0814B-DAA5-4A72-AF01-5DAB49FAA2D7}" type="presOf" srcId="{A548A76B-C5A2-41B0-87A6-54FE3F7F607E}" destId="{24A170E9-285F-4CE4-9015-A877AF1CBF7A}" srcOrd="0" destOrd="0" presId="urn:microsoft.com/office/officeart/2005/8/layout/hList9"/>
    <dgm:cxn modelId="{208A614D-C2A4-476B-8960-AC90B2636354}" type="presOf" srcId="{1B536A08-31BE-4857-B33C-FF2298846EA3}" destId="{1BA28B11-29C1-4879-B359-24B9A78BD749}" srcOrd="0" destOrd="0" presId="urn:microsoft.com/office/officeart/2005/8/layout/hList9"/>
    <dgm:cxn modelId="{884BB56E-15DE-4E6A-A10B-8A70156C7407}" type="presOf" srcId="{EF1CA068-2CE2-48E9-8DDA-B7A3E7699407}" destId="{CD9C89B8-B6AD-4650-88D8-58A80A5D59D6}" srcOrd="1" destOrd="0" presId="urn:microsoft.com/office/officeart/2005/8/layout/hList9"/>
    <dgm:cxn modelId="{32B9B374-EA87-4FDF-86FB-913426B2BE7B}" type="presOf" srcId="{4D799106-F89D-43C4-B61D-CC747D7E313B}" destId="{391B8190-FD5C-4C3F-B672-821ED0646517}" srcOrd="0" destOrd="0" presId="urn:microsoft.com/office/officeart/2005/8/layout/hList9"/>
    <dgm:cxn modelId="{E4C24675-41ED-4C84-ACC7-F4BF2C78B1FC}" type="presOf" srcId="{B45F79DB-D475-4D66-B14D-8D9260724ECF}" destId="{5C8A2CDD-44D5-4199-9202-6CAB2FE71A63}" srcOrd="0" destOrd="0" presId="urn:microsoft.com/office/officeart/2005/8/layout/hList9"/>
    <dgm:cxn modelId="{298AB979-EA78-40E6-BB75-B25C6E8CB5C1}" type="presOf" srcId="{2ED04B02-E925-44BE-AE3F-391181DB436A}" destId="{EFEDFD4A-FB37-4866-809A-7F439FEA91E2}" srcOrd="0" destOrd="0" presId="urn:microsoft.com/office/officeart/2005/8/layout/hList9"/>
    <dgm:cxn modelId="{48CF9E80-7881-4FDE-8385-63F73381D419}" type="presOf" srcId="{AC57F26F-6532-4259-BF23-A399FF05D353}" destId="{3B299E51-E60C-4766-BDC7-610DA89DD9C1}" srcOrd="1" destOrd="0" presId="urn:microsoft.com/office/officeart/2005/8/layout/hList9"/>
    <dgm:cxn modelId="{C7F6D481-B385-4587-8627-DF4899AC0C72}" srcId="{74996164-8994-4364-946C-4CCFACC41220}" destId="{B45F79DB-D475-4D66-B14D-8D9260724ECF}" srcOrd="0" destOrd="0" parTransId="{AA2F9F46-A5E4-4E9B-82C2-4225260FDECB}" sibTransId="{60D3FA08-EE0E-499D-8DFC-87D82BF71D5A}"/>
    <dgm:cxn modelId="{1004EF86-6FF3-438B-88D5-99EC02100A3E}" srcId="{10F373F7-6DEA-4411-8AEE-D2AC9C3F23A3}" destId="{4D799106-F89D-43C4-B61D-CC747D7E313B}" srcOrd="0" destOrd="0" parTransId="{9C6CCA91-6CB1-44C6-B0FB-0B53E6D86DC8}" sibTransId="{E0D38D71-720C-46A0-8C11-C594B2AD1088}"/>
    <dgm:cxn modelId="{3C496D8C-5403-4896-805C-AD16128458FB}" type="presOf" srcId="{F0CC9C8A-719D-4351-A76A-91359FA766FE}" destId="{D67691DE-C771-467F-B57B-A1232FC00E7E}" srcOrd="0" destOrd="0" presId="urn:microsoft.com/office/officeart/2005/8/layout/hList9"/>
    <dgm:cxn modelId="{E701EF99-B97A-4364-B21B-83F38E715024}" type="presOf" srcId="{AC57F26F-6532-4259-BF23-A399FF05D353}" destId="{36D08D42-4E8E-4F2C-9D8A-AFEA08E51103}" srcOrd="0" destOrd="0" presId="urn:microsoft.com/office/officeart/2005/8/layout/hList9"/>
    <dgm:cxn modelId="{D9F7E19B-0AF4-438A-918D-FBB605D9DDB3}" srcId="{F0CC9C8A-719D-4351-A76A-91359FA766FE}" destId="{1B536A08-31BE-4857-B33C-FF2298846EA3}" srcOrd="1" destOrd="0" parTransId="{AC485A5B-3850-41B6-BBC8-DEB385CE7442}" sibTransId="{998CF87F-C498-4868-B6C5-6DBE9EFA9DB8}"/>
    <dgm:cxn modelId="{CE09069F-66E6-4AE2-A36B-A102C3DB7E76}" srcId="{74996164-8994-4364-946C-4CCFACC41220}" destId="{2ED04B02-E925-44BE-AE3F-391181DB436A}" srcOrd="1" destOrd="0" parTransId="{2298D4C5-BE3C-46AA-929D-3B768CC1A534}" sibTransId="{37406DCB-5CC3-4EA0-9935-E44BDB0B180B}"/>
    <dgm:cxn modelId="{B7E12BD2-17C4-4320-8E83-B5D15E5EA450}" type="presOf" srcId="{4D799106-F89D-43C4-B61D-CC747D7E313B}" destId="{AD89B67A-6CC6-48F0-AD37-30FCDA5C1D47}" srcOrd="1" destOrd="0" presId="urn:microsoft.com/office/officeart/2005/8/layout/hList9"/>
    <dgm:cxn modelId="{61A48DD3-1108-4FB0-8BEE-1C8979ED2464}" srcId="{A548A76B-C5A2-41B0-87A6-54FE3F7F607E}" destId="{74996164-8994-4364-946C-4CCFACC41220}" srcOrd="2" destOrd="0" parTransId="{DCFADBD7-DAD5-4ED6-A092-1FF0E3B20C7F}" sibTransId="{72280B28-D2CD-4664-89E6-8C98F4A58099}"/>
    <dgm:cxn modelId="{C76A62DB-8C25-4D89-AF3A-D6978459C42B}" type="presOf" srcId="{B45F79DB-D475-4D66-B14D-8D9260724ECF}" destId="{C6A06652-3255-4B6B-A0A6-86FFE7368E55}" srcOrd="1" destOrd="0" presId="urn:microsoft.com/office/officeart/2005/8/layout/hList9"/>
    <dgm:cxn modelId="{6633CAE2-337F-44E0-AE0E-D6E9060FF855}" type="presOf" srcId="{2ED04B02-E925-44BE-AE3F-391181DB436A}" destId="{9D2F24E0-1B8F-4927-94D1-1CA997E34184}" srcOrd="1" destOrd="0" presId="urn:microsoft.com/office/officeart/2005/8/layout/hList9"/>
    <dgm:cxn modelId="{4D1691D9-F578-47CB-B94A-1080AB9F6282}" type="presParOf" srcId="{24A170E9-285F-4CE4-9015-A877AF1CBF7A}" destId="{06087540-0508-4FA3-9260-31C2F714D086}" srcOrd="0" destOrd="0" presId="urn:microsoft.com/office/officeart/2005/8/layout/hList9"/>
    <dgm:cxn modelId="{BE4CB909-511F-4EA1-B0C3-392C891B00AD}" type="presParOf" srcId="{24A170E9-285F-4CE4-9015-A877AF1CBF7A}" destId="{B89E4F0C-4AA2-4466-9B59-357DE5286E53}" srcOrd="1" destOrd="0" presId="urn:microsoft.com/office/officeart/2005/8/layout/hList9"/>
    <dgm:cxn modelId="{1CC8501B-3642-43DC-9FD1-5FD20A993112}" type="presParOf" srcId="{B89E4F0C-4AA2-4466-9B59-357DE5286E53}" destId="{DCCE46FF-4C17-45E0-8750-3F32A56CC917}" srcOrd="0" destOrd="0" presId="urn:microsoft.com/office/officeart/2005/8/layout/hList9"/>
    <dgm:cxn modelId="{6E9855B2-5BEB-4049-8611-78AF004657C8}" type="presParOf" srcId="{B89E4F0C-4AA2-4466-9B59-357DE5286E53}" destId="{556E7DF4-19A9-42B8-AAA9-C9AC67A3E52C}" srcOrd="1" destOrd="0" presId="urn:microsoft.com/office/officeart/2005/8/layout/hList9"/>
    <dgm:cxn modelId="{EC3876C9-83F4-4EB4-8635-128D6D84A9B1}" type="presParOf" srcId="{556E7DF4-19A9-42B8-AAA9-C9AC67A3E52C}" destId="{391B8190-FD5C-4C3F-B672-821ED0646517}" srcOrd="0" destOrd="0" presId="urn:microsoft.com/office/officeart/2005/8/layout/hList9"/>
    <dgm:cxn modelId="{F48BE5EC-241A-4EF2-A8FC-468C065F930F}" type="presParOf" srcId="{556E7DF4-19A9-42B8-AAA9-C9AC67A3E52C}" destId="{AD89B67A-6CC6-48F0-AD37-30FCDA5C1D47}" srcOrd="1" destOrd="0" presId="urn:microsoft.com/office/officeart/2005/8/layout/hList9"/>
    <dgm:cxn modelId="{4D36A247-E307-44DB-A048-EDC490342478}" type="presParOf" srcId="{B89E4F0C-4AA2-4466-9B59-357DE5286E53}" destId="{02C0C671-1EA4-4C49-AF99-E7545B416CB5}" srcOrd="2" destOrd="0" presId="urn:microsoft.com/office/officeart/2005/8/layout/hList9"/>
    <dgm:cxn modelId="{848FCE8B-E164-45F7-AEF6-9D64F8E30FB1}" type="presParOf" srcId="{02C0C671-1EA4-4C49-AF99-E7545B416CB5}" destId="{13EA23E5-C967-48A8-B3B2-4B8343BA879D}" srcOrd="0" destOrd="0" presId="urn:microsoft.com/office/officeart/2005/8/layout/hList9"/>
    <dgm:cxn modelId="{82CBC80D-DB69-4827-A0F8-8148C095FDE6}" type="presParOf" srcId="{02C0C671-1EA4-4C49-AF99-E7545B416CB5}" destId="{CD9C89B8-B6AD-4650-88D8-58A80A5D59D6}" srcOrd="1" destOrd="0" presId="urn:microsoft.com/office/officeart/2005/8/layout/hList9"/>
    <dgm:cxn modelId="{1635A5A5-F2F1-4EE9-A6F3-9835A490B4F8}" type="presParOf" srcId="{24A170E9-285F-4CE4-9015-A877AF1CBF7A}" destId="{67110787-8F34-47BE-9E4E-61EA3FD61796}" srcOrd="2" destOrd="0" presId="urn:microsoft.com/office/officeart/2005/8/layout/hList9"/>
    <dgm:cxn modelId="{AFB40831-1781-44BB-9974-13367F5BCA64}" type="presParOf" srcId="{24A170E9-285F-4CE4-9015-A877AF1CBF7A}" destId="{E777E2E7-169C-4528-ABF7-4B2CE048C63E}" srcOrd="3" destOrd="0" presId="urn:microsoft.com/office/officeart/2005/8/layout/hList9"/>
    <dgm:cxn modelId="{3E8857BC-E654-421F-981E-57A73A187C7B}" type="presParOf" srcId="{24A170E9-285F-4CE4-9015-A877AF1CBF7A}" destId="{76CEC441-D55A-40A2-A4E5-5AE9E90DBDBB}" srcOrd="4" destOrd="0" presId="urn:microsoft.com/office/officeart/2005/8/layout/hList9"/>
    <dgm:cxn modelId="{6DADA397-EFE2-4B92-91A0-5D5174A83C7E}" type="presParOf" srcId="{24A170E9-285F-4CE4-9015-A877AF1CBF7A}" destId="{06D1EA32-AAE8-4462-9128-6644E76ADAC4}" srcOrd="5" destOrd="0" presId="urn:microsoft.com/office/officeart/2005/8/layout/hList9"/>
    <dgm:cxn modelId="{8AE010F3-416B-4270-B1E9-BCF2ABD8CBAA}" type="presParOf" srcId="{24A170E9-285F-4CE4-9015-A877AF1CBF7A}" destId="{2D78B7F1-9F1E-478B-931F-68A02326F068}" srcOrd="6" destOrd="0" presId="urn:microsoft.com/office/officeart/2005/8/layout/hList9"/>
    <dgm:cxn modelId="{AA539A4E-2929-4CD5-938D-AAB13200098E}" type="presParOf" srcId="{2D78B7F1-9F1E-478B-931F-68A02326F068}" destId="{AD6B39F6-61A3-4BA5-8787-841F56E4CA43}" srcOrd="0" destOrd="0" presId="urn:microsoft.com/office/officeart/2005/8/layout/hList9"/>
    <dgm:cxn modelId="{DFC1C0D7-7620-4E9B-B07F-DBED0FB353B0}" type="presParOf" srcId="{2D78B7F1-9F1E-478B-931F-68A02326F068}" destId="{6C65E867-4CC0-4BAA-AE80-50EB44B7801A}" srcOrd="1" destOrd="0" presId="urn:microsoft.com/office/officeart/2005/8/layout/hList9"/>
    <dgm:cxn modelId="{D05F0706-CE48-421E-A950-41771229CC89}" type="presParOf" srcId="{6C65E867-4CC0-4BAA-AE80-50EB44B7801A}" destId="{36D08D42-4E8E-4F2C-9D8A-AFEA08E51103}" srcOrd="0" destOrd="0" presId="urn:microsoft.com/office/officeart/2005/8/layout/hList9"/>
    <dgm:cxn modelId="{98F6D396-A03B-4EF8-BC0D-94CE43743997}" type="presParOf" srcId="{6C65E867-4CC0-4BAA-AE80-50EB44B7801A}" destId="{3B299E51-E60C-4766-BDC7-610DA89DD9C1}" srcOrd="1" destOrd="0" presId="urn:microsoft.com/office/officeart/2005/8/layout/hList9"/>
    <dgm:cxn modelId="{6290DF28-8C34-48B8-9CCB-243185F62398}" type="presParOf" srcId="{2D78B7F1-9F1E-478B-931F-68A02326F068}" destId="{525C2D2A-3F83-46C7-A0F8-8499CF9CC4FC}" srcOrd="2" destOrd="0" presId="urn:microsoft.com/office/officeart/2005/8/layout/hList9"/>
    <dgm:cxn modelId="{093BC4A2-A3A1-44A3-B1B3-618645B1FF9C}" type="presParOf" srcId="{525C2D2A-3F83-46C7-A0F8-8499CF9CC4FC}" destId="{1BA28B11-29C1-4879-B359-24B9A78BD749}" srcOrd="0" destOrd="0" presId="urn:microsoft.com/office/officeart/2005/8/layout/hList9"/>
    <dgm:cxn modelId="{7E82D492-5C32-4625-B35E-5F327593347D}" type="presParOf" srcId="{525C2D2A-3F83-46C7-A0F8-8499CF9CC4FC}" destId="{7360A8ED-291D-4485-B27C-F6FB74538423}" srcOrd="1" destOrd="0" presId="urn:microsoft.com/office/officeart/2005/8/layout/hList9"/>
    <dgm:cxn modelId="{73BAB358-3584-4B5B-BEB2-F1FD98FA1A49}" type="presParOf" srcId="{24A170E9-285F-4CE4-9015-A877AF1CBF7A}" destId="{0D2586EA-3067-45DD-8179-42442C3493E9}" srcOrd="7" destOrd="0" presId="urn:microsoft.com/office/officeart/2005/8/layout/hList9"/>
    <dgm:cxn modelId="{106618E0-15AE-4498-BA01-F22329BB69B3}" type="presParOf" srcId="{24A170E9-285F-4CE4-9015-A877AF1CBF7A}" destId="{D67691DE-C771-467F-B57B-A1232FC00E7E}" srcOrd="8" destOrd="0" presId="urn:microsoft.com/office/officeart/2005/8/layout/hList9"/>
    <dgm:cxn modelId="{0C161D97-26B2-4FFE-A491-A2B1448E5458}" type="presParOf" srcId="{24A170E9-285F-4CE4-9015-A877AF1CBF7A}" destId="{B7471D43-F8AD-475A-806B-A2F1316924C7}" srcOrd="9" destOrd="0" presId="urn:microsoft.com/office/officeart/2005/8/layout/hList9"/>
    <dgm:cxn modelId="{F9FD9535-D1D2-4736-A1DF-C84D33916CDD}" type="presParOf" srcId="{24A170E9-285F-4CE4-9015-A877AF1CBF7A}" destId="{CC382E8B-3A7E-458F-B546-7EB073E12EE2}" srcOrd="10" destOrd="0" presId="urn:microsoft.com/office/officeart/2005/8/layout/hList9"/>
    <dgm:cxn modelId="{62E66D03-44B0-445D-90C9-36F19659D014}" type="presParOf" srcId="{24A170E9-285F-4CE4-9015-A877AF1CBF7A}" destId="{7678F7DA-65D6-4116-A435-417726F5CAEA}" srcOrd="11" destOrd="0" presId="urn:microsoft.com/office/officeart/2005/8/layout/hList9"/>
    <dgm:cxn modelId="{F5AD77CB-C367-4659-B5EB-37803E2AFA44}" type="presParOf" srcId="{7678F7DA-65D6-4116-A435-417726F5CAEA}" destId="{DC581901-E01E-4B72-B27E-921D49F88C49}" srcOrd="0" destOrd="0" presId="urn:microsoft.com/office/officeart/2005/8/layout/hList9"/>
    <dgm:cxn modelId="{10007AE3-1CC6-4922-AC1B-9BB9CAD0225A}" type="presParOf" srcId="{7678F7DA-65D6-4116-A435-417726F5CAEA}" destId="{9488DF77-7128-486F-A5D4-5C34A6150F0F}" srcOrd="1" destOrd="0" presId="urn:microsoft.com/office/officeart/2005/8/layout/hList9"/>
    <dgm:cxn modelId="{D71A6D5D-E4B6-4BDC-8018-8C1C98801990}" type="presParOf" srcId="{9488DF77-7128-486F-A5D4-5C34A6150F0F}" destId="{5C8A2CDD-44D5-4199-9202-6CAB2FE71A63}" srcOrd="0" destOrd="0" presId="urn:microsoft.com/office/officeart/2005/8/layout/hList9"/>
    <dgm:cxn modelId="{85D2C8D0-CFFC-4CC8-8D2E-5BCF90E63AE9}" type="presParOf" srcId="{9488DF77-7128-486F-A5D4-5C34A6150F0F}" destId="{C6A06652-3255-4B6B-A0A6-86FFE7368E55}" srcOrd="1" destOrd="0" presId="urn:microsoft.com/office/officeart/2005/8/layout/hList9"/>
    <dgm:cxn modelId="{9323FFB2-469E-48CC-B191-79631396B3B5}" type="presParOf" srcId="{7678F7DA-65D6-4116-A435-417726F5CAEA}" destId="{052AB443-98DC-4517-8E86-3A232D80FBB8}" srcOrd="2" destOrd="0" presId="urn:microsoft.com/office/officeart/2005/8/layout/hList9"/>
    <dgm:cxn modelId="{C5FCE4CA-47B3-4989-8A53-4AE6C6A4457A}" type="presParOf" srcId="{052AB443-98DC-4517-8E86-3A232D80FBB8}" destId="{EFEDFD4A-FB37-4866-809A-7F439FEA91E2}" srcOrd="0" destOrd="0" presId="urn:microsoft.com/office/officeart/2005/8/layout/hList9"/>
    <dgm:cxn modelId="{13D9CA7A-1129-40CD-A12C-C6B0EC447A74}" type="presParOf" srcId="{052AB443-98DC-4517-8E86-3A232D80FBB8}" destId="{9D2F24E0-1B8F-4927-94D1-1CA997E34184}" srcOrd="1" destOrd="0" presId="urn:microsoft.com/office/officeart/2005/8/layout/hList9"/>
    <dgm:cxn modelId="{2E609D1C-2610-4EAF-9A8E-930392F8B26F}" type="presParOf" srcId="{24A170E9-285F-4CE4-9015-A877AF1CBF7A}" destId="{EDE41C2E-69E5-4B83-AD94-13D98E48AF38}" srcOrd="12" destOrd="0" presId="urn:microsoft.com/office/officeart/2005/8/layout/hList9"/>
    <dgm:cxn modelId="{C38641D2-6080-4D48-BC51-85CF96145FD1}" type="presParOf" srcId="{24A170E9-285F-4CE4-9015-A877AF1CBF7A}" destId="{D4867228-5C15-44D6-8B62-5944F7D3397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 custT="1"/>
      <dgm:spPr/>
      <dgm:t>
        <a:bodyPr/>
        <a:lstStyle/>
        <a:p>
          <a:pPr algn="l"/>
          <a:r>
            <a:rPr lang="zh-CN" altLang="en-US" sz="1600" dirty="0"/>
            <a:t>平台</a:t>
          </a:r>
          <a:endParaRPr lang="en-US" sz="1600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 sz="1600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 sz="1600"/>
        </a:p>
      </dgm:t>
    </dgm:pt>
    <dgm:pt modelId="{9E29CEA6-75A4-4E39-904A-6FAFF6A24902}">
      <dgm:prSet phldrT="[Text]" custT="1"/>
      <dgm:spPr/>
      <dgm:t>
        <a:bodyPr/>
        <a:lstStyle/>
        <a:p>
          <a:r>
            <a:rPr lang="zh-CN" altLang="en-US" sz="1200" dirty="0"/>
            <a:t>消费者</a:t>
          </a:r>
          <a:endParaRPr lang="en-US" sz="1200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 sz="1600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 sz="1600"/>
        </a:p>
      </dgm:t>
    </dgm:pt>
    <dgm:pt modelId="{0ECB84FB-E646-4BE7-B087-17D66FF7B701}">
      <dgm:prSet phldrT="[Text]" custT="1"/>
      <dgm:spPr/>
      <dgm:t>
        <a:bodyPr/>
        <a:lstStyle/>
        <a:p>
          <a:r>
            <a:rPr lang="zh-CN" altLang="en-US" sz="1200" dirty="0"/>
            <a:t>市场</a:t>
          </a:r>
          <a:endParaRPr lang="en-US" sz="1200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 sz="1600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 sz="1600"/>
        </a:p>
      </dgm:t>
    </dgm:pt>
    <dgm:pt modelId="{1FF923B2-D48F-45C3-84F8-55D7B50D4911}">
      <dgm:prSet phldrT="[Text]" custT="1"/>
      <dgm:spPr/>
      <dgm:t>
        <a:bodyPr/>
        <a:lstStyle/>
        <a:p>
          <a:r>
            <a:rPr lang="zh-CN" altLang="en-US" sz="1200" dirty="0"/>
            <a:t>产供</a:t>
          </a:r>
          <a:endParaRPr lang="en-US" sz="1200" dirty="0"/>
        </a:p>
      </dgm:t>
    </dgm:pt>
    <dgm:pt modelId="{4E847EAF-46AA-4557-94B9-6F5EFC9BFC12}" type="parTrans" cxnId="{032EF55E-BEB4-4CF5-B47C-A28088C3D8CE}">
      <dgm:prSet/>
      <dgm:spPr/>
      <dgm:t>
        <a:bodyPr/>
        <a:lstStyle/>
        <a:p>
          <a:endParaRPr lang="en-US" sz="1600"/>
        </a:p>
      </dgm:t>
    </dgm:pt>
    <dgm:pt modelId="{A162F85F-FE3B-4357-81ED-A0B2EA8878D5}" type="sibTrans" cxnId="{032EF55E-BEB4-4CF5-B47C-A28088C3D8CE}">
      <dgm:prSet/>
      <dgm:spPr/>
      <dgm:t>
        <a:bodyPr/>
        <a:lstStyle/>
        <a:p>
          <a:endParaRPr lang="en-US" sz="1600"/>
        </a:p>
      </dgm:t>
    </dgm:pt>
    <dgm:pt modelId="{42D9E7B0-C48C-4E17-AD94-462A748913DD}">
      <dgm:prSet phldrT="[Text]" custT="1"/>
      <dgm:spPr/>
      <dgm:t>
        <a:bodyPr/>
        <a:lstStyle/>
        <a:p>
          <a:r>
            <a:rPr lang="zh-CN" altLang="en-US" sz="1200" dirty="0"/>
            <a:t>管理</a:t>
          </a:r>
          <a:endParaRPr lang="en-US" sz="1200" dirty="0"/>
        </a:p>
      </dgm:t>
    </dgm:pt>
    <dgm:pt modelId="{474A0E90-1EAA-4F18-A159-36562FD0B427}" type="parTrans" cxnId="{525FBFD8-098D-4CF8-AD36-E191C127229F}">
      <dgm:prSet/>
      <dgm:spPr/>
      <dgm:t>
        <a:bodyPr/>
        <a:lstStyle/>
        <a:p>
          <a:endParaRPr lang="en-US" sz="1600"/>
        </a:p>
      </dgm:t>
    </dgm:pt>
    <dgm:pt modelId="{411B2C52-B07E-4427-921B-0ECBCA4BA6F1}" type="sibTrans" cxnId="{525FBFD8-098D-4CF8-AD36-E191C127229F}">
      <dgm:prSet/>
      <dgm:spPr/>
      <dgm:t>
        <a:bodyPr/>
        <a:lstStyle/>
        <a:p>
          <a:endParaRPr lang="en-US" sz="1600"/>
        </a:p>
      </dgm:t>
    </dgm:pt>
    <dgm:pt modelId="{2483C71B-BD19-4625-844B-99BC042747A1}">
      <dgm:prSet phldrT="[Text]" custT="1"/>
      <dgm:spPr/>
      <dgm:t>
        <a:bodyPr/>
        <a:lstStyle/>
        <a:p>
          <a:r>
            <a:rPr lang="zh-CN" altLang="en-US" sz="2400" dirty="0"/>
            <a:t>云平台</a:t>
          </a:r>
          <a:endParaRPr lang="en-US" sz="2400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 sz="1600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 sz="1600"/>
        </a:p>
      </dgm:t>
    </dgm:pt>
    <dgm:pt modelId="{920F3A51-C9F0-4CC8-BAFF-CFF66009A571}">
      <dgm:prSet phldrT="[Text]" custT="1"/>
      <dgm:spPr/>
      <dgm:t>
        <a:bodyPr/>
        <a:lstStyle/>
        <a:p>
          <a:r>
            <a:rPr lang="zh-CN" altLang="en-US" sz="2000" dirty="0"/>
            <a:t>用户</a:t>
          </a:r>
          <a:endParaRPr lang="en-US" sz="2000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 sz="1600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 sz="1600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486622" custScaleY="294415" custLinFactNeighborY="23764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963D7736-6CCE-4ECE-B384-0AF324FB3D12}" type="pres">
      <dgm:prSet presAssocID="{FB7C75CD-48C9-4ADA-A78F-383F295CE3A0}" presName="Name19" presStyleLbl="parChTrans1D2" presStyleIdx="0" presStyleCnt="4"/>
      <dgm:spPr/>
    </dgm:pt>
    <dgm:pt modelId="{8FA6D694-C855-4EF8-BB3C-B26976D59BE1}" type="pres">
      <dgm:prSet presAssocID="{9E29CEA6-75A4-4E39-904A-6FAFF6A24902}" presName="Name21" presStyleCnt="0"/>
      <dgm:spPr/>
    </dgm:pt>
    <dgm:pt modelId="{D216D254-4EF1-4148-8600-935D2EF30E4D}" type="pres">
      <dgm:prSet presAssocID="{9E29CEA6-75A4-4E39-904A-6FAFF6A24902}" presName="level2Shape" presStyleLbl="node2" presStyleIdx="0" presStyleCnt="4" custLinFactY="132" custLinFactNeighborY="100000"/>
      <dgm:spPr/>
    </dgm:pt>
    <dgm:pt modelId="{0951D108-CC5B-4272-8758-0F2E446492EF}" type="pres">
      <dgm:prSet presAssocID="{9E29CEA6-75A4-4E39-904A-6FAFF6A24902}" presName="hierChild3" presStyleCnt="0"/>
      <dgm:spPr/>
    </dgm:pt>
    <dgm:pt modelId="{2C14ACEC-91DF-4D14-8895-9028C7F6FBAF}" type="pres">
      <dgm:prSet presAssocID="{89AA5620-8234-4FAC-9EAC-BC9FC58AD3D7}" presName="Name19" presStyleLbl="parChTrans1D2" presStyleIdx="1" presStyleCnt="4"/>
      <dgm:spPr/>
    </dgm:pt>
    <dgm:pt modelId="{F4A1DF39-ADC5-42BB-B7C4-192A3D62CF06}" type="pres">
      <dgm:prSet presAssocID="{0ECB84FB-E646-4BE7-B087-17D66FF7B701}" presName="Name21" presStyleCnt="0"/>
      <dgm:spPr/>
    </dgm:pt>
    <dgm:pt modelId="{72E79061-5862-431F-987E-5EB6B61B1730}" type="pres">
      <dgm:prSet presAssocID="{0ECB84FB-E646-4BE7-B087-17D66FF7B701}" presName="level2Shape" presStyleLbl="node2" presStyleIdx="1" presStyleCnt="4" custLinFactY="132" custLinFactNeighborY="100000"/>
      <dgm:spPr/>
    </dgm:pt>
    <dgm:pt modelId="{C87BA131-A03E-41BC-AD53-1396BF503666}" type="pres">
      <dgm:prSet presAssocID="{0ECB84FB-E646-4BE7-B087-17D66FF7B701}" presName="hierChild3" presStyleCnt="0"/>
      <dgm:spPr/>
    </dgm:pt>
    <dgm:pt modelId="{097E826B-7960-4B5B-8C8C-9325A011318C}" type="pres">
      <dgm:prSet presAssocID="{4E847EAF-46AA-4557-94B9-6F5EFC9BFC12}" presName="Name19" presStyleLbl="parChTrans1D2" presStyleIdx="2" presStyleCnt="4"/>
      <dgm:spPr/>
    </dgm:pt>
    <dgm:pt modelId="{179257F2-DB36-4364-8E70-7BEC97437345}" type="pres">
      <dgm:prSet presAssocID="{1FF923B2-D48F-45C3-84F8-55D7B50D4911}" presName="Name21" presStyleCnt="0"/>
      <dgm:spPr/>
    </dgm:pt>
    <dgm:pt modelId="{E43A5A5B-1664-45CC-8087-A9FF70928243}" type="pres">
      <dgm:prSet presAssocID="{1FF923B2-D48F-45C3-84F8-55D7B50D4911}" presName="level2Shape" presStyleLbl="node2" presStyleIdx="2" presStyleCnt="4" custLinFactY="132" custLinFactNeighborY="100000"/>
      <dgm:spPr/>
    </dgm:pt>
    <dgm:pt modelId="{7F06C664-A804-4C8D-933B-6BD22D01E3B4}" type="pres">
      <dgm:prSet presAssocID="{1FF923B2-D48F-45C3-84F8-55D7B50D4911}" presName="hierChild3" presStyleCnt="0"/>
      <dgm:spPr/>
    </dgm:pt>
    <dgm:pt modelId="{0ACABD68-17F7-4334-B246-5493C26FC2EE}" type="pres">
      <dgm:prSet presAssocID="{474A0E90-1EAA-4F18-A159-36562FD0B427}" presName="Name19" presStyleLbl="parChTrans1D2" presStyleIdx="3" presStyleCnt="4"/>
      <dgm:spPr/>
    </dgm:pt>
    <dgm:pt modelId="{15E858F4-4DC8-43E6-9801-9CC4D0E2D3A8}" type="pres">
      <dgm:prSet presAssocID="{42D9E7B0-C48C-4E17-AD94-462A748913DD}" presName="Name21" presStyleCnt="0"/>
      <dgm:spPr/>
    </dgm:pt>
    <dgm:pt modelId="{D6DAB2CB-4607-4EC0-97AF-9EEDD0CD388E}" type="pres">
      <dgm:prSet presAssocID="{42D9E7B0-C48C-4E17-AD94-462A748913DD}" presName="level2Shape" presStyleLbl="node2" presStyleIdx="3" presStyleCnt="4" custLinFactY="132" custLinFactNeighborY="100000"/>
      <dgm:spPr/>
    </dgm:pt>
    <dgm:pt modelId="{C1368CE3-E9C4-4530-B722-20B6C0271AEE}" type="pres">
      <dgm:prSet presAssocID="{42D9E7B0-C48C-4E17-AD94-462A748913DD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2" custScaleY="294415"/>
      <dgm:spPr/>
    </dgm:pt>
    <dgm:pt modelId="{6DD6D0C5-6FBD-440E-A150-1713187A953F}" type="pres">
      <dgm:prSet presAssocID="{2483C71B-BD19-4625-844B-99BC042747A1}" presName="bgRectTx" presStyleLbl="bgShp" presStyleIdx="0" presStyleCnt="2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1" presStyleCnt="2" custScaleY="191717"/>
      <dgm:spPr/>
    </dgm:pt>
    <dgm:pt modelId="{7A645044-9BFC-4811-8D6B-61A3DFE61D0D}" type="pres">
      <dgm:prSet presAssocID="{920F3A51-C9F0-4CC8-BAFF-CFF66009A57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9B749F17-CE78-4F4C-8F59-F0803DC5C26E}" srcId="{392443BD-B49A-45ED-A79F-75A1ACFBBCBE}" destId="{9E29CEA6-75A4-4E39-904A-6FAFF6A24902}" srcOrd="0" destOrd="0" parTransId="{FB7C75CD-48C9-4ADA-A78F-383F295CE3A0}" sibTransId="{23C727EF-9DE1-445A-8DE9-D4CCA9014B9E}"/>
    <dgm:cxn modelId="{032EF55E-BEB4-4CF5-B47C-A28088C3D8CE}" srcId="{392443BD-B49A-45ED-A79F-75A1ACFBBCBE}" destId="{1FF923B2-D48F-45C3-84F8-55D7B50D4911}" srcOrd="2" destOrd="0" parTransId="{4E847EAF-46AA-4557-94B9-6F5EFC9BFC12}" sibTransId="{A162F85F-FE3B-4357-81ED-A0B2EA8878D5}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E2B31173-280B-46C0-A63E-A5FE3387E476}" type="presOf" srcId="{89AA5620-8234-4FAC-9EAC-BC9FC58AD3D7}" destId="{2C14ACEC-91DF-4D14-8895-9028C7F6FBAF}" srcOrd="0" destOrd="0" presId="urn:microsoft.com/office/officeart/2005/8/layout/hierarchy6"/>
    <dgm:cxn modelId="{582A3F57-F55B-4814-A804-A863E4CB9B76}" type="presOf" srcId="{42D9E7B0-C48C-4E17-AD94-462A748913DD}" destId="{D6DAB2CB-4607-4EC0-97AF-9EEDD0CD388E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C5B35781-FE0E-42BC-B6B7-3CB8B5A5E7A8}" type="presOf" srcId="{1FF923B2-D48F-45C3-84F8-55D7B50D4911}" destId="{E43A5A5B-1664-45CC-8087-A9FF70928243}" srcOrd="0" destOrd="0" presId="urn:microsoft.com/office/officeart/2005/8/layout/hierarchy6"/>
    <dgm:cxn modelId="{14A38083-D933-4324-BC5F-3561C30A7C18}" srcId="{E6DF996D-710D-40DC-A246-6DF1F9F5A390}" destId="{920F3A51-C9F0-4CC8-BAFF-CFF66009A571}" srcOrd="2" destOrd="0" parTransId="{FCAA831E-CBDC-4D0E-8B75-0D8878F00F44}" sibTransId="{87C0CC59-E8A7-42BD-8FF8-16667E8978A3}"/>
    <dgm:cxn modelId="{046BC4A7-0D20-4C4B-BC06-6FDE018C6EBC}" type="presOf" srcId="{474A0E90-1EAA-4F18-A159-36562FD0B427}" destId="{0ACABD68-17F7-4334-B246-5493C26FC2EE}" srcOrd="0" destOrd="0" presId="urn:microsoft.com/office/officeart/2005/8/layout/hierarchy6"/>
    <dgm:cxn modelId="{974926AC-56DC-4FA2-BCF3-ADA1E0804174}" type="presOf" srcId="{4E847EAF-46AA-4557-94B9-6F5EFC9BFC12}" destId="{097E826B-7960-4B5B-8C8C-9325A011318C}" srcOrd="0" destOrd="0" presId="urn:microsoft.com/office/officeart/2005/8/layout/hierarchy6"/>
    <dgm:cxn modelId="{7DBB18B0-898A-46BB-BB50-8B2E7CB2A8FF}" type="presOf" srcId="{0ECB84FB-E646-4BE7-B087-17D66FF7B701}" destId="{72E79061-5862-431F-987E-5EB6B61B1730}" srcOrd="0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525FBFD8-098D-4CF8-AD36-E191C127229F}" srcId="{392443BD-B49A-45ED-A79F-75A1ACFBBCBE}" destId="{42D9E7B0-C48C-4E17-AD94-462A748913DD}" srcOrd="3" destOrd="0" parTransId="{474A0E90-1EAA-4F18-A159-36562FD0B427}" sibTransId="{411B2C52-B07E-4427-921B-0ECBCA4BA6F1}"/>
    <dgm:cxn modelId="{493B77D9-C802-4A1C-93D1-B7C85926DFBD}" type="presOf" srcId="{FB7C75CD-48C9-4ADA-A78F-383F295CE3A0}" destId="{963D7736-6CCE-4ECE-B384-0AF324FB3D12}" srcOrd="0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9C95AFED-5966-4894-B580-562D66EF6854}" type="presOf" srcId="{9E29CEA6-75A4-4E39-904A-6FAFF6A24902}" destId="{D216D254-4EF1-4148-8600-935D2EF30E4D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C13A9786-80D5-4F0D-9962-78D35F091F73}" type="presParOf" srcId="{03A81BB9-C9E6-472E-A22B-F63CE302B594}" destId="{963D7736-6CCE-4ECE-B384-0AF324FB3D12}" srcOrd="0" destOrd="0" presId="urn:microsoft.com/office/officeart/2005/8/layout/hierarchy6"/>
    <dgm:cxn modelId="{EDC8E919-39E8-434B-89A3-B7401A432A30}" type="presParOf" srcId="{03A81BB9-C9E6-472E-A22B-F63CE302B594}" destId="{8FA6D694-C855-4EF8-BB3C-B26976D59BE1}" srcOrd="1" destOrd="0" presId="urn:microsoft.com/office/officeart/2005/8/layout/hierarchy6"/>
    <dgm:cxn modelId="{8925A885-1597-400A-9D91-5502C7CC5B30}" type="presParOf" srcId="{8FA6D694-C855-4EF8-BB3C-B26976D59BE1}" destId="{D216D254-4EF1-4148-8600-935D2EF30E4D}" srcOrd="0" destOrd="0" presId="urn:microsoft.com/office/officeart/2005/8/layout/hierarchy6"/>
    <dgm:cxn modelId="{C829D1F2-886C-417B-A2A6-AEB3114C8D27}" type="presParOf" srcId="{8FA6D694-C855-4EF8-BB3C-B26976D59BE1}" destId="{0951D108-CC5B-4272-8758-0F2E446492EF}" srcOrd="1" destOrd="0" presId="urn:microsoft.com/office/officeart/2005/8/layout/hierarchy6"/>
    <dgm:cxn modelId="{3DC37D89-2922-4437-B665-9DB6576AE0BF}" type="presParOf" srcId="{03A81BB9-C9E6-472E-A22B-F63CE302B594}" destId="{2C14ACEC-91DF-4D14-8895-9028C7F6FBAF}" srcOrd="2" destOrd="0" presId="urn:microsoft.com/office/officeart/2005/8/layout/hierarchy6"/>
    <dgm:cxn modelId="{AFED5F16-C756-46E2-9D11-EAE7628A5F44}" type="presParOf" srcId="{03A81BB9-C9E6-472E-A22B-F63CE302B594}" destId="{F4A1DF39-ADC5-42BB-B7C4-192A3D62CF06}" srcOrd="3" destOrd="0" presId="urn:microsoft.com/office/officeart/2005/8/layout/hierarchy6"/>
    <dgm:cxn modelId="{4F8617EC-B24F-486E-B9FE-301387D61C4B}" type="presParOf" srcId="{F4A1DF39-ADC5-42BB-B7C4-192A3D62CF06}" destId="{72E79061-5862-431F-987E-5EB6B61B1730}" srcOrd="0" destOrd="0" presId="urn:microsoft.com/office/officeart/2005/8/layout/hierarchy6"/>
    <dgm:cxn modelId="{44F6A67B-235A-4840-A054-A63FF36C4176}" type="presParOf" srcId="{F4A1DF39-ADC5-42BB-B7C4-192A3D62CF06}" destId="{C87BA131-A03E-41BC-AD53-1396BF503666}" srcOrd="1" destOrd="0" presId="urn:microsoft.com/office/officeart/2005/8/layout/hierarchy6"/>
    <dgm:cxn modelId="{38195692-37E4-41DA-9045-3E1E582442F6}" type="presParOf" srcId="{03A81BB9-C9E6-472E-A22B-F63CE302B594}" destId="{097E826B-7960-4B5B-8C8C-9325A011318C}" srcOrd="4" destOrd="0" presId="urn:microsoft.com/office/officeart/2005/8/layout/hierarchy6"/>
    <dgm:cxn modelId="{D0FC6D19-E0DF-46C4-91EE-9B73ECDAD8F1}" type="presParOf" srcId="{03A81BB9-C9E6-472E-A22B-F63CE302B594}" destId="{179257F2-DB36-4364-8E70-7BEC97437345}" srcOrd="5" destOrd="0" presId="urn:microsoft.com/office/officeart/2005/8/layout/hierarchy6"/>
    <dgm:cxn modelId="{7770DD41-297C-4DE3-8FE3-D72D18596C59}" type="presParOf" srcId="{179257F2-DB36-4364-8E70-7BEC97437345}" destId="{E43A5A5B-1664-45CC-8087-A9FF70928243}" srcOrd="0" destOrd="0" presId="urn:microsoft.com/office/officeart/2005/8/layout/hierarchy6"/>
    <dgm:cxn modelId="{31ED1FA3-1B1E-4855-9270-6D5D8FBEA6F7}" type="presParOf" srcId="{179257F2-DB36-4364-8E70-7BEC97437345}" destId="{7F06C664-A804-4C8D-933B-6BD22D01E3B4}" srcOrd="1" destOrd="0" presId="urn:microsoft.com/office/officeart/2005/8/layout/hierarchy6"/>
    <dgm:cxn modelId="{F7F7B89F-6993-4110-B8A7-383B8F3CE51C}" type="presParOf" srcId="{03A81BB9-C9E6-472E-A22B-F63CE302B594}" destId="{0ACABD68-17F7-4334-B246-5493C26FC2EE}" srcOrd="6" destOrd="0" presId="urn:microsoft.com/office/officeart/2005/8/layout/hierarchy6"/>
    <dgm:cxn modelId="{0ADFA05F-8FB6-4777-A678-110246BD92F7}" type="presParOf" srcId="{03A81BB9-C9E6-472E-A22B-F63CE302B594}" destId="{15E858F4-4DC8-43E6-9801-9CC4D0E2D3A8}" srcOrd="7" destOrd="0" presId="urn:microsoft.com/office/officeart/2005/8/layout/hierarchy6"/>
    <dgm:cxn modelId="{3E57B3BD-CA1B-450E-9986-0D993B37D938}" type="presParOf" srcId="{15E858F4-4DC8-43E6-9801-9CC4D0E2D3A8}" destId="{D6DAB2CB-4607-4EC0-97AF-9EEDD0CD388E}" srcOrd="0" destOrd="0" presId="urn:microsoft.com/office/officeart/2005/8/layout/hierarchy6"/>
    <dgm:cxn modelId="{8E722663-4E7F-4A52-90E8-6DAF105492C9}" type="presParOf" srcId="{15E858F4-4DC8-43E6-9801-9CC4D0E2D3A8}" destId="{C1368CE3-E9C4-4530-B722-20B6C0271AEE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2CE0CDA1-984A-4D3A-9274-E909D89208B9}" type="presParOf" srcId="{5AC2DD59-E0CE-41BE-B68B-D6056FBC44BF}" destId="{8C948EB3-3AC4-487E-B2BA-3AE1942A9D0D}" srcOrd="2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pPr algn="l"/>
          <a:r>
            <a:rPr lang="zh-CN" altLang="en-US" dirty="0"/>
            <a:t>产供平台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36BCEBE2-65B8-415C-9E09-F00F75A61C93}">
      <dgm:prSet phldrT="[Text]"/>
      <dgm:spPr/>
      <dgm:t>
        <a:bodyPr/>
        <a:lstStyle/>
        <a:p>
          <a:pPr algn="l"/>
          <a:r>
            <a:rPr lang="zh-CN" altLang="en-US" dirty="0"/>
            <a:t>市场平台</a:t>
          </a:r>
          <a:endParaRPr lang="en-US" dirty="0"/>
        </a:p>
      </dgm:t>
    </dgm:pt>
    <dgm:pt modelId="{CD27CF9F-17EA-40AD-BB3A-A4A460ACD91C}" type="parTrans" cxnId="{8295FCA3-ED38-432D-90AB-3B39077994EE}">
      <dgm:prSet/>
      <dgm:spPr/>
      <dgm:t>
        <a:bodyPr/>
        <a:lstStyle/>
        <a:p>
          <a:endParaRPr lang="en-US"/>
        </a:p>
      </dgm:t>
    </dgm:pt>
    <dgm:pt modelId="{AFFA20AD-517F-4DDE-8140-FD60B0AB1E4A}" type="sibTrans" cxnId="{8295FCA3-ED38-432D-90AB-3B39077994EE}">
      <dgm:prSet/>
      <dgm:spPr/>
      <dgm:t>
        <a:bodyPr/>
        <a:lstStyle/>
        <a:p>
          <a:endParaRPr lang="en-US"/>
        </a:p>
      </dgm:t>
    </dgm:pt>
    <dgm:pt modelId="{8BC01602-12C5-454E-AAEC-B83D522E548E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3A73B22D-AB57-4015-810B-C9BA0B67226C}" type="parTrans" cxnId="{9BC1856F-09E6-4137-B594-C24860144899}">
      <dgm:prSet/>
      <dgm:spPr/>
      <dgm:t>
        <a:bodyPr/>
        <a:lstStyle/>
        <a:p>
          <a:endParaRPr lang="en-US"/>
        </a:p>
      </dgm:t>
    </dgm:pt>
    <dgm:pt modelId="{E9291ECC-79C7-4F06-8AB7-0489FE42E1FD}" type="sibTrans" cxnId="{9BC1856F-09E6-4137-B594-C24860144899}">
      <dgm:prSet/>
      <dgm:spPr/>
      <dgm:t>
        <a:bodyPr/>
        <a:lstStyle/>
        <a:p>
          <a:endParaRPr lang="en-US"/>
        </a:p>
      </dgm:t>
    </dgm:pt>
    <dgm:pt modelId="{4009C33A-CF03-44DB-BCCD-78EDE7F04F28}">
      <dgm:prSet phldrT="[Text]"/>
      <dgm:spPr/>
      <dgm:t>
        <a:bodyPr/>
        <a:lstStyle/>
        <a:p>
          <a:r>
            <a:rPr lang="zh-CN" altLang="en-US" dirty="0"/>
            <a:t>第三方云平台</a:t>
          </a:r>
          <a:endParaRPr lang="en-US" dirty="0"/>
        </a:p>
      </dgm:t>
    </dgm:pt>
    <dgm:pt modelId="{A0BAC1C8-3A79-41B3-8A52-0752E956C126}" type="parTrans" cxnId="{D176B984-F71C-4414-A108-D1655ABA1DCD}">
      <dgm:prSet/>
      <dgm:spPr/>
      <dgm:t>
        <a:bodyPr/>
        <a:lstStyle/>
        <a:p>
          <a:endParaRPr lang="en-US"/>
        </a:p>
      </dgm:t>
    </dgm:pt>
    <dgm:pt modelId="{9319CFA7-B8C4-4B19-9862-F5744CB7FC45}" type="sibTrans" cxnId="{D176B984-F71C-4414-A108-D1655ABA1DCD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225543" custScaleY="190950" custLinFactNeighborY="10080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18A9046E-B46F-44DE-8B09-6B51252BCE61}" type="pres">
      <dgm:prSet presAssocID="{CD27CF9F-17EA-40AD-BB3A-A4A460ACD91C}" presName="Name19" presStyleLbl="parChTrans1D2" presStyleIdx="0" presStyleCnt="2"/>
      <dgm:spPr/>
    </dgm:pt>
    <dgm:pt modelId="{4436F42A-847B-4BA7-AF68-89A480E6AD1A}" type="pres">
      <dgm:prSet presAssocID="{36BCEBE2-65B8-415C-9E09-F00F75A61C93}" presName="Name21" presStyleCnt="0"/>
      <dgm:spPr/>
    </dgm:pt>
    <dgm:pt modelId="{88F6E0DE-CA52-4976-804B-89967ECA54D0}" type="pres">
      <dgm:prSet presAssocID="{36BCEBE2-65B8-415C-9E09-F00F75A61C93}" presName="level2Shape" presStyleLbl="node2" presStyleIdx="0" presStyleCnt="2" custLinFactNeighborY="21986"/>
      <dgm:spPr/>
    </dgm:pt>
    <dgm:pt modelId="{B96B3EEC-EA26-4934-AC72-736A41F1EE42}" type="pres">
      <dgm:prSet presAssocID="{36BCEBE2-65B8-415C-9E09-F00F75A61C93}" presName="hierChild3" presStyleCnt="0"/>
      <dgm:spPr/>
    </dgm:pt>
    <dgm:pt modelId="{FC5746A9-B778-4335-A6CA-8BAC0C1C8FE3}" type="pres">
      <dgm:prSet presAssocID="{FB7C75CD-48C9-4ADA-A78F-383F295CE3A0}" presName="Name19" presStyleLbl="parChTrans1D3" presStyleIdx="0" presStyleCnt="2"/>
      <dgm:spPr/>
    </dgm:pt>
    <dgm:pt modelId="{DCCC6FD4-A740-4339-8D34-4BBF15AFAB5A}" type="pres">
      <dgm:prSet presAssocID="{9E29CEA6-75A4-4E39-904A-6FAFF6A24902}" presName="Name21" presStyleCnt="0"/>
      <dgm:spPr/>
    </dgm:pt>
    <dgm:pt modelId="{DE02FF7A-8E2B-4AC5-AD6D-2B28FF1DF640}" type="pres">
      <dgm:prSet presAssocID="{9E29CEA6-75A4-4E39-904A-6FAFF6A24902}" presName="level2Shape" presStyleLbl="node3" presStyleIdx="0" presStyleCnt="2" custScaleX="157761" custLinFactNeighborY="21896"/>
      <dgm:spPr/>
    </dgm:pt>
    <dgm:pt modelId="{179BB7D3-8EE6-42D1-AF58-7E93EC0EF338}" type="pres">
      <dgm:prSet presAssocID="{9E29CEA6-75A4-4E39-904A-6FAFF6A24902}" presName="hierChild3" presStyleCnt="0"/>
      <dgm:spPr/>
    </dgm:pt>
    <dgm:pt modelId="{0FB7260B-BC56-4F70-A495-72A76048ECED}" type="pres">
      <dgm:prSet presAssocID="{89AA5620-8234-4FAC-9EAC-BC9FC58AD3D7}" presName="Name19" presStyleLbl="parChTrans1D2" presStyleIdx="1" presStyleCnt="2"/>
      <dgm:spPr/>
    </dgm:pt>
    <dgm:pt modelId="{639909AF-92D7-4155-B91E-F463932B99B1}" type="pres">
      <dgm:prSet presAssocID="{0ECB84FB-E646-4BE7-B087-17D66FF7B701}" presName="Name21" presStyleCnt="0"/>
      <dgm:spPr/>
    </dgm:pt>
    <dgm:pt modelId="{D1D20F0B-6898-4563-8642-74A8C8AD2CE7}" type="pres">
      <dgm:prSet presAssocID="{0ECB84FB-E646-4BE7-B087-17D66FF7B701}" presName="level2Shape" presStyleLbl="node2" presStyleIdx="1" presStyleCnt="2" custLinFactNeighborY="21986"/>
      <dgm:spPr/>
    </dgm:pt>
    <dgm:pt modelId="{DC637F65-4E87-4FB1-B874-EEE3FB158C78}" type="pres">
      <dgm:prSet presAssocID="{0ECB84FB-E646-4BE7-B087-17D66FF7B701}" presName="hierChild3" presStyleCnt="0"/>
      <dgm:spPr/>
    </dgm:pt>
    <dgm:pt modelId="{CFB3F813-DD5A-4271-BFFE-2935B5C2CC97}" type="pres">
      <dgm:prSet presAssocID="{3A73B22D-AB57-4015-810B-C9BA0B67226C}" presName="Name19" presStyleLbl="parChTrans1D3" presStyleIdx="1" presStyleCnt="2"/>
      <dgm:spPr/>
    </dgm:pt>
    <dgm:pt modelId="{789D811D-DBC2-45D9-AE87-1669A34A85EC}" type="pres">
      <dgm:prSet presAssocID="{8BC01602-12C5-454E-AAEC-B83D522E548E}" presName="Name21" presStyleCnt="0"/>
      <dgm:spPr/>
    </dgm:pt>
    <dgm:pt modelId="{08CE4A88-F3E1-45F6-A5AA-22344B1FB034}" type="pres">
      <dgm:prSet presAssocID="{8BC01602-12C5-454E-AAEC-B83D522E548E}" presName="level2Shape" presStyleLbl="node3" presStyleIdx="1" presStyleCnt="2" custScaleX="157761" custLinFactNeighborY="21896"/>
      <dgm:spPr/>
    </dgm:pt>
    <dgm:pt modelId="{31C7A0BB-112A-47A4-8F96-DEA99C188FE4}" type="pres">
      <dgm:prSet presAssocID="{8BC01602-12C5-454E-AAEC-B83D522E548E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3" custScaleY="193380"/>
      <dgm:spPr/>
    </dgm:pt>
    <dgm:pt modelId="{6DD6D0C5-6FBD-440E-A150-1713187A953F}" type="pres">
      <dgm:prSet presAssocID="{2483C71B-BD19-4625-844B-99BC042747A1}" presName="bgRectTx" presStyleLbl="bgShp" presStyleIdx="0" presStyleCnt="3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38653F53-C911-4B58-A189-B593D2116A9E}" type="pres">
      <dgm:prSet presAssocID="{4009C33A-CF03-44DB-BCCD-78EDE7F04F28}" presName="rectComp" presStyleCnt="0"/>
      <dgm:spPr/>
    </dgm:pt>
    <dgm:pt modelId="{EC6EE255-A806-44F2-80C3-8857F9F76CA6}" type="pres">
      <dgm:prSet presAssocID="{4009C33A-CF03-44DB-BCCD-78EDE7F04F28}" presName="bgRect" presStyleLbl="bgShp" presStyleIdx="1" presStyleCnt="3"/>
      <dgm:spPr/>
    </dgm:pt>
    <dgm:pt modelId="{AFAA8394-1349-4F48-8A21-74C03416D7E5}" type="pres">
      <dgm:prSet presAssocID="{4009C33A-CF03-44DB-BCCD-78EDE7F04F28}" presName="bgRectTx" presStyleLbl="bgShp" presStyleIdx="1" presStyleCnt="3">
        <dgm:presLayoutVars>
          <dgm:bulletEnabled val="1"/>
        </dgm:presLayoutVars>
      </dgm:prSet>
      <dgm:spPr/>
    </dgm:pt>
    <dgm:pt modelId="{D6F07909-48F4-4543-A088-D0AE48C10BFC}" type="pres">
      <dgm:prSet presAssocID="{4009C33A-CF03-44DB-BCCD-78EDE7F04F28}" presName="spComp" presStyleCnt="0"/>
      <dgm:spPr/>
    </dgm:pt>
    <dgm:pt modelId="{55404573-C5A6-43C6-8A70-DE4568B1E185}" type="pres">
      <dgm:prSet presAssocID="{4009C33A-CF03-44DB-BCCD-78EDE7F04F28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2" presStyleCnt="3"/>
      <dgm:spPr/>
    </dgm:pt>
    <dgm:pt modelId="{7A645044-9BFC-4811-8D6B-61A3DFE61D0D}" type="pres">
      <dgm:prSet presAssocID="{920F3A51-C9F0-4CC8-BAFF-CFF66009A57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6A1C04-6DC6-4C44-8EB9-690E3A0EBEF5}" type="presOf" srcId="{0ECB84FB-E646-4BE7-B087-17D66FF7B701}" destId="{D1D20F0B-6898-4563-8642-74A8C8AD2CE7}" srcOrd="0" destOrd="0" presId="urn:microsoft.com/office/officeart/2005/8/layout/hierarchy6"/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57A5500E-D901-4805-A13D-68DD17EA59DF}" type="presOf" srcId="{3A73B22D-AB57-4015-810B-C9BA0B67226C}" destId="{CFB3F813-DD5A-4271-BFFE-2935B5C2CC97}" srcOrd="0" destOrd="0" presId="urn:microsoft.com/office/officeart/2005/8/layout/hierarchy6"/>
    <dgm:cxn modelId="{9B749F17-CE78-4F4C-8F59-F0803DC5C26E}" srcId="{36BCEBE2-65B8-415C-9E09-F00F75A61C93}" destId="{9E29CEA6-75A4-4E39-904A-6FAFF6A24902}" srcOrd="0" destOrd="0" parTransId="{FB7C75CD-48C9-4ADA-A78F-383F295CE3A0}" sibTransId="{23C727EF-9DE1-445A-8DE9-D4CCA9014B9E}"/>
    <dgm:cxn modelId="{D85BDF5E-4BE3-422C-AF63-AB2EBFCDB373}" type="presOf" srcId="{9E29CEA6-75A4-4E39-904A-6FAFF6A24902}" destId="{DE02FF7A-8E2B-4AC5-AD6D-2B28FF1DF640}" srcOrd="0" destOrd="0" presId="urn:microsoft.com/office/officeart/2005/8/layout/hierarchy6"/>
    <dgm:cxn modelId="{74161063-3263-4F09-AE98-478172C451C9}" type="presOf" srcId="{4009C33A-CF03-44DB-BCCD-78EDE7F04F28}" destId="{EC6EE255-A806-44F2-80C3-8857F9F76CA6}" srcOrd="0" destOrd="0" presId="urn:microsoft.com/office/officeart/2005/8/layout/hierarchy6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9BC1856F-09E6-4137-B594-C24860144899}" srcId="{0ECB84FB-E646-4BE7-B087-17D66FF7B701}" destId="{8BC01602-12C5-454E-AAEC-B83D522E548E}" srcOrd="0" destOrd="0" parTransId="{3A73B22D-AB57-4015-810B-C9BA0B67226C}" sibTransId="{E9291ECC-79C7-4F06-8AB7-0489FE42E1FD}"/>
    <dgm:cxn modelId="{C3287A73-EDF7-4875-8AE3-74D6A1AD9F1D}" type="presOf" srcId="{89AA5620-8234-4FAC-9EAC-BC9FC58AD3D7}" destId="{0FB7260B-BC56-4F70-A495-72A76048ECED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14A38083-D933-4324-BC5F-3561C30A7C18}" srcId="{E6DF996D-710D-40DC-A246-6DF1F9F5A390}" destId="{920F3A51-C9F0-4CC8-BAFF-CFF66009A571}" srcOrd="3" destOrd="0" parTransId="{FCAA831E-CBDC-4D0E-8B75-0D8878F00F44}" sibTransId="{87C0CC59-E8A7-42BD-8FF8-16667E8978A3}"/>
    <dgm:cxn modelId="{D176B984-F71C-4414-A108-D1655ABA1DCD}" srcId="{E6DF996D-710D-40DC-A246-6DF1F9F5A390}" destId="{4009C33A-CF03-44DB-BCCD-78EDE7F04F28}" srcOrd="2" destOrd="0" parTransId="{A0BAC1C8-3A79-41B3-8A52-0752E956C126}" sibTransId="{9319CFA7-B8C4-4B19-9862-F5744CB7FC45}"/>
    <dgm:cxn modelId="{6C0CD09A-0D0E-4DFC-97DC-3E2CCC471482}" type="presOf" srcId="{CD27CF9F-17EA-40AD-BB3A-A4A460ACD91C}" destId="{18A9046E-B46F-44DE-8B09-6B51252BCE61}" srcOrd="0" destOrd="0" presId="urn:microsoft.com/office/officeart/2005/8/layout/hierarchy6"/>
    <dgm:cxn modelId="{AB45DDA3-2375-49BD-93F7-84B2AB3C5415}" type="presOf" srcId="{8BC01602-12C5-454E-AAEC-B83D522E548E}" destId="{08CE4A88-F3E1-45F6-A5AA-22344B1FB034}" srcOrd="0" destOrd="0" presId="urn:microsoft.com/office/officeart/2005/8/layout/hierarchy6"/>
    <dgm:cxn modelId="{8295FCA3-ED38-432D-90AB-3B39077994EE}" srcId="{392443BD-B49A-45ED-A79F-75A1ACFBBCBE}" destId="{36BCEBE2-65B8-415C-9E09-F00F75A61C93}" srcOrd="0" destOrd="0" parTransId="{CD27CF9F-17EA-40AD-BB3A-A4A460ACD91C}" sibTransId="{AFFA20AD-517F-4DDE-8140-FD60B0AB1E4A}"/>
    <dgm:cxn modelId="{AA264ABB-6097-4712-877F-1B8511A84464}" type="presOf" srcId="{4009C33A-CF03-44DB-BCCD-78EDE7F04F28}" destId="{AFAA8394-1349-4F48-8A21-74C03416D7E5}" srcOrd="1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AC18A4CB-2B74-4E4E-8346-5E05D76B2682}" type="presOf" srcId="{FB7C75CD-48C9-4ADA-A78F-383F295CE3A0}" destId="{FC5746A9-B778-4335-A6CA-8BAC0C1C8FE3}" srcOrd="0" destOrd="0" presId="urn:microsoft.com/office/officeart/2005/8/layout/hierarchy6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09FA26F5-6E8C-4874-AD23-67C1D82125DF}" type="presOf" srcId="{36BCEBE2-65B8-415C-9E09-F00F75A61C93}" destId="{88F6E0DE-CA52-4976-804B-89967ECA54D0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9E2F5532-D9B4-4508-A58C-776A1B3F93C9}" type="presParOf" srcId="{03A81BB9-C9E6-472E-A22B-F63CE302B594}" destId="{18A9046E-B46F-44DE-8B09-6B51252BCE61}" srcOrd="0" destOrd="0" presId="urn:microsoft.com/office/officeart/2005/8/layout/hierarchy6"/>
    <dgm:cxn modelId="{13F1817E-BEA5-44B0-81D9-3330BA6ED275}" type="presParOf" srcId="{03A81BB9-C9E6-472E-A22B-F63CE302B594}" destId="{4436F42A-847B-4BA7-AF68-89A480E6AD1A}" srcOrd="1" destOrd="0" presId="urn:microsoft.com/office/officeart/2005/8/layout/hierarchy6"/>
    <dgm:cxn modelId="{4A9D0F8F-2E0F-471D-91AB-9E67187106AC}" type="presParOf" srcId="{4436F42A-847B-4BA7-AF68-89A480E6AD1A}" destId="{88F6E0DE-CA52-4976-804B-89967ECA54D0}" srcOrd="0" destOrd="0" presId="urn:microsoft.com/office/officeart/2005/8/layout/hierarchy6"/>
    <dgm:cxn modelId="{D9E566B9-FB97-4185-838E-D5A35C0B6A40}" type="presParOf" srcId="{4436F42A-847B-4BA7-AF68-89A480E6AD1A}" destId="{B96B3EEC-EA26-4934-AC72-736A41F1EE42}" srcOrd="1" destOrd="0" presId="urn:microsoft.com/office/officeart/2005/8/layout/hierarchy6"/>
    <dgm:cxn modelId="{D87270D1-FFF1-4213-AD06-F7C334E25818}" type="presParOf" srcId="{B96B3EEC-EA26-4934-AC72-736A41F1EE42}" destId="{FC5746A9-B778-4335-A6CA-8BAC0C1C8FE3}" srcOrd="0" destOrd="0" presId="urn:microsoft.com/office/officeart/2005/8/layout/hierarchy6"/>
    <dgm:cxn modelId="{6DD3B043-046D-430D-A068-20A301061DCA}" type="presParOf" srcId="{B96B3EEC-EA26-4934-AC72-736A41F1EE42}" destId="{DCCC6FD4-A740-4339-8D34-4BBF15AFAB5A}" srcOrd="1" destOrd="0" presId="urn:microsoft.com/office/officeart/2005/8/layout/hierarchy6"/>
    <dgm:cxn modelId="{44C766D8-003E-4AB9-BD08-7DD6064642CE}" type="presParOf" srcId="{DCCC6FD4-A740-4339-8D34-4BBF15AFAB5A}" destId="{DE02FF7A-8E2B-4AC5-AD6D-2B28FF1DF640}" srcOrd="0" destOrd="0" presId="urn:microsoft.com/office/officeart/2005/8/layout/hierarchy6"/>
    <dgm:cxn modelId="{0492AEDE-C4CC-451E-A65F-B34082C689EE}" type="presParOf" srcId="{DCCC6FD4-A740-4339-8D34-4BBF15AFAB5A}" destId="{179BB7D3-8EE6-42D1-AF58-7E93EC0EF338}" srcOrd="1" destOrd="0" presId="urn:microsoft.com/office/officeart/2005/8/layout/hierarchy6"/>
    <dgm:cxn modelId="{B12281E5-6A1D-4B8D-8E78-801FACF6B869}" type="presParOf" srcId="{03A81BB9-C9E6-472E-A22B-F63CE302B594}" destId="{0FB7260B-BC56-4F70-A495-72A76048ECED}" srcOrd="2" destOrd="0" presId="urn:microsoft.com/office/officeart/2005/8/layout/hierarchy6"/>
    <dgm:cxn modelId="{890723A8-C2FC-4D05-A398-E2B6E02B3FE8}" type="presParOf" srcId="{03A81BB9-C9E6-472E-A22B-F63CE302B594}" destId="{639909AF-92D7-4155-B91E-F463932B99B1}" srcOrd="3" destOrd="0" presId="urn:microsoft.com/office/officeart/2005/8/layout/hierarchy6"/>
    <dgm:cxn modelId="{91275425-3B28-459F-958F-E2B8B7E35AC7}" type="presParOf" srcId="{639909AF-92D7-4155-B91E-F463932B99B1}" destId="{D1D20F0B-6898-4563-8642-74A8C8AD2CE7}" srcOrd="0" destOrd="0" presId="urn:microsoft.com/office/officeart/2005/8/layout/hierarchy6"/>
    <dgm:cxn modelId="{D536145C-F06C-4908-B130-8DB82A209EC6}" type="presParOf" srcId="{639909AF-92D7-4155-B91E-F463932B99B1}" destId="{DC637F65-4E87-4FB1-B874-EEE3FB158C78}" srcOrd="1" destOrd="0" presId="urn:microsoft.com/office/officeart/2005/8/layout/hierarchy6"/>
    <dgm:cxn modelId="{E1455900-7BE9-440E-9703-E438C3BD0B51}" type="presParOf" srcId="{DC637F65-4E87-4FB1-B874-EEE3FB158C78}" destId="{CFB3F813-DD5A-4271-BFFE-2935B5C2CC97}" srcOrd="0" destOrd="0" presId="urn:microsoft.com/office/officeart/2005/8/layout/hierarchy6"/>
    <dgm:cxn modelId="{537F24EE-9A36-45F7-A0B7-3A6A8C8EFEC5}" type="presParOf" srcId="{DC637F65-4E87-4FB1-B874-EEE3FB158C78}" destId="{789D811D-DBC2-45D9-AE87-1669A34A85EC}" srcOrd="1" destOrd="0" presId="urn:microsoft.com/office/officeart/2005/8/layout/hierarchy6"/>
    <dgm:cxn modelId="{7640B0A0-C632-4EF8-8314-EF7D886D30B0}" type="presParOf" srcId="{789D811D-DBC2-45D9-AE87-1669A34A85EC}" destId="{08CE4A88-F3E1-45F6-A5AA-22344B1FB034}" srcOrd="0" destOrd="0" presId="urn:microsoft.com/office/officeart/2005/8/layout/hierarchy6"/>
    <dgm:cxn modelId="{83044437-2C57-4C21-857E-0C34290E4134}" type="presParOf" srcId="{789D811D-DBC2-45D9-AE87-1669A34A85EC}" destId="{31C7A0BB-112A-47A4-8F96-DEA99C188FE4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72300586-4851-496E-9AA9-F802551D4647}" type="presParOf" srcId="{5AC2DD59-E0CE-41BE-B68B-D6056FBC44BF}" destId="{38653F53-C911-4B58-A189-B593D2116A9E}" srcOrd="2" destOrd="0" presId="urn:microsoft.com/office/officeart/2005/8/layout/hierarchy6"/>
    <dgm:cxn modelId="{C88D2DA8-82DE-4019-BA57-5D60D1CEB1CA}" type="presParOf" srcId="{38653F53-C911-4B58-A189-B593D2116A9E}" destId="{EC6EE255-A806-44F2-80C3-8857F9F76CA6}" srcOrd="0" destOrd="0" presId="urn:microsoft.com/office/officeart/2005/8/layout/hierarchy6"/>
    <dgm:cxn modelId="{21254131-845F-4702-94CA-CF3E983F01C6}" type="presParOf" srcId="{38653F53-C911-4B58-A189-B593D2116A9E}" destId="{AFAA8394-1349-4F48-8A21-74C03416D7E5}" srcOrd="1" destOrd="0" presId="urn:microsoft.com/office/officeart/2005/8/layout/hierarchy6"/>
    <dgm:cxn modelId="{E566FC25-57CF-496C-9808-2A2179BB222C}" type="presParOf" srcId="{5AC2DD59-E0CE-41BE-B68B-D6056FBC44BF}" destId="{D6F07909-48F4-4543-A088-D0AE48C10BFC}" srcOrd="3" destOrd="0" presId="urn:microsoft.com/office/officeart/2005/8/layout/hierarchy6"/>
    <dgm:cxn modelId="{2675E7F0-4A06-40C6-8D9F-FDC01730F3F8}" type="presParOf" srcId="{D6F07909-48F4-4543-A088-D0AE48C10BFC}" destId="{55404573-C5A6-43C6-8A70-DE4568B1E185}" srcOrd="0" destOrd="0" presId="urn:microsoft.com/office/officeart/2005/8/layout/hierarchy6"/>
    <dgm:cxn modelId="{2CE0CDA1-984A-4D3A-9274-E909D89208B9}" type="presParOf" srcId="{5AC2DD59-E0CE-41BE-B68B-D6056FBC44BF}" destId="{8C948EB3-3AC4-487E-B2BA-3AE1942A9D0D}" srcOrd="4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42617-FCEE-4B71-84F5-8CDC0F01218A}">
      <dsp:nvSpPr>
        <dsp:cNvPr id="0" name=""/>
        <dsp:cNvSpPr/>
      </dsp:nvSpPr>
      <dsp:spPr>
        <a:xfrm>
          <a:off x="636193" y="308609"/>
          <a:ext cx="3840480" cy="3840480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帮助把握行业架构</a:t>
          </a:r>
          <a:endParaRPr lang="en-US" sz="2400" kern="1200" dirty="0"/>
        </a:p>
      </dsp:txBody>
      <dsp:txXfrm>
        <a:off x="2724226" y="1017270"/>
        <a:ext cx="1303020" cy="1280160"/>
      </dsp:txXfrm>
    </dsp:sp>
    <dsp:sp modelId="{EB291BC5-227A-47FA-AB5D-5FA045051340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降低开发难度风险</a:t>
          </a:r>
          <a:endParaRPr lang="en-US" sz="2400" kern="1200" dirty="0"/>
        </a:p>
      </dsp:txBody>
      <dsp:txXfrm>
        <a:off x="1489786" y="2846070"/>
        <a:ext cx="1737360" cy="1188720"/>
      </dsp:txXfrm>
    </dsp:sp>
    <dsp:sp modelId="{9AAC269D-7FC4-4099-91B2-F4DED7B1FC76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抽象产生借鉴复用</a:t>
          </a:r>
          <a:endParaRPr lang="en-US" sz="2400" kern="1200" dirty="0"/>
        </a:p>
      </dsp:txBody>
      <dsp:txXfrm>
        <a:off x="849706" y="1177290"/>
        <a:ext cx="1303020" cy="1280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420133"/>
        <a:ext cx="2349632" cy="800618"/>
      </dsp:txXfrm>
    </dsp:sp>
    <dsp:sp modelId="{EE9AC8E8-07F2-48EB-8D0C-86C6717E36A8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1418281"/>
        <a:ext cx="2349632" cy="800618"/>
      </dsp:txXfrm>
    </dsp:sp>
    <dsp:sp modelId="{66018777-B323-4006-8536-5A3340E5F2D5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2416429"/>
        <a:ext cx="2349632" cy="80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微信公众号界面、</a:t>
          </a:r>
          <a:r>
            <a:rPr lang="en-US" altLang="zh-CN" sz="1600" kern="1200" dirty="0"/>
            <a:t>PWA</a:t>
          </a:r>
          <a:r>
            <a:rPr lang="zh-CN" altLang="en-US" sz="1600" kern="1200" dirty="0"/>
            <a:t>界面、管理操作界面</a:t>
          </a:r>
          <a:endParaRPr lang="en-US" sz="1600" kern="1200" dirty="0"/>
        </a:p>
      </dsp:txBody>
      <dsp:txXfrm>
        <a:off x="2222036" y="420133"/>
        <a:ext cx="2349632" cy="800618"/>
      </dsp:txXfrm>
    </dsp:sp>
    <dsp:sp modelId="{42F108A6-A630-414D-8F0A-671D8390B369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3548044"/>
              <a:satOff val="1316"/>
              <a:lumOff val="-3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品端程序、浏览器</a:t>
          </a:r>
          <a:endParaRPr lang="en-US" sz="1600" kern="1200" dirty="0"/>
        </a:p>
      </dsp:txBody>
      <dsp:txXfrm>
        <a:off x="2222036" y="1418281"/>
        <a:ext cx="2349632" cy="800618"/>
      </dsp:txXfrm>
    </dsp:sp>
    <dsp:sp modelId="{D5D11C3F-2A7D-400E-A3C5-FA569CE180FF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7096088"/>
              <a:satOff val="2633"/>
              <a:lumOff val="-7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手机，移动终端，一体秤，</a:t>
          </a:r>
          <a:r>
            <a:rPr lang="en-US" altLang="zh-CN" sz="1600" kern="1200" dirty="0"/>
            <a:t>PC</a:t>
          </a:r>
          <a:r>
            <a:rPr lang="zh-CN" altLang="en-US" sz="1600" kern="1200" dirty="0"/>
            <a:t>工作站</a:t>
          </a:r>
          <a:endParaRPr lang="en-US" sz="1600" kern="1200" dirty="0"/>
        </a:p>
      </dsp:txBody>
      <dsp:txXfrm>
        <a:off x="2222036" y="2416429"/>
        <a:ext cx="2349632" cy="8006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098DB-2F95-4BF4-91A8-2940401ACEE3}">
      <dsp:nvSpPr>
        <dsp:cNvPr id="0" name=""/>
        <dsp:cNvSpPr/>
      </dsp:nvSpPr>
      <dsp:spPr>
        <a:xfrm>
          <a:off x="3797184" y="1986"/>
          <a:ext cx="1038187" cy="692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</a:t>
          </a:r>
        </a:p>
      </dsp:txBody>
      <dsp:txXfrm>
        <a:off x="3817456" y="22258"/>
        <a:ext cx="997643" cy="651581"/>
      </dsp:txXfrm>
    </dsp:sp>
    <dsp:sp modelId="{D2463A75-A9D4-4E6F-88E2-17905B03F07F}">
      <dsp:nvSpPr>
        <dsp:cNvPr id="0" name=""/>
        <dsp:cNvSpPr/>
      </dsp:nvSpPr>
      <dsp:spPr>
        <a:xfrm>
          <a:off x="3641455" y="69411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89516-AF9F-4809-AC67-D323475E24F6}">
      <dsp:nvSpPr>
        <dsp:cNvPr id="0" name=""/>
        <dsp:cNvSpPr/>
      </dsp:nvSpPr>
      <dsp:spPr>
        <a:xfrm>
          <a:off x="3122361" y="970962"/>
          <a:ext cx="1038187" cy="692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Store</a:t>
          </a:r>
        </a:p>
      </dsp:txBody>
      <dsp:txXfrm>
        <a:off x="3142633" y="991234"/>
        <a:ext cx="997643" cy="651581"/>
      </dsp:txXfrm>
    </dsp:sp>
    <dsp:sp modelId="{440D1B8D-F018-4E6C-8315-E3D3E55569F1}">
      <dsp:nvSpPr>
        <dsp:cNvPr id="0" name=""/>
        <dsp:cNvSpPr/>
      </dsp:nvSpPr>
      <dsp:spPr>
        <a:xfrm>
          <a:off x="4316277" y="69411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CB98F-1BF1-412A-962B-AA18E71D1DD8}">
      <dsp:nvSpPr>
        <dsp:cNvPr id="0" name=""/>
        <dsp:cNvSpPr/>
      </dsp:nvSpPr>
      <dsp:spPr>
        <a:xfrm>
          <a:off x="4472006" y="970962"/>
          <a:ext cx="1038187" cy="692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</a:t>
          </a:r>
        </a:p>
      </dsp:txBody>
      <dsp:txXfrm>
        <a:off x="4492278" y="991234"/>
        <a:ext cx="997643" cy="651581"/>
      </dsp:txXfrm>
    </dsp:sp>
    <dsp:sp modelId="{6BE1A5DD-813E-4AB2-B787-2D3E4C5AB015}">
      <dsp:nvSpPr>
        <dsp:cNvPr id="0" name=""/>
        <dsp:cNvSpPr/>
      </dsp:nvSpPr>
      <dsp:spPr>
        <a:xfrm>
          <a:off x="3641455" y="1663087"/>
          <a:ext cx="1349644" cy="276850"/>
        </a:xfrm>
        <a:custGeom>
          <a:avLst/>
          <a:gdLst/>
          <a:ahLst/>
          <a:cxnLst/>
          <a:rect l="0" t="0" r="0" b="0"/>
          <a:pathLst>
            <a:path>
              <a:moveTo>
                <a:pt x="1349644" y="0"/>
              </a:moveTo>
              <a:lnTo>
                <a:pt x="1349644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D02C4-945F-4D39-8E65-80038FFDE215}">
      <dsp:nvSpPr>
        <dsp:cNvPr id="0" name=""/>
        <dsp:cNvSpPr/>
      </dsp:nvSpPr>
      <dsp:spPr>
        <a:xfrm>
          <a:off x="3122361" y="1939937"/>
          <a:ext cx="1038187" cy="692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Service</a:t>
          </a:r>
        </a:p>
      </dsp:txBody>
      <dsp:txXfrm>
        <a:off x="3142633" y="1960209"/>
        <a:ext cx="997643" cy="651581"/>
      </dsp:txXfrm>
    </dsp:sp>
    <dsp:sp modelId="{BED459CA-6F35-4B26-B586-543973B3BE29}">
      <dsp:nvSpPr>
        <dsp:cNvPr id="0" name=""/>
        <dsp:cNvSpPr/>
      </dsp:nvSpPr>
      <dsp:spPr>
        <a:xfrm>
          <a:off x="2966633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D097E-28B8-4B8F-AA4E-0FE68931CACD}">
      <dsp:nvSpPr>
        <dsp:cNvPr id="0" name=""/>
        <dsp:cNvSpPr/>
      </dsp:nvSpPr>
      <dsp:spPr>
        <a:xfrm>
          <a:off x="2447539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Shared Cache</a:t>
          </a:r>
          <a:endParaRPr lang="en-US" sz="1700" kern="1200" dirty="0"/>
        </a:p>
      </dsp:txBody>
      <dsp:txXfrm>
        <a:off x="2467811" y="2929184"/>
        <a:ext cx="997643" cy="651581"/>
      </dsp:txXfrm>
    </dsp:sp>
    <dsp:sp modelId="{451F3407-0F2D-4A57-9D2D-B320D8112098}">
      <dsp:nvSpPr>
        <dsp:cNvPr id="0" name=""/>
        <dsp:cNvSpPr/>
      </dsp:nvSpPr>
      <dsp:spPr>
        <a:xfrm>
          <a:off x="3641455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1A0FD-C5CD-44F8-A007-3E6BF3CE56D5}">
      <dsp:nvSpPr>
        <dsp:cNvPr id="0" name=""/>
        <dsp:cNvSpPr/>
      </dsp:nvSpPr>
      <dsp:spPr>
        <a:xfrm>
          <a:off x="3797184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Content</a:t>
          </a:r>
        </a:p>
      </dsp:txBody>
      <dsp:txXfrm>
        <a:off x="3817456" y="2929184"/>
        <a:ext cx="997643" cy="651581"/>
      </dsp:txXfrm>
    </dsp:sp>
    <dsp:sp modelId="{A4B1768E-9F66-479B-AFF8-B6BA25FB7D44}">
      <dsp:nvSpPr>
        <dsp:cNvPr id="0" name=""/>
        <dsp:cNvSpPr/>
      </dsp:nvSpPr>
      <dsp:spPr>
        <a:xfrm>
          <a:off x="3641455" y="3601037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D024C-2267-4AE4-BE3E-E0A2A6102318}">
      <dsp:nvSpPr>
        <dsp:cNvPr id="0" name=""/>
        <dsp:cNvSpPr/>
      </dsp:nvSpPr>
      <dsp:spPr>
        <a:xfrm>
          <a:off x="3122361" y="3877887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Files</a:t>
          </a:r>
        </a:p>
      </dsp:txBody>
      <dsp:txXfrm>
        <a:off x="3142633" y="3898159"/>
        <a:ext cx="997643" cy="651581"/>
      </dsp:txXfrm>
    </dsp:sp>
    <dsp:sp modelId="{DBDA90D8-1087-4EF6-921C-C6D31D1237FC}">
      <dsp:nvSpPr>
        <dsp:cNvPr id="0" name=""/>
        <dsp:cNvSpPr/>
      </dsp:nvSpPr>
      <dsp:spPr>
        <a:xfrm>
          <a:off x="4316277" y="3601037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44E7-DBA8-4C3E-9A12-F8CF81FC0DB3}">
      <dsp:nvSpPr>
        <dsp:cNvPr id="0" name=""/>
        <dsp:cNvSpPr/>
      </dsp:nvSpPr>
      <dsp:spPr>
        <a:xfrm>
          <a:off x="4472006" y="3877887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Works &amp; Actions</a:t>
          </a:r>
        </a:p>
      </dsp:txBody>
      <dsp:txXfrm>
        <a:off x="4492278" y="3898159"/>
        <a:ext cx="997643" cy="651581"/>
      </dsp:txXfrm>
    </dsp:sp>
    <dsp:sp modelId="{B703F572-1516-400D-9462-642B4419CED8}">
      <dsp:nvSpPr>
        <dsp:cNvPr id="0" name=""/>
        <dsp:cNvSpPr/>
      </dsp:nvSpPr>
      <dsp:spPr>
        <a:xfrm>
          <a:off x="4991099" y="1663087"/>
          <a:ext cx="1349644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1349644" y="138425"/>
              </a:lnTo>
              <a:lnTo>
                <a:pt x="1349644" y="27685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F8C72-F918-45A2-A7CD-955198747BB8}">
      <dsp:nvSpPr>
        <dsp:cNvPr id="0" name=""/>
        <dsp:cNvSpPr/>
      </dsp:nvSpPr>
      <dsp:spPr>
        <a:xfrm>
          <a:off x="5821650" y="1939937"/>
          <a:ext cx="1038187" cy="692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Service</a:t>
          </a:r>
        </a:p>
      </dsp:txBody>
      <dsp:txXfrm>
        <a:off x="5841922" y="1960209"/>
        <a:ext cx="997643" cy="651581"/>
      </dsp:txXfrm>
    </dsp:sp>
    <dsp:sp modelId="{6BD9EAC3-5165-4A1F-8D7D-A9FEBA5E4C32}">
      <dsp:nvSpPr>
        <dsp:cNvPr id="0" name=""/>
        <dsp:cNvSpPr/>
      </dsp:nvSpPr>
      <dsp:spPr>
        <a:xfrm>
          <a:off x="5665922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9C1F9-CE26-443C-BDC1-CC34D993802F}">
      <dsp:nvSpPr>
        <dsp:cNvPr id="0" name=""/>
        <dsp:cNvSpPr/>
      </dsp:nvSpPr>
      <dsp:spPr>
        <a:xfrm>
          <a:off x="5146828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Shared Cache</a:t>
          </a:r>
          <a:endParaRPr lang="en-US" sz="1700" kern="1200" dirty="0"/>
        </a:p>
      </dsp:txBody>
      <dsp:txXfrm>
        <a:off x="5167100" y="2929184"/>
        <a:ext cx="997643" cy="651581"/>
      </dsp:txXfrm>
    </dsp:sp>
    <dsp:sp modelId="{3786A682-15B5-4D61-8FE2-3A5840B02D79}">
      <dsp:nvSpPr>
        <dsp:cNvPr id="0" name=""/>
        <dsp:cNvSpPr/>
      </dsp:nvSpPr>
      <dsp:spPr>
        <a:xfrm>
          <a:off x="6340744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0E5FB-DBFE-4555-9A21-83A41F01D208}">
      <dsp:nvSpPr>
        <dsp:cNvPr id="0" name=""/>
        <dsp:cNvSpPr/>
      </dsp:nvSpPr>
      <dsp:spPr>
        <a:xfrm>
          <a:off x="6496472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Proxy for Origin</a:t>
          </a:r>
        </a:p>
      </dsp:txBody>
      <dsp:txXfrm>
        <a:off x="6516744" y="2929184"/>
        <a:ext cx="997643" cy="6515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505C2-F30D-4312-833F-9A2948880100}">
      <dsp:nvSpPr>
        <dsp:cNvPr id="0" name=""/>
        <dsp:cNvSpPr/>
      </dsp:nvSpPr>
      <dsp:spPr>
        <a:xfrm>
          <a:off x="585107" y="0"/>
          <a:ext cx="2390018" cy="1133506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306" y="33199"/>
        <a:ext cx="2323620" cy="1067108"/>
      </dsp:txXfrm>
    </dsp:sp>
    <dsp:sp modelId="{42A5388C-3159-4829-8BB6-F3429F72AB50}">
      <dsp:nvSpPr>
        <dsp:cNvPr id="0" name=""/>
        <dsp:cNvSpPr/>
      </dsp:nvSpPr>
      <dsp:spPr>
        <a:xfrm>
          <a:off x="1734397" y="1133506"/>
          <a:ext cx="91440" cy="32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1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7FDDE-AE02-4671-B8F7-6D3EE630E809}">
      <dsp:nvSpPr>
        <dsp:cNvPr id="0" name=""/>
        <dsp:cNvSpPr/>
      </dsp:nvSpPr>
      <dsp:spPr>
        <a:xfrm>
          <a:off x="585107" y="1454122"/>
          <a:ext cx="2390018" cy="83461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9552" y="1478567"/>
        <a:ext cx="2341128" cy="785720"/>
      </dsp:txXfrm>
    </dsp:sp>
    <dsp:sp modelId="{A6F67894-373E-4D76-ACE7-21B5ED6499D2}">
      <dsp:nvSpPr>
        <dsp:cNvPr id="0" name=""/>
        <dsp:cNvSpPr/>
      </dsp:nvSpPr>
      <dsp:spPr>
        <a:xfrm>
          <a:off x="1734397" y="2288732"/>
          <a:ext cx="91440" cy="1596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6407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7B3F4-AC62-4DE1-8AE5-3737F91055AB}">
      <dsp:nvSpPr>
        <dsp:cNvPr id="0" name=""/>
        <dsp:cNvSpPr/>
      </dsp:nvSpPr>
      <dsp:spPr>
        <a:xfrm>
          <a:off x="585107" y="3885140"/>
          <a:ext cx="2390018" cy="686859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224" y="3905257"/>
        <a:ext cx="2349784" cy="6466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7077-F6DC-446E-9FCA-C32E79B73396}">
      <dsp:nvSpPr>
        <dsp:cNvPr id="0" name=""/>
        <dsp:cNvSpPr/>
      </dsp:nvSpPr>
      <dsp:spPr>
        <a:xfrm>
          <a:off x="1047755" y="24539"/>
          <a:ext cx="1464723" cy="66649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7276" y="44060"/>
        <a:ext cx="1425681" cy="627448"/>
      </dsp:txXfrm>
    </dsp:sp>
    <dsp:sp modelId="{BFFBAD9D-F7BD-40EF-911A-5EE3A07C9948}">
      <dsp:nvSpPr>
        <dsp:cNvPr id="0" name=""/>
        <dsp:cNvSpPr/>
      </dsp:nvSpPr>
      <dsp:spPr>
        <a:xfrm>
          <a:off x="1734397" y="691030"/>
          <a:ext cx="91440" cy="241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152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D9B17-F71B-478C-B7B6-AD6B831A017A}">
      <dsp:nvSpPr>
        <dsp:cNvPr id="0" name=""/>
        <dsp:cNvSpPr/>
      </dsp:nvSpPr>
      <dsp:spPr>
        <a:xfrm>
          <a:off x="1006530" y="932183"/>
          <a:ext cx="1547172" cy="914038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33301" y="958954"/>
        <a:ext cx="1493630" cy="860496"/>
      </dsp:txXfrm>
    </dsp:sp>
    <dsp:sp modelId="{ACD25742-E068-4040-8D0D-6BC363093126}">
      <dsp:nvSpPr>
        <dsp:cNvPr id="0" name=""/>
        <dsp:cNvSpPr/>
      </dsp:nvSpPr>
      <dsp:spPr>
        <a:xfrm>
          <a:off x="774455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1005661" y="0"/>
              </a:moveTo>
              <a:lnTo>
                <a:pt x="1005661" y="206289"/>
              </a:lnTo>
              <a:lnTo>
                <a:pt x="0" y="206289"/>
              </a:lnTo>
              <a:lnTo>
                <a:pt x="0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1651-A514-4092-8F1C-CE6C853BDEF3}">
      <dsp:nvSpPr>
        <dsp:cNvPr id="0" name=""/>
        <dsp:cNvSpPr/>
      </dsp:nvSpPr>
      <dsp:spPr>
        <a:xfrm>
          <a:off x="869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7" y="2277278"/>
        <a:ext cx="1510216" cy="593939"/>
      </dsp:txXfrm>
    </dsp:sp>
    <dsp:sp modelId="{A207A91E-56A5-4BEC-BAAD-8A10300D8D32}">
      <dsp:nvSpPr>
        <dsp:cNvPr id="0" name=""/>
        <dsp:cNvSpPr/>
      </dsp:nvSpPr>
      <dsp:spPr>
        <a:xfrm>
          <a:off x="728735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69587-0978-4EEA-9F1B-34D554EB1824}">
      <dsp:nvSpPr>
        <dsp:cNvPr id="0" name=""/>
        <dsp:cNvSpPr/>
      </dsp:nvSpPr>
      <dsp:spPr>
        <a:xfrm>
          <a:off x="869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3" y="3954155"/>
        <a:ext cx="1511804" cy="568400"/>
      </dsp:txXfrm>
    </dsp:sp>
    <dsp:sp modelId="{EA00C6AE-0243-4822-9D17-1D3D581A5476}">
      <dsp:nvSpPr>
        <dsp:cNvPr id="0" name=""/>
        <dsp:cNvSpPr/>
      </dsp:nvSpPr>
      <dsp:spPr>
        <a:xfrm>
          <a:off x="1780117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89"/>
              </a:lnTo>
              <a:lnTo>
                <a:pt x="1005661" y="206289"/>
              </a:lnTo>
              <a:lnTo>
                <a:pt x="1005661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9F092-A31F-4AF6-A523-4D855B6098CC}">
      <dsp:nvSpPr>
        <dsp:cNvPr id="0" name=""/>
        <dsp:cNvSpPr/>
      </dsp:nvSpPr>
      <dsp:spPr>
        <a:xfrm>
          <a:off x="2012192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0670" y="2277278"/>
        <a:ext cx="1510216" cy="593939"/>
      </dsp:txXfrm>
    </dsp:sp>
    <dsp:sp modelId="{3E866371-0757-43B2-8A84-B4C776251CB2}">
      <dsp:nvSpPr>
        <dsp:cNvPr id="0" name=""/>
        <dsp:cNvSpPr/>
      </dsp:nvSpPr>
      <dsp:spPr>
        <a:xfrm>
          <a:off x="2740058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95AF8-0D31-4AEE-94DE-6CF79ABC5AEA}">
      <dsp:nvSpPr>
        <dsp:cNvPr id="0" name=""/>
        <dsp:cNvSpPr/>
      </dsp:nvSpPr>
      <dsp:spPr>
        <a:xfrm>
          <a:off x="2012192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9876" y="3954155"/>
        <a:ext cx="1511804" cy="5684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777612" y="782493"/>
          <a:ext cx="1364437" cy="909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64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 </a:t>
          </a: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256G 10M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带宽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04254" y="809135"/>
        <a:ext cx="1311153" cy="856341"/>
      </dsp:txXfrm>
    </dsp:sp>
    <dsp:sp modelId="{3E90970F-1C5B-4034-9C2B-A549E9155FEA}">
      <dsp:nvSpPr>
        <dsp:cNvPr id="0" name=""/>
        <dsp:cNvSpPr/>
      </dsp:nvSpPr>
      <dsp:spPr>
        <a:xfrm>
          <a:off x="686062" y="1692118"/>
          <a:ext cx="1773769" cy="363850"/>
        </a:xfrm>
        <a:custGeom>
          <a:avLst/>
          <a:gdLst/>
          <a:ahLst/>
          <a:cxnLst/>
          <a:rect l="0" t="0" r="0" b="0"/>
          <a:pathLst>
            <a:path>
              <a:moveTo>
                <a:pt x="1773769" y="0"/>
              </a:moveTo>
              <a:lnTo>
                <a:pt x="1773769" y="181925"/>
              </a:lnTo>
              <a:lnTo>
                <a:pt x="0" y="181925"/>
              </a:lnTo>
              <a:lnTo>
                <a:pt x="0" y="363850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B1736-040F-4FC9-8F61-5A1B1FDA001D}">
      <dsp:nvSpPr>
        <dsp:cNvPr id="0" name=""/>
        <dsp:cNvSpPr/>
      </dsp:nvSpPr>
      <dsp:spPr>
        <a:xfrm>
          <a:off x="3843" y="2055968"/>
          <a:ext cx="1364437" cy="909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jx.zhnt-x.com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32G 200M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485" y="2082610"/>
        <a:ext cx="1311153" cy="856341"/>
      </dsp:txXfrm>
    </dsp:sp>
    <dsp:sp modelId="{556352A2-A59C-4DBE-B9A9-599F6171B5E2}">
      <dsp:nvSpPr>
        <dsp:cNvPr id="0" name=""/>
        <dsp:cNvSpPr/>
      </dsp:nvSpPr>
      <dsp:spPr>
        <a:xfrm>
          <a:off x="2414111" y="1692118"/>
          <a:ext cx="91440" cy="363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850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63156-A814-44E4-9213-BE72D80E7E4F}">
      <dsp:nvSpPr>
        <dsp:cNvPr id="0" name=""/>
        <dsp:cNvSpPr/>
      </dsp:nvSpPr>
      <dsp:spPr>
        <a:xfrm>
          <a:off x="1777612" y="2055968"/>
          <a:ext cx="1364437" cy="909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jxi.zhnt-x.com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图片代理服务器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32G 200M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4254" y="2082610"/>
        <a:ext cx="1311153" cy="856341"/>
      </dsp:txXfrm>
    </dsp:sp>
    <dsp:sp modelId="{B348DB9B-A7AC-459A-97A7-BE48FCC85B9F}">
      <dsp:nvSpPr>
        <dsp:cNvPr id="0" name=""/>
        <dsp:cNvSpPr/>
      </dsp:nvSpPr>
      <dsp:spPr>
        <a:xfrm>
          <a:off x="2459831" y="1692118"/>
          <a:ext cx="1773769" cy="363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25"/>
              </a:lnTo>
              <a:lnTo>
                <a:pt x="1773769" y="181925"/>
              </a:lnTo>
              <a:lnTo>
                <a:pt x="1773769" y="363850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A14A6-7FC6-4CB9-B00B-1F9C9CE5F958}">
      <dsp:nvSpPr>
        <dsp:cNvPr id="0" name=""/>
        <dsp:cNvSpPr/>
      </dsp:nvSpPr>
      <dsp:spPr>
        <a:xfrm>
          <a:off x="3551381" y="2055968"/>
          <a:ext cx="1364437" cy="909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jxm.zhnt-x.com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消息服务器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32G 20M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8023" y="2082610"/>
        <a:ext cx="1311153" cy="85634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777612" y="782493"/>
          <a:ext cx="1364437" cy="909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96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 </a:t>
          </a: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394G 10M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带宽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04254" y="809135"/>
        <a:ext cx="1311153" cy="856341"/>
      </dsp:txXfrm>
    </dsp:sp>
    <dsp:sp modelId="{3E90970F-1C5B-4034-9C2B-A549E9155FEA}">
      <dsp:nvSpPr>
        <dsp:cNvPr id="0" name=""/>
        <dsp:cNvSpPr/>
      </dsp:nvSpPr>
      <dsp:spPr>
        <a:xfrm>
          <a:off x="686062" y="1692118"/>
          <a:ext cx="1773769" cy="363850"/>
        </a:xfrm>
        <a:custGeom>
          <a:avLst/>
          <a:gdLst/>
          <a:ahLst/>
          <a:cxnLst/>
          <a:rect l="0" t="0" r="0" b="0"/>
          <a:pathLst>
            <a:path>
              <a:moveTo>
                <a:pt x="1773769" y="0"/>
              </a:moveTo>
              <a:lnTo>
                <a:pt x="1773769" y="181925"/>
              </a:lnTo>
              <a:lnTo>
                <a:pt x="0" y="181925"/>
              </a:lnTo>
              <a:lnTo>
                <a:pt x="0" y="363850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B1736-040F-4FC9-8F61-5A1B1FDA001D}">
      <dsp:nvSpPr>
        <dsp:cNvPr id="0" name=""/>
        <dsp:cNvSpPr/>
      </dsp:nvSpPr>
      <dsp:spPr>
        <a:xfrm>
          <a:off x="3843" y="2055968"/>
          <a:ext cx="1364437" cy="909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jx.zhnt-x.com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16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64G 300M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485" y="2082610"/>
        <a:ext cx="1311153" cy="856341"/>
      </dsp:txXfrm>
    </dsp:sp>
    <dsp:sp modelId="{556352A2-A59C-4DBE-B9A9-599F6171B5E2}">
      <dsp:nvSpPr>
        <dsp:cNvPr id="0" name=""/>
        <dsp:cNvSpPr/>
      </dsp:nvSpPr>
      <dsp:spPr>
        <a:xfrm>
          <a:off x="2414111" y="1692118"/>
          <a:ext cx="91440" cy="363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850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63156-A814-44E4-9213-BE72D80E7E4F}">
      <dsp:nvSpPr>
        <dsp:cNvPr id="0" name=""/>
        <dsp:cNvSpPr/>
      </dsp:nvSpPr>
      <dsp:spPr>
        <a:xfrm>
          <a:off x="1777612" y="2055968"/>
          <a:ext cx="1364437" cy="909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jxi.zhnt-x.com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图片代理服务器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16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900" kern="1200">
              <a:latin typeface="微软雅黑" panose="020B0503020204020204" pitchFamily="34" charset="-122"/>
              <a:ea typeface="微软雅黑" panose="020B0503020204020204" pitchFamily="34" charset="-122"/>
            </a:rPr>
            <a:t>64G 300M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4254" y="2082610"/>
        <a:ext cx="1311153" cy="856341"/>
      </dsp:txXfrm>
    </dsp:sp>
    <dsp:sp modelId="{B348DB9B-A7AC-459A-97A7-BE48FCC85B9F}">
      <dsp:nvSpPr>
        <dsp:cNvPr id="0" name=""/>
        <dsp:cNvSpPr/>
      </dsp:nvSpPr>
      <dsp:spPr>
        <a:xfrm>
          <a:off x="2459831" y="1692118"/>
          <a:ext cx="1773769" cy="363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25"/>
              </a:lnTo>
              <a:lnTo>
                <a:pt x="1773769" y="181925"/>
              </a:lnTo>
              <a:lnTo>
                <a:pt x="1773769" y="363850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A14A6-7FC6-4CB9-B00B-1F9C9CE5F958}">
      <dsp:nvSpPr>
        <dsp:cNvPr id="0" name=""/>
        <dsp:cNvSpPr/>
      </dsp:nvSpPr>
      <dsp:spPr>
        <a:xfrm>
          <a:off x="3551381" y="2055968"/>
          <a:ext cx="1364437" cy="909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jxm.zhnt-x.com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消息服务器</a:t>
          </a:r>
          <a:b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32G 20M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8023" y="2082610"/>
        <a:ext cx="1311153" cy="85634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3947501" y="2393866"/>
          <a:ext cx="2087196" cy="20871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53164" y="2699529"/>
        <a:ext cx="1475870" cy="1475870"/>
      </dsp:txXfrm>
    </dsp:sp>
    <dsp:sp modelId="{62630D5C-A74F-4714-B3CB-F004A71F36EB}">
      <dsp:nvSpPr>
        <dsp:cNvPr id="0" name=""/>
        <dsp:cNvSpPr/>
      </dsp:nvSpPr>
      <dsp:spPr>
        <a:xfrm rot="12855108">
          <a:off x="2479934" y="2013939"/>
          <a:ext cx="1714757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2019024" y="1216728"/>
          <a:ext cx="1219206" cy="12241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7573" y="1396001"/>
        <a:ext cx="862108" cy="865609"/>
      </dsp:txXfrm>
    </dsp:sp>
    <dsp:sp modelId="{48CCB4A3-614F-4702-8A6B-EA89924CA91F}">
      <dsp:nvSpPr>
        <dsp:cNvPr id="0" name=""/>
        <dsp:cNvSpPr/>
      </dsp:nvSpPr>
      <dsp:spPr>
        <a:xfrm rot="16200000">
          <a:off x="4192172" y="1204516"/>
          <a:ext cx="159785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4381496" y="90937"/>
          <a:ext cx="1219206" cy="1224155"/>
        </a:xfrm>
        <a:prstGeom prst="ellipse">
          <a:avLst/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60045" y="270210"/>
        <a:ext cx="862108" cy="865609"/>
      </dsp:txXfrm>
    </dsp:sp>
    <dsp:sp modelId="{97DFAB0F-80B0-4208-A820-A9E5AEFFDEA2}">
      <dsp:nvSpPr>
        <dsp:cNvPr id="0" name=""/>
        <dsp:cNvSpPr/>
      </dsp:nvSpPr>
      <dsp:spPr>
        <a:xfrm rot="19499352">
          <a:off x="5774641" y="2008558"/>
          <a:ext cx="166346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6677995" y="1216716"/>
          <a:ext cx="1219206" cy="1224155"/>
        </a:xfrm>
        <a:prstGeom prst="ellipse">
          <a:avLst/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6544" y="1395989"/>
        <a:ext cx="862108" cy="86560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89387" y="1661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36875"/>
        <a:ext cx="1732996" cy="1131855"/>
      </dsp:txXfrm>
    </dsp:sp>
    <dsp:sp modelId="{F0092090-392A-4778-986A-FE3180C5A579}">
      <dsp:nvSpPr>
        <dsp:cNvPr id="0" name=""/>
        <dsp:cNvSpPr/>
      </dsp:nvSpPr>
      <dsp:spPr>
        <a:xfrm>
          <a:off x="2646647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2344452" y="0"/>
              </a:moveTo>
              <a:lnTo>
                <a:pt x="2344452" y="240456"/>
              </a:lnTo>
              <a:lnTo>
                <a:pt x="0" y="240456"/>
              </a:lnTo>
              <a:lnTo>
                <a:pt x="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1744935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1720072"/>
        <a:ext cx="1732996" cy="1131855"/>
      </dsp:txXfrm>
    </dsp:sp>
    <dsp:sp modelId="{1516C217-FBA0-4946-8D0F-971802A524E7}">
      <dsp:nvSpPr>
        <dsp:cNvPr id="0" name=""/>
        <dsp:cNvSpPr/>
      </dsp:nvSpPr>
      <dsp:spPr>
        <a:xfrm>
          <a:off x="2600927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1744935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3403268"/>
        <a:ext cx="1732996" cy="1131855"/>
      </dsp:txXfrm>
    </dsp:sp>
    <dsp:sp modelId="{7C71EFC4-F670-4E94-8F43-EAA7C6E7834B}">
      <dsp:nvSpPr>
        <dsp:cNvPr id="0" name=""/>
        <dsp:cNvSpPr/>
      </dsp:nvSpPr>
      <dsp:spPr>
        <a:xfrm>
          <a:off x="4945380" y="1203945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89387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1720072"/>
        <a:ext cx="1732996" cy="1131855"/>
      </dsp:txXfrm>
    </dsp:sp>
    <dsp:sp modelId="{CF0D0C56-C3E5-416F-80B1-3F3CDA082F2B}">
      <dsp:nvSpPr>
        <dsp:cNvPr id="0" name=""/>
        <dsp:cNvSpPr/>
      </dsp:nvSpPr>
      <dsp:spPr>
        <a:xfrm>
          <a:off x="4991100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56"/>
              </a:lnTo>
              <a:lnTo>
                <a:pt x="2344452" y="240456"/>
              </a:lnTo>
              <a:lnTo>
                <a:pt x="2344452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433839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1720072"/>
        <a:ext cx="1732996" cy="1131855"/>
      </dsp:txXfrm>
    </dsp:sp>
    <dsp:sp modelId="{0E4DCFDB-D18F-4628-A5AB-4A639BABB9A8}">
      <dsp:nvSpPr>
        <dsp:cNvPr id="0" name=""/>
        <dsp:cNvSpPr/>
      </dsp:nvSpPr>
      <dsp:spPr>
        <a:xfrm>
          <a:off x="7289832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6433839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3403268"/>
        <a:ext cx="1732996" cy="1131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0" y="3200896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0896"/>
        <a:ext cx="2994660" cy="1370324"/>
      </dsp:txXfrm>
    </dsp:sp>
    <dsp:sp modelId="{488BF72A-AFB1-44D7-8AFB-3FDD7A181FE9}">
      <dsp:nvSpPr>
        <dsp:cNvPr id="0" name=""/>
        <dsp:cNvSpPr/>
      </dsp:nvSpPr>
      <dsp:spPr>
        <a:xfrm>
          <a:off x="0" y="1600837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600837"/>
        <a:ext cx="2994660" cy="1370324"/>
      </dsp:txXfrm>
    </dsp:sp>
    <dsp:sp modelId="{8F34B1A9-1F39-4050-A227-B0A49F8687C6}">
      <dsp:nvSpPr>
        <dsp:cNvPr id="0" name=""/>
        <dsp:cNvSpPr/>
      </dsp:nvSpPr>
      <dsp:spPr>
        <a:xfrm>
          <a:off x="0" y="779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79"/>
        <a:ext cx="2994660" cy="1370324"/>
      </dsp:txXfrm>
    </dsp:sp>
    <dsp:sp modelId="{6BD198C0-5B82-4BEA-89C0-22609D65B284}">
      <dsp:nvSpPr>
        <dsp:cNvPr id="0" name=""/>
        <dsp:cNvSpPr/>
      </dsp:nvSpPr>
      <dsp:spPr>
        <a:xfrm>
          <a:off x="3169652" y="115645"/>
          <a:ext cx="6437910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3295" y="149288"/>
        <a:ext cx="6370624" cy="1081381"/>
      </dsp:txXfrm>
    </dsp:sp>
    <dsp:sp modelId="{936A1E7A-91E1-4C4B-8046-19ECD4AFF856}">
      <dsp:nvSpPr>
        <dsp:cNvPr id="0" name=""/>
        <dsp:cNvSpPr/>
      </dsp:nvSpPr>
      <dsp:spPr>
        <a:xfrm>
          <a:off x="5268656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1119951" y="0"/>
              </a:moveTo>
              <a:lnTo>
                <a:pt x="1119951" y="229733"/>
              </a:lnTo>
              <a:lnTo>
                <a:pt x="0" y="229733"/>
              </a:lnTo>
              <a:lnTo>
                <a:pt x="0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4407155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4440798" y="1757423"/>
        <a:ext cx="1655715" cy="1081381"/>
      </dsp:txXfrm>
    </dsp:sp>
    <dsp:sp modelId="{B00A7C41-E002-4776-A504-57789F1E47AB}">
      <dsp:nvSpPr>
        <dsp:cNvPr id="0" name=""/>
        <dsp:cNvSpPr/>
      </dsp:nvSpPr>
      <dsp:spPr>
        <a:xfrm>
          <a:off x="5222936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4407155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440798" y="3365558"/>
        <a:ext cx="1655715" cy="1081381"/>
      </dsp:txXfrm>
    </dsp:sp>
    <dsp:sp modelId="{2F345789-EB2F-4873-AAD7-03E59CF70572}">
      <dsp:nvSpPr>
        <dsp:cNvPr id="0" name=""/>
        <dsp:cNvSpPr/>
      </dsp:nvSpPr>
      <dsp:spPr>
        <a:xfrm>
          <a:off x="6388608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33"/>
              </a:lnTo>
              <a:lnTo>
                <a:pt x="1119951" y="229733"/>
              </a:lnTo>
              <a:lnTo>
                <a:pt x="1119951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647058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680701" y="1757423"/>
        <a:ext cx="1655715" cy="1081381"/>
      </dsp:txXfrm>
    </dsp:sp>
    <dsp:sp modelId="{486574AD-7D7E-44FF-A378-5B6F921BBB13}">
      <dsp:nvSpPr>
        <dsp:cNvPr id="0" name=""/>
        <dsp:cNvSpPr/>
      </dsp:nvSpPr>
      <dsp:spPr>
        <a:xfrm>
          <a:off x="7462839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647058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680701" y="3365558"/>
        <a:ext cx="1655715" cy="108138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产区</a:t>
          </a:r>
          <a:endParaRPr lang="en-US" sz="14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版</a:t>
          </a:r>
          <a:endParaRPr lang="en-US" sz="14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块</a:t>
          </a:r>
          <a:endParaRPr lang="en-US" sz="14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393338"/>
        <a:ext cx="389999" cy="33739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控配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371995" y="323823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952239"/>
              </a:lnTo>
              <a:lnTo>
                <a:pt x="499735" y="95223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94978" y="3687474"/>
        <a:ext cx="53770" cy="53770"/>
      </dsp:txXfrm>
    </dsp:sp>
    <dsp:sp modelId="{E954E0FB-421D-45B5-81A5-AE24F4158E96}">
      <dsp:nvSpPr>
        <dsp:cNvPr id="0" name=""/>
        <dsp:cNvSpPr/>
      </dsp:nvSpPr>
      <dsp:spPr>
        <a:xfrm>
          <a:off x="5371995" y="3192519"/>
          <a:ext cx="499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735" y="4572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9370" y="3225746"/>
        <a:ext cx="24986" cy="24986"/>
      </dsp:txXfrm>
    </dsp:sp>
    <dsp:sp modelId="{9FC54932-424F-49E6-A028-CEE2150835F6}">
      <dsp:nvSpPr>
        <dsp:cNvPr id="0" name=""/>
        <dsp:cNvSpPr/>
      </dsp:nvSpPr>
      <dsp:spPr>
        <a:xfrm>
          <a:off x="5371995" y="228599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952239"/>
              </a:moveTo>
              <a:lnTo>
                <a:pt x="249867" y="95223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94978" y="2735234"/>
        <a:ext cx="53770" cy="53770"/>
      </dsp:txXfrm>
    </dsp:sp>
    <dsp:sp modelId="{1FD0C08A-D07B-4E56-BE1F-8A77C1B4EFC9}">
      <dsp:nvSpPr>
        <dsp:cNvPr id="0" name=""/>
        <dsp:cNvSpPr/>
      </dsp:nvSpPr>
      <dsp:spPr>
        <a:xfrm>
          <a:off x="2373583" y="20479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1190299"/>
              </a:lnTo>
              <a:lnTo>
                <a:pt x="499735" y="1190299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1177" y="2610816"/>
        <a:ext cx="64547" cy="64547"/>
      </dsp:txXfrm>
    </dsp:sp>
    <dsp:sp modelId="{C6FF6F2A-CFB4-4493-9AC9-F045CD5DE7B3}">
      <dsp:nvSpPr>
        <dsp:cNvPr id="0" name=""/>
        <dsp:cNvSpPr/>
      </dsp:nvSpPr>
      <dsp:spPr>
        <a:xfrm>
          <a:off x="5371995" y="85764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476119"/>
              </a:lnTo>
              <a:lnTo>
                <a:pt x="499735" y="47611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4607" y="1078444"/>
        <a:ext cx="34511" cy="34511"/>
      </dsp:txXfrm>
    </dsp:sp>
    <dsp:sp modelId="{7561E927-7224-4259-83CE-E0FCF39C0853}">
      <dsp:nvSpPr>
        <dsp:cNvPr id="0" name=""/>
        <dsp:cNvSpPr/>
      </dsp:nvSpPr>
      <dsp:spPr>
        <a:xfrm>
          <a:off x="5371995" y="38152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476119"/>
              </a:moveTo>
              <a:lnTo>
                <a:pt x="249867" y="47611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4607" y="602324"/>
        <a:ext cx="34511" cy="34511"/>
      </dsp:txXfrm>
    </dsp:sp>
    <dsp:sp modelId="{B743B4BB-AC48-45AC-BFC1-5CC4A88189E1}">
      <dsp:nvSpPr>
        <dsp:cNvPr id="0" name=""/>
        <dsp:cNvSpPr/>
      </dsp:nvSpPr>
      <dsp:spPr>
        <a:xfrm>
          <a:off x="2373583" y="8576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1190299"/>
              </a:moveTo>
              <a:lnTo>
                <a:pt x="249867" y="119029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1177" y="1420516"/>
        <a:ext cx="64547" cy="64547"/>
      </dsp:txXfrm>
    </dsp:sp>
    <dsp:sp modelId="{2E67F6C3-A528-4B39-8A4E-18A41CCCC1B0}">
      <dsp:nvSpPr>
        <dsp:cNvPr id="0" name=""/>
        <dsp:cNvSpPr/>
      </dsp:nvSpPr>
      <dsp:spPr>
        <a:xfrm rot="16200000">
          <a:off x="-12026" y="1667044"/>
          <a:ext cx="4009429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2026" y="1667044"/>
        <a:ext cx="4009429" cy="761791"/>
      </dsp:txXfrm>
    </dsp:sp>
    <dsp:sp modelId="{93B569AE-4ADF-40E5-97AE-A1D89FF80C49}">
      <dsp:nvSpPr>
        <dsp:cNvPr id="0" name=""/>
        <dsp:cNvSpPr/>
      </dsp:nvSpPr>
      <dsp:spPr>
        <a:xfrm>
          <a:off x="2873319" y="476744"/>
          <a:ext cx="2498676" cy="76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3319" y="476744"/>
        <a:ext cx="2498676" cy="761791"/>
      </dsp:txXfrm>
    </dsp:sp>
    <dsp:sp modelId="{0E184B97-BD54-4D03-B99B-E91C7E3676D9}">
      <dsp:nvSpPr>
        <dsp:cNvPr id="0" name=""/>
        <dsp:cNvSpPr/>
      </dsp:nvSpPr>
      <dsp:spPr>
        <a:xfrm>
          <a:off x="5871731" y="625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625"/>
        <a:ext cx="2498676" cy="761791"/>
      </dsp:txXfrm>
    </dsp:sp>
    <dsp:sp modelId="{C709D626-CBDA-4AF3-BB7A-44F355D43E52}">
      <dsp:nvSpPr>
        <dsp:cNvPr id="0" name=""/>
        <dsp:cNvSpPr/>
      </dsp:nvSpPr>
      <dsp:spPr>
        <a:xfrm>
          <a:off x="5871731" y="952864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952864"/>
        <a:ext cx="2498676" cy="761791"/>
      </dsp:txXfrm>
    </dsp:sp>
    <dsp:sp modelId="{16F59F6E-7053-481D-A367-5411C201C894}">
      <dsp:nvSpPr>
        <dsp:cNvPr id="0" name=""/>
        <dsp:cNvSpPr/>
      </dsp:nvSpPr>
      <dsp:spPr>
        <a:xfrm>
          <a:off x="2873319" y="2857343"/>
          <a:ext cx="2498676" cy="76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3319" y="2857343"/>
        <a:ext cx="2498676" cy="761791"/>
      </dsp:txXfrm>
    </dsp:sp>
    <dsp:sp modelId="{D623C5EC-25BE-43EE-9897-2A6E589905E6}">
      <dsp:nvSpPr>
        <dsp:cNvPr id="0" name=""/>
        <dsp:cNvSpPr/>
      </dsp:nvSpPr>
      <dsp:spPr>
        <a:xfrm>
          <a:off x="5871731" y="1905104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1905104"/>
        <a:ext cx="2498676" cy="761791"/>
      </dsp:txXfrm>
    </dsp:sp>
    <dsp:sp modelId="{B11938FD-10E2-4C34-8A1F-47FBA2B4F269}">
      <dsp:nvSpPr>
        <dsp:cNvPr id="0" name=""/>
        <dsp:cNvSpPr/>
      </dsp:nvSpPr>
      <dsp:spPr>
        <a:xfrm>
          <a:off x="5871731" y="2857343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2857343"/>
        <a:ext cx="2498676" cy="761791"/>
      </dsp:txXfrm>
    </dsp:sp>
    <dsp:sp modelId="{8C2C7AFC-1C3C-433C-A50B-3DAE96622C35}">
      <dsp:nvSpPr>
        <dsp:cNvPr id="0" name=""/>
        <dsp:cNvSpPr/>
      </dsp:nvSpPr>
      <dsp:spPr>
        <a:xfrm>
          <a:off x="5871731" y="3809583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3809583"/>
        <a:ext cx="2498676" cy="76179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2972-1C90-4090-98D9-007975735B9E}">
      <dsp:nvSpPr>
        <dsp:cNvPr id="0" name=""/>
        <dsp:cNvSpPr/>
      </dsp:nvSpPr>
      <dsp:spPr>
        <a:xfrm>
          <a:off x="4991100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38"/>
              </a:lnTo>
              <a:lnTo>
                <a:pt x="2731366" y="474038"/>
              </a:lnTo>
              <a:lnTo>
                <a:pt x="2731366" y="948077"/>
              </a:lnTo>
            </a:path>
          </a:pathLst>
        </a:custGeom>
        <a:noFill/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E49D-A63E-4872-850B-5F2D7339E7FA}">
      <dsp:nvSpPr>
        <dsp:cNvPr id="0" name=""/>
        <dsp:cNvSpPr/>
      </dsp:nvSpPr>
      <dsp:spPr>
        <a:xfrm>
          <a:off x="2259733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2731366" y="0"/>
              </a:moveTo>
              <a:lnTo>
                <a:pt x="2731366" y="474038"/>
              </a:lnTo>
              <a:lnTo>
                <a:pt x="0" y="474038"/>
              </a:lnTo>
              <a:lnTo>
                <a:pt x="0" y="94807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1D541-329B-4EDF-B323-671A6CD4F4DF}">
      <dsp:nvSpPr>
        <dsp:cNvPr id="0" name=""/>
        <dsp:cNvSpPr/>
      </dsp:nvSpPr>
      <dsp:spPr>
        <a:xfrm>
          <a:off x="3517381" y="198660"/>
          <a:ext cx="2947437" cy="9692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7381" y="198660"/>
        <a:ext cx="2947437" cy="969273"/>
      </dsp:txXfrm>
    </dsp:sp>
    <dsp:sp modelId="{15104EFF-637A-4570-8C19-ED6DC294A00B}">
      <dsp:nvSpPr>
        <dsp:cNvPr id="0" name=""/>
        <dsp:cNvSpPr/>
      </dsp:nvSpPr>
      <dsp:spPr>
        <a:xfrm>
          <a:off x="2406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6" y="2116011"/>
        <a:ext cx="4514654" cy="2257327"/>
      </dsp:txXfrm>
    </dsp:sp>
    <dsp:sp modelId="{D1C4C20F-E3AA-4A91-970A-F243C6038C50}">
      <dsp:nvSpPr>
        <dsp:cNvPr id="0" name=""/>
        <dsp:cNvSpPr/>
      </dsp:nvSpPr>
      <dsp:spPr>
        <a:xfrm>
          <a:off x="5465138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65138" y="2116011"/>
        <a:ext cx="4514654" cy="225732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36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1" y="0"/>
        <a:ext cx="1881410" cy="1371600"/>
      </dsp:txXfrm>
    </dsp:sp>
    <dsp:sp modelId="{76FAF63A-1DCE-4C17-9C4B-9269711E8C6A}">
      <dsp:nvSpPr>
        <dsp:cNvPr id="0" name=""/>
        <dsp:cNvSpPr/>
      </dsp:nvSpPr>
      <dsp:spPr>
        <a:xfrm>
          <a:off x="193502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1413314"/>
        <a:ext cx="1424378" cy="1297770"/>
      </dsp:txXfrm>
    </dsp:sp>
    <dsp:sp modelId="{AC9E0ABA-0DBA-4074-9E57-5E05FB0FCCEC}">
      <dsp:nvSpPr>
        <dsp:cNvPr id="0" name=""/>
        <dsp:cNvSpPr/>
      </dsp:nvSpPr>
      <dsp:spPr>
        <a:xfrm>
          <a:off x="193502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971459"/>
            <a:satOff val="-58"/>
            <a:lumOff val="71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3003915"/>
        <a:ext cx="1424378" cy="1297770"/>
      </dsp:txXfrm>
    </dsp:sp>
    <dsp:sp modelId="{D85BD048-690C-40E9-9A98-3BD887F30F68}">
      <dsp:nvSpPr>
        <dsp:cNvPr id="0" name=""/>
        <dsp:cNvSpPr/>
      </dsp:nvSpPr>
      <dsp:spPr>
        <a:xfrm>
          <a:off x="2027878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7878" y="0"/>
        <a:ext cx="1881410" cy="1371600"/>
      </dsp:txXfrm>
    </dsp:sp>
    <dsp:sp modelId="{9BFE20F6-67A5-44D5-B648-CF501C8E19EC}">
      <dsp:nvSpPr>
        <dsp:cNvPr id="0" name=""/>
        <dsp:cNvSpPr/>
      </dsp:nvSpPr>
      <dsp:spPr>
        <a:xfrm>
          <a:off x="2216019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1942918"/>
            <a:satOff val="-116"/>
            <a:lumOff val="143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1413314"/>
        <a:ext cx="1424378" cy="1297770"/>
      </dsp:txXfrm>
    </dsp:sp>
    <dsp:sp modelId="{F67211EA-E188-4158-991E-33F36CBA434D}">
      <dsp:nvSpPr>
        <dsp:cNvPr id="0" name=""/>
        <dsp:cNvSpPr/>
      </dsp:nvSpPr>
      <dsp:spPr>
        <a:xfrm>
          <a:off x="2216019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3003915"/>
        <a:ext cx="1424378" cy="1297770"/>
      </dsp:txXfrm>
    </dsp:sp>
    <dsp:sp modelId="{59C24CDB-04B1-4BCB-953D-5CD213966823}">
      <dsp:nvSpPr>
        <dsp:cNvPr id="0" name=""/>
        <dsp:cNvSpPr/>
      </dsp:nvSpPr>
      <dsp:spPr>
        <a:xfrm>
          <a:off x="4050394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0394" y="0"/>
        <a:ext cx="1881410" cy="1371600"/>
      </dsp:txXfrm>
    </dsp:sp>
    <dsp:sp modelId="{CB159981-0ED9-465D-B7AB-A5B46C249188}">
      <dsp:nvSpPr>
        <dsp:cNvPr id="0" name=""/>
        <dsp:cNvSpPr/>
      </dsp:nvSpPr>
      <dsp:spPr>
        <a:xfrm>
          <a:off x="4238535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1413314"/>
        <a:ext cx="1424378" cy="1297770"/>
      </dsp:txXfrm>
    </dsp:sp>
    <dsp:sp modelId="{B15BCBC9-C113-4253-8B68-8F5A87CE0448}">
      <dsp:nvSpPr>
        <dsp:cNvPr id="0" name=""/>
        <dsp:cNvSpPr/>
      </dsp:nvSpPr>
      <dsp:spPr>
        <a:xfrm>
          <a:off x="4238535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4857295"/>
            <a:satOff val="-290"/>
            <a:lumOff val="35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3003915"/>
        <a:ext cx="1424378" cy="1297770"/>
      </dsp:txXfrm>
    </dsp:sp>
    <dsp:sp modelId="{5589C6D6-6343-4B39-B71F-B6B4F57182A6}">
      <dsp:nvSpPr>
        <dsp:cNvPr id="0" name=""/>
        <dsp:cNvSpPr/>
      </dsp:nvSpPr>
      <dsp:spPr>
        <a:xfrm>
          <a:off x="607291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2911" y="0"/>
        <a:ext cx="1881410" cy="1371600"/>
      </dsp:txXfrm>
    </dsp:sp>
    <dsp:sp modelId="{0D32036D-C356-43F0-AE56-8289D64CC4B6}">
      <dsp:nvSpPr>
        <dsp:cNvPr id="0" name=""/>
        <dsp:cNvSpPr/>
      </dsp:nvSpPr>
      <dsp:spPr>
        <a:xfrm>
          <a:off x="6261052" y="1371990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1398298"/>
        <a:ext cx="1452512" cy="845598"/>
      </dsp:txXfrm>
    </dsp:sp>
    <dsp:sp modelId="{8B8F9F0C-588A-40B6-9571-F97F8A5B4119}">
      <dsp:nvSpPr>
        <dsp:cNvPr id="0" name=""/>
        <dsp:cNvSpPr/>
      </dsp:nvSpPr>
      <dsp:spPr>
        <a:xfrm>
          <a:off x="6261052" y="2408392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6800213"/>
            <a:satOff val="-406"/>
            <a:lumOff val="50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2434700"/>
        <a:ext cx="1452512" cy="845598"/>
      </dsp:txXfrm>
    </dsp:sp>
    <dsp:sp modelId="{66D6EA9E-B5CA-43FD-B125-9812B092D4CB}">
      <dsp:nvSpPr>
        <dsp:cNvPr id="0" name=""/>
        <dsp:cNvSpPr/>
      </dsp:nvSpPr>
      <dsp:spPr>
        <a:xfrm>
          <a:off x="6261052" y="3444794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3471102"/>
        <a:ext cx="1452512" cy="845598"/>
      </dsp:txXfrm>
    </dsp:sp>
    <dsp:sp modelId="{F1A1C31C-622C-4D76-866B-0249BAA87F05}">
      <dsp:nvSpPr>
        <dsp:cNvPr id="0" name=""/>
        <dsp:cNvSpPr/>
      </dsp:nvSpPr>
      <dsp:spPr>
        <a:xfrm>
          <a:off x="8095427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5427" y="0"/>
        <a:ext cx="1881410" cy="1371600"/>
      </dsp:txXfrm>
    </dsp:sp>
    <dsp:sp modelId="{16658125-EF29-4C1E-9E4F-7B084AD4CCFB}">
      <dsp:nvSpPr>
        <dsp:cNvPr id="0" name=""/>
        <dsp:cNvSpPr/>
      </dsp:nvSpPr>
      <dsp:spPr>
        <a:xfrm>
          <a:off x="8283568" y="1371711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1391219"/>
        <a:ext cx="1466112" cy="627027"/>
      </dsp:txXfrm>
    </dsp:sp>
    <dsp:sp modelId="{DF9050BF-9F12-4517-A0D8-43FA580AD161}">
      <dsp:nvSpPr>
        <dsp:cNvPr id="0" name=""/>
        <dsp:cNvSpPr/>
      </dsp:nvSpPr>
      <dsp:spPr>
        <a:xfrm>
          <a:off x="8283568" y="2140222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9714590"/>
            <a:satOff val="-580"/>
            <a:lumOff val="718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159730"/>
        <a:ext cx="1466112" cy="627027"/>
      </dsp:txXfrm>
    </dsp:sp>
    <dsp:sp modelId="{2DDBBC6D-C6C4-490B-8C73-E08EB08EF689}">
      <dsp:nvSpPr>
        <dsp:cNvPr id="0" name=""/>
        <dsp:cNvSpPr/>
      </dsp:nvSpPr>
      <dsp:spPr>
        <a:xfrm>
          <a:off x="8283568" y="2908734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0686050"/>
            <a:satOff val="-638"/>
            <a:lumOff val="790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928242"/>
        <a:ext cx="1466112" cy="627027"/>
      </dsp:txXfrm>
    </dsp:sp>
    <dsp:sp modelId="{7885551A-CA6A-4994-A7E3-93C66FB730DE}">
      <dsp:nvSpPr>
        <dsp:cNvPr id="0" name=""/>
        <dsp:cNvSpPr/>
      </dsp:nvSpPr>
      <dsp:spPr>
        <a:xfrm>
          <a:off x="8283568" y="3677245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3696753"/>
        <a:ext cx="1466112" cy="62702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市场经营户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平台管理</a:t>
          </a:r>
          <a:endParaRPr lang="en-US" sz="22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消费者</a:t>
          </a:r>
          <a:endParaRPr lang="en-US" sz="22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驿站</a:t>
          </a:r>
          <a:endParaRPr lang="en-US" sz="22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供应部</a:t>
          </a:r>
          <a:endParaRPr lang="en-US" sz="22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602570" y="2424523"/>
        <a:ext cx="300911" cy="73512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平台管理</a:t>
          </a:r>
          <a:endParaRPr lang="en-US" sz="20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</a:t>
          </a:r>
          <a:endParaRPr lang="en-US" sz="20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驿站</a:t>
          </a:r>
          <a:endParaRPr lang="en-US" sz="20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家政公司</a:t>
          </a:r>
          <a:endParaRPr lang="en-US" sz="20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02570" y="2424523"/>
        <a:ext cx="300911" cy="73512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B8190-FD5C-4C3F-B672-821ED0646517}">
      <dsp:nvSpPr>
        <dsp:cNvPr id="0" name=""/>
        <dsp:cNvSpPr/>
      </dsp:nvSpPr>
      <dsp:spPr>
        <a:xfrm>
          <a:off x="1094605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总架构师兼高级研发工程师</a:t>
          </a:r>
          <a:endParaRPr lang="en-US" sz="1400" kern="1200" dirty="0"/>
        </a:p>
      </dsp:txBody>
      <dsp:txXfrm>
        <a:off x="1422731" y="1191563"/>
        <a:ext cx="1722660" cy="1367874"/>
      </dsp:txXfrm>
    </dsp:sp>
    <dsp:sp modelId="{13EA23E5-C967-48A8-B3B2-4B8343BA879D}">
      <dsp:nvSpPr>
        <dsp:cNvPr id="0" name=""/>
        <dsp:cNvSpPr/>
      </dsp:nvSpPr>
      <dsp:spPr>
        <a:xfrm>
          <a:off x="1094605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架构设计、框架研发、数据设计、应用开发、硬件研发</a:t>
          </a:r>
          <a:endParaRPr lang="en-US" sz="1400" kern="1200" dirty="0"/>
        </a:p>
      </dsp:txBody>
      <dsp:txXfrm>
        <a:off x="1422731" y="2559438"/>
        <a:ext cx="1722660" cy="1367874"/>
      </dsp:txXfrm>
    </dsp:sp>
    <dsp:sp modelId="{E777E2E7-169C-4528-ABF7-4B2CE048C63E}">
      <dsp:nvSpPr>
        <dsp:cNvPr id="0" name=""/>
        <dsp:cNvSpPr/>
      </dsp:nvSpPr>
      <dsp:spPr>
        <a:xfrm>
          <a:off x="852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黄田</a:t>
          </a:r>
          <a:endParaRPr lang="en-US" sz="2500" kern="1200" dirty="0"/>
        </a:p>
      </dsp:txBody>
      <dsp:txXfrm>
        <a:off x="201072" y="844907"/>
        <a:ext cx="966750" cy="966750"/>
      </dsp:txXfrm>
    </dsp:sp>
    <dsp:sp modelId="{36D08D42-4E8E-4F2C-9D8A-AFEA08E51103}">
      <dsp:nvSpPr>
        <dsp:cNvPr id="0" name=""/>
        <dsp:cNvSpPr/>
      </dsp:nvSpPr>
      <dsp:spPr>
        <a:xfrm>
          <a:off x="4512583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研发工程师兼运维工程师</a:t>
          </a:r>
          <a:endParaRPr lang="en-US" sz="1400" kern="1200" dirty="0"/>
        </a:p>
      </dsp:txBody>
      <dsp:txXfrm>
        <a:off x="4840708" y="1191563"/>
        <a:ext cx="1722660" cy="1367874"/>
      </dsp:txXfrm>
    </dsp:sp>
    <dsp:sp modelId="{1BA28B11-29C1-4879-B359-24B9A78BD749}">
      <dsp:nvSpPr>
        <dsp:cNvPr id="0" name=""/>
        <dsp:cNvSpPr/>
      </dsp:nvSpPr>
      <dsp:spPr>
        <a:xfrm>
          <a:off x="4512583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应用开发、项目测试、数据工程、平台运维</a:t>
          </a:r>
          <a:endParaRPr lang="en-US" sz="1400" kern="1200" dirty="0"/>
        </a:p>
      </dsp:txBody>
      <dsp:txXfrm>
        <a:off x="4840708" y="2559438"/>
        <a:ext cx="1722660" cy="1367874"/>
      </dsp:txXfrm>
    </dsp:sp>
    <dsp:sp modelId="{D67691DE-C771-467F-B57B-A1232FC00E7E}">
      <dsp:nvSpPr>
        <dsp:cNvPr id="0" name=""/>
        <dsp:cNvSpPr/>
      </dsp:nvSpPr>
      <dsp:spPr>
        <a:xfrm>
          <a:off x="3418830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余凯</a:t>
          </a:r>
          <a:endParaRPr lang="en-US" sz="2500" kern="1200" dirty="0"/>
        </a:p>
      </dsp:txBody>
      <dsp:txXfrm>
        <a:off x="3619050" y="844907"/>
        <a:ext cx="966750" cy="966750"/>
      </dsp:txXfrm>
    </dsp:sp>
    <dsp:sp modelId="{5C8A2CDD-44D5-4199-9202-6CAB2FE71A63}">
      <dsp:nvSpPr>
        <dsp:cNvPr id="0" name=""/>
        <dsp:cNvSpPr/>
      </dsp:nvSpPr>
      <dsp:spPr>
        <a:xfrm>
          <a:off x="7930560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信息化专员</a:t>
          </a:r>
          <a:endParaRPr lang="en-US" sz="1400" kern="1200" dirty="0"/>
        </a:p>
      </dsp:txBody>
      <dsp:txXfrm>
        <a:off x="8258686" y="1191563"/>
        <a:ext cx="1722660" cy="1367874"/>
      </dsp:txXfrm>
    </dsp:sp>
    <dsp:sp modelId="{EFEDFD4A-FB37-4866-809A-7F439FEA91E2}">
      <dsp:nvSpPr>
        <dsp:cNvPr id="0" name=""/>
        <dsp:cNvSpPr/>
      </dsp:nvSpPr>
      <dsp:spPr>
        <a:xfrm>
          <a:off x="7930560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平台公众号运维、订阅号运维、项目实施、项目联络和技术服务</a:t>
          </a:r>
          <a:endParaRPr lang="en-US" sz="1400" kern="1200" dirty="0"/>
        </a:p>
      </dsp:txBody>
      <dsp:txXfrm>
        <a:off x="8258686" y="2559438"/>
        <a:ext cx="1722660" cy="1367874"/>
      </dsp:txXfrm>
    </dsp:sp>
    <dsp:sp modelId="{D4867228-5C15-44D6-8B62-5944F7D3397E}">
      <dsp:nvSpPr>
        <dsp:cNvPr id="0" name=""/>
        <dsp:cNvSpPr/>
      </dsp:nvSpPr>
      <dsp:spPr>
        <a:xfrm>
          <a:off x="6836807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朱小兵</a:t>
          </a:r>
          <a:endParaRPr lang="en-US" sz="2500" kern="1200" dirty="0"/>
        </a:p>
      </dsp:txBody>
      <dsp:txXfrm>
        <a:off x="7037027" y="844907"/>
        <a:ext cx="966750" cy="9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199774"/>
          <a:ext cx="4919663" cy="10463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</a:t>
          </a:r>
          <a:endParaRPr lang="en-US" sz="2000" kern="1200" dirty="0"/>
        </a:p>
      </dsp:txBody>
      <dsp:txXfrm>
        <a:off x="0" y="2199774"/>
        <a:ext cx="1475898" cy="1046343"/>
      </dsp:txXfrm>
    </dsp:sp>
    <dsp:sp modelId="{752809FE-2ABE-40C1-8BB0-F9FBF2C36E2E}">
      <dsp:nvSpPr>
        <dsp:cNvPr id="0" name=""/>
        <dsp:cNvSpPr/>
      </dsp:nvSpPr>
      <dsp:spPr>
        <a:xfrm>
          <a:off x="0" y="501968"/>
          <a:ext cx="4919663" cy="16068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云平台</a:t>
          </a:r>
          <a:endParaRPr lang="en-US" sz="2400" kern="1200" dirty="0"/>
        </a:p>
      </dsp:txBody>
      <dsp:txXfrm>
        <a:off x="0" y="501968"/>
        <a:ext cx="1475898" cy="1606843"/>
      </dsp:txXfrm>
    </dsp:sp>
    <dsp:sp modelId="{EE9CB45D-C04C-40A2-8B88-FCB8E30FAC59}">
      <dsp:nvSpPr>
        <dsp:cNvPr id="0" name=""/>
        <dsp:cNvSpPr/>
      </dsp:nvSpPr>
      <dsp:spPr>
        <a:xfrm>
          <a:off x="1488670" y="655531"/>
          <a:ext cx="3319827" cy="1339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平台</a:t>
          </a:r>
          <a:endParaRPr lang="en-US" sz="1600" kern="1200" dirty="0"/>
        </a:p>
      </dsp:txBody>
      <dsp:txXfrm>
        <a:off x="1527889" y="694750"/>
        <a:ext cx="3241389" cy="1260598"/>
      </dsp:txXfrm>
    </dsp:sp>
    <dsp:sp modelId="{963D7736-6CCE-4ECE-B384-0AF324FB3D12}">
      <dsp:nvSpPr>
        <dsp:cNvPr id="0" name=""/>
        <dsp:cNvSpPr/>
      </dsp:nvSpPr>
      <dsp:spPr>
        <a:xfrm>
          <a:off x="1818257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1330326" y="0"/>
              </a:moveTo>
              <a:lnTo>
                <a:pt x="1330326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D254-4EF1-4148-8600-935D2EF30E4D}">
      <dsp:nvSpPr>
        <dsp:cNvPr id="0" name=""/>
        <dsp:cNvSpPr/>
      </dsp:nvSpPr>
      <dsp:spPr>
        <a:xfrm>
          <a:off x="1477148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消费者</a:t>
          </a:r>
          <a:endParaRPr lang="en-US" sz="1200" kern="1200" dirty="0"/>
        </a:p>
      </dsp:txBody>
      <dsp:txXfrm>
        <a:off x="1490469" y="2537145"/>
        <a:ext cx="655576" cy="428170"/>
      </dsp:txXfrm>
    </dsp:sp>
    <dsp:sp modelId="{2C14ACEC-91DF-4D14-8895-9028C7F6FBAF}">
      <dsp:nvSpPr>
        <dsp:cNvPr id="0" name=""/>
        <dsp:cNvSpPr/>
      </dsp:nvSpPr>
      <dsp:spPr>
        <a:xfrm>
          <a:off x="2705142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443442" y="0"/>
              </a:moveTo>
              <a:lnTo>
                <a:pt x="443442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79061-5862-431F-987E-5EB6B61B1730}">
      <dsp:nvSpPr>
        <dsp:cNvPr id="0" name=""/>
        <dsp:cNvSpPr/>
      </dsp:nvSpPr>
      <dsp:spPr>
        <a:xfrm>
          <a:off x="2364032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市场</a:t>
          </a:r>
          <a:endParaRPr lang="en-US" sz="1200" kern="1200" dirty="0"/>
        </a:p>
      </dsp:txBody>
      <dsp:txXfrm>
        <a:off x="2377353" y="2537145"/>
        <a:ext cx="655576" cy="428170"/>
      </dsp:txXfrm>
    </dsp:sp>
    <dsp:sp modelId="{097E826B-7960-4B5B-8C8C-9325A011318C}">
      <dsp:nvSpPr>
        <dsp:cNvPr id="0" name=""/>
        <dsp:cNvSpPr/>
      </dsp:nvSpPr>
      <dsp:spPr>
        <a:xfrm>
          <a:off x="3148584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443442" y="264628"/>
              </a:lnTo>
              <a:lnTo>
                <a:pt x="443442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5A5B-1664-45CC-8087-A9FF70928243}">
      <dsp:nvSpPr>
        <dsp:cNvPr id="0" name=""/>
        <dsp:cNvSpPr/>
      </dsp:nvSpPr>
      <dsp:spPr>
        <a:xfrm>
          <a:off x="3250917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产供</a:t>
          </a:r>
          <a:endParaRPr lang="en-US" sz="1200" kern="1200" dirty="0"/>
        </a:p>
      </dsp:txBody>
      <dsp:txXfrm>
        <a:off x="3264238" y="2537145"/>
        <a:ext cx="655576" cy="428170"/>
      </dsp:txXfrm>
    </dsp:sp>
    <dsp:sp modelId="{0ACABD68-17F7-4334-B246-5493C26FC2EE}">
      <dsp:nvSpPr>
        <dsp:cNvPr id="0" name=""/>
        <dsp:cNvSpPr/>
      </dsp:nvSpPr>
      <dsp:spPr>
        <a:xfrm>
          <a:off x="3148584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1330326" y="264628"/>
              </a:lnTo>
              <a:lnTo>
                <a:pt x="1330326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AB2CB-4607-4EC0-97AF-9EEDD0CD388E}">
      <dsp:nvSpPr>
        <dsp:cNvPr id="0" name=""/>
        <dsp:cNvSpPr/>
      </dsp:nvSpPr>
      <dsp:spPr>
        <a:xfrm>
          <a:off x="4137801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管理</a:t>
          </a:r>
          <a:endParaRPr lang="en-US" sz="1200" kern="1200" dirty="0"/>
        </a:p>
      </dsp:txBody>
      <dsp:txXfrm>
        <a:off x="4151122" y="2537145"/>
        <a:ext cx="655576" cy="4281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538429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用户</a:t>
          </a:r>
          <a:endParaRPr lang="en-US" sz="1600" kern="1200" dirty="0"/>
        </a:p>
      </dsp:txBody>
      <dsp:txXfrm>
        <a:off x="0" y="2538429"/>
        <a:ext cx="1475898" cy="774462"/>
      </dsp:txXfrm>
    </dsp:sp>
    <dsp:sp modelId="{EC6EE255-A806-44F2-80C3-8857F9F76CA6}">
      <dsp:nvSpPr>
        <dsp:cNvPr id="0" name=""/>
        <dsp:cNvSpPr/>
      </dsp:nvSpPr>
      <dsp:spPr>
        <a:xfrm>
          <a:off x="0" y="1634890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第三方云平台</a:t>
          </a:r>
          <a:endParaRPr lang="en-US" sz="1600" kern="1200" dirty="0"/>
        </a:p>
      </dsp:txBody>
      <dsp:txXfrm>
        <a:off x="0" y="1634890"/>
        <a:ext cx="1475898" cy="774462"/>
      </dsp:txXfrm>
    </dsp:sp>
    <dsp:sp modelId="{752809FE-2ABE-40C1-8BB0-F9FBF2C36E2E}">
      <dsp:nvSpPr>
        <dsp:cNvPr id="0" name=""/>
        <dsp:cNvSpPr/>
      </dsp:nvSpPr>
      <dsp:spPr>
        <a:xfrm>
          <a:off x="0" y="8157"/>
          <a:ext cx="4919663" cy="149765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云平台</a:t>
          </a:r>
          <a:endParaRPr lang="en-US" sz="1600" kern="1200" dirty="0"/>
        </a:p>
      </dsp:txBody>
      <dsp:txXfrm>
        <a:off x="0" y="8157"/>
        <a:ext cx="1475898" cy="1497655"/>
      </dsp:txXfrm>
    </dsp:sp>
    <dsp:sp modelId="{EE9CB45D-C04C-40A2-8B88-FCB8E30FAC59}">
      <dsp:nvSpPr>
        <dsp:cNvPr id="0" name=""/>
        <dsp:cNvSpPr/>
      </dsp:nvSpPr>
      <dsp:spPr>
        <a:xfrm>
          <a:off x="2056867" y="137750"/>
          <a:ext cx="2183432" cy="1232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产供平台</a:t>
          </a:r>
          <a:endParaRPr lang="en-US" sz="1500" kern="1200" dirty="0"/>
        </a:p>
      </dsp:txBody>
      <dsp:txXfrm>
        <a:off x="2092962" y="173845"/>
        <a:ext cx="2111242" cy="1160173"/>
      </dsp:txXfrm>
    </dsp:sp>
    <dsp:sp modelId="{18A9046E-B46F-44DE-8B09-6B51252BCE61}">
      <dsp:nvSpPr>
        <dsp:cNvPr id="0" name=""/>
        <dsp:cNvSpPr/>
      </dsp:nvSpPr>
      <dsp:spPr>
        <a:xfrm>
          <a:off x="2239747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908836" y="0"/>
              </a:moveTo>
              <a:lnTo>
                <a:pt x="908836" y="167496"/>
              </a:lnTo>
              <a:lnTo>
                <a:pt x="0" y="167496"/>
              </a:lnTo>
              <a:lnTo>
                <a:pt x="0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6E0DE-CA52-4976-804B-89967ECA54D0}">
      <dsp:nvSpPr>
        <dsp:cNvPr id="0" name=""/>
        <dsp:cNvSpPr/>
      </dsp:nvSpPr>
      <dsp:spPr>
        <a:xfrm>
          <a:off x="1755708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1774611" y="1724011"/>
        <a:ext cx="930272" cy="607579"/>
      </dsp:txXfrm>
    </dsp:sp>
    <dsp:sp modelId="{FC5746A9-B778-4335-A6CA-8BAC0C1C8FE3}">
      <dsp:nvSpPr>
        <dsp:cNvPr id="0" name=""/>
        <dsp:cNvSpPr/>
      </dsp:nvSpPr>
      <dsp:spPr>
        <a:xfrm>
          <a:off x="2194027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FF7A-8E2B-4AC5-AD6D-2B28FF1DF640}">
      <dsp:nvSpPr>
        <dsp:cNvPr id="0" name=""/>
        <dsp:cNvSpPr/>
      </dsp:nvSpPr>
      <dsp:spPr>
        <a:xfrm>
          <a:off x="1476122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1495025" y="2626970"/>
        <a:ext cx="1489443" cy="607579"/>
      </dsp:txXfrm>
    </dsp:sp>
    <dsp:sp modelId="{0FB7260B-BC56-4F70-A495-72A76048ECED}">
      <dsp:nvSpPr>
        <dsp:cNvPr id="0" name=""/>
        <dsp:cNvSpPr/>
      </dsp:nvSpPr>
      <dsp:spPr>
        <a:xfrm>
          <a:off x="3148584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6"/>
              </a:lnTo>
              <a:lnTo>
                <a:pt x="908836" y="167496"/>
              </a:lnTo>
              <a:lnTo>
                <a:pt x="908836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20F0B-6898-4563-8642-74A8C8AD2CE7}">
      <dsp:nvSpPr>
        <dsp:cNvPr id="0" name=""/>
        <dsp:cNvSpPr/>
      </dsp:nvSpPr>
      <dsp:spPr>
        <a:xfrm>
          <a:off x="3573381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3592284" y="1724011"/>
        <a:ext cx="930272" cy="607579"/>
      </dsp:txXfrm>
    </dsp:sp>
    <dsp:sp modelId="{CFB3F813-DD5A-4271-BFFE-2935B5C2CC97}">
      <dsp:nvSpPr>
        <dsp:cNvPr id="0" name=""/>
        <dsp:cNvSpPr/>
      </dsp:nvSpPr>
      <dsp:spPr>
        <a:xfrm>
          <a:off x="4011700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4A88-F3E1-45F6-A5AA-22344B1FB034}">
      <dsp:nvSpPr>
        <dsp:cNvPr id="0" name=""/>
        <dsp:cNvSpPr/>
      </dsp:nvSpPr>
      <dsp:spPr>
        <a:xfrm>
          <a:off x="3293796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3312699" y="2626970"/>
        <a:ext cx="1489443" cy="6075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平台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4874" y="308362"/>
          <a:ext cx="2493112" cy="13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ChainDrive</a:t>
          </a:r>
          <a:endParaRPr lang="en-US" sz="3200" kern="1200" dirty="0"/>
        </a:p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GET</a:t>
          </a:r>
          <a:endParaRPr lang="en-US" sz="3200" kern="1200" dirty="0"/>
        </a:p>
      </dsp:txBody>
      <dsp:txXfrm>
        <a:off x="4874" y="308362"/>
        <a:ext cx="2493112" cy="1346400"/>
      </dsp:txXfrm>
    </dsp:sp>
    <dsp:sp modelId="{5A91B4DC-1145-4849-B4CE-3D22DEA01143}">
      <dsp:nvSpPr>
        <dsp:cNvPr id="0" name=""/>
        <dsp:cNvSpPr/>
      </dsp:nvSpPr>
      <dsp:spPr>
        <a:xfrm>
          <a:off x="2497987" y="308362"/>
          <a:ext cx="498622" cy="13464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196058" y="308362"/>
          <a:ext cx="6781267" cy="1346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即时或缓存数据</a:t>
          </a:r>
          <a:endParaRPr lang="en-US" sz="3200" kern="1200" dirty="0"/>
        </a:p>
      </dsp:txBody>
      <dsp:txXfrm>
        <a:off x="3196058" y="308362"/>
        <a:ext cx="6781267" cy="1346400"/>
      </dsp:txXfrm>
    </dsp:sp>
    <dsp:sp modelId="{B4A477F8-36B1-408C-AFCB-BFA5A922C329}">
      <dsp:nvSpPr>
        <dsp:cNvPr id="0" name=""/>
        <dsp:cNvSpPr/>
      </dsp:nvSpPr>
      <dsp:spPr>
        <a:xfrm>
          <a:off x="4874" y="1820700"/>
          <a:ext cx="2493112" cy="81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远程浏览</a:t>
          </a:r>
          <a:endParaRPr lang="en-US" sz="3200" kern="1200" dirty="0"/>
        </a:p>
      </dsp:txBody>
      <dsp:txXfrm>
        <a:off x="4874" y="1820700"/>
        <a:ext cx="2493112" cy="811799"/>
      </dsp:txXfrm>
    </dsp:sp>
    <dsp:sp modelId="{E51C4556-E15D-43B1-BF9E-D78F84B16CFE}">
      <dsp:nvSpPr>
        <dsp:cNvPr id="0" name=""/>
        <dsp:cNvSpPr/>
      </dsp:nvSpPr>
      <dsp:spPr>
        <a:xfrm>
          <a:off x="2497987" y="1769962"/>
          <a:ext cx="498622" cy="913275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196058" y="1769962"/>
          <a:ext cx="6781267" cy="913275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嵌入界面</a:t>
          </a:r>
          <a:endParaRPr lang="en-US" sz="3200" kern="1200" dirty="0"/>
        </a:p>
      </dsp:txBody>
      <dsp:txXfrm>
        <a:off x="3196058" y="1769962"/>
        <a:ext cx="6781267" cy="913275"/>
      </dsp:txXfrm>
    </dsp:sp>
    <dsp:sp modelId="{E98E9D82-9727-43B8-B391-FA53201E6948}">
      <dsp:nvSpPr>
        <dsp:cNvPr id="0" name=""/>
        <dsp:cNvSpPr/>
      </dsp:nvSpPr>
      <dsp:spPr>
        <a:xfrm>
          <a:off x="4874" y="2798437"/>
          <a:ext cx="2493112" cy="146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文字概念共识</a:t>
          </a:r>
          <a:endParaRPr lang="en-US" sz="3200" kern="1200" dirty="0"/>
        </a:p>
      </dsp:txBody>
      <dsp:txXfrm>
        <a:off x="4874" y="2798437"/>
        <a:ext cx="2493112" cy="1465200"/>
      </dsp:txXfrm>
    </dsp:sp>
    <dsp:sp modelId="{18A2006A-A92B-4CB2-A2AC-9F0E4BEBFCAF}">
      <dsp:nvSpPr>
        <dsp:cNvPr id="0" name=""/>
        <dsp:cNvSpPr/>
      </dsp:nvSpPr>
      <dsp:spPr>
        <a:xfrm>
          <a:off x="2497987" y="2798437"/>
          <a:ext cx="498622" cy="14652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196058" y="2798437"/>
          <a:ext cx="6781267" cy="1465200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人为认定</a:t>
          </a:r>
          <a:endParaRPr lang="en-US" sz="3200" kern="1200" dirty="0"/>
        </a:p>
      </dsp:txBody>
      <dsp:txXfrm>
        <a:off x="3196058" y="2798437"/>
        <a:ext cx="6781267" cy="146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13" Type="http://schemas.openxmlformats.org/officeDocument/2006/relationships/diagramLayout" Target="../diagrams/layout23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12" Type="http://schemas.openxmlformats.org/officeDocument/2006/relationships/diagramData" Target="../diagrams/data23.xml"/><Relationship Id="rId2" Type="http://schemas.openxmlformats.org/officeDocument/2006/relationships/diagramData" Target="../diagrams/data21.xml"/><Relationship Id="rId16" Type="http://schemas.microsoft.com/office/2007/relationships/diagramDrawing" Target="../diagrams/drawing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5" Type="http://schemas.openxmlformats.org/officeDocument/2006/relationships/diagramColors" Target="../diagrams/colors23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Relationship Id="rId1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30.xml"/><Relationship Id="rId7" Type="http://schemas.openxmlformats.org/officeDocument/2006/relationships/image" Target="../media/image5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2.xml"/><Relationship Id="rId7" Type="http://schemas.openxmlformats.org/officeDocument/2006/relationships/image" Target="../media/image7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Relationship Id="rId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3.xml"/><Relationship Id="rId7" Type="http://schemas.openxmlformats.org/officeDocument/2006/relationships/image" Target="../media/image7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microsoft.com/office/2007/relationships/diagramDrawing" Target="../diagrams/drawing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12" Type="http://schemas.openxmlformats.org/officeDocument/2006/relationships/diagramColors" Target="../diagrams/colors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openxmlformats.org/officeDocument/2006/relationships/diagramQuickStyle" Target="../diagrams/quickStyle7.xml"/><Relationship Id="rId5" Type="http://schemas.openxmlformats.org/officeDocument/2006/relationships/diagramColors" Target="../diagrams/colors6.xml"/><Relationship Id="rId10" Type="http://schemas.openxmlformats.org/officeDocument/2006/relationships/diagramLayout" Target="../diagrams/layout7.xml"/><Relationship Id="rId4" Type="http://schemas.openxmlformats.org/officeDocument/2006/relationships/diagramQuickStyle" Target="../diagrams/quickStyle6.xml"/><Relationship Id="rId9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品链应用参考设计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品链服务器结构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D33C90E-4EC2-4C67-810C-A4CD5E3E7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90158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8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系统性能和目标（经典部署）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7824932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极简化部署层次和结构，最低化运维成本和技术门槛，适合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细致安排使用计算资源，合理运用缓存、复用、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正反向代理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等技术手段（品链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单一的系统可以满足较大量访问吞吐量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2254684" y="274551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81000" y="1558418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6034" y="234796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2636034" y="356127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2636035" y="552879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2254684" y="4472512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C0014E15-EA05-4D8F-9A7A-793BB8BD528B}"/>
              </a:ext>
            </a:extLst>
          </p:cNvPr>
          <p:cNvSpPr/>
          <p:nvPr/>
        </p:nvSpPr>
        <p:spPr>
          <a:xfrm>
            <a:off x="2636035" y="50212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系统性能和目标（加强部署）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2619276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简化部署层次和结构，最低化运维成本和技术门槛，适合由一般非网络技术型公司来部署和运维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在经典部署的基础上，将数据库安排在独立的服务器；通过域名轮询调度和双正反代理实现负载平衡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1256164" y="4650137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52058" y="1755806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0122" y="3118921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1606887" y="4168155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1606886" y="557570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945555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E7425-545E-4EFE-82C0-B54641C0A551}"/>
              </a:ext>
            </a:extLst>
          </p:cNvPr>
          <p:cNvSpPr txBox="1"/>
          <p:nvPr/>
        </p:nvSpPr>
        <p:spPr>
          <a:xfrm>
            <a:off x="3696377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918D-960A-4292-B786-CE26F714DC7C}"/>
              </a:ext>
            </a:extLst>
          </p:cNvPr>
          <p:cNvSpPr txBox="1"/>
          <p:nvPr/>
        </p:nvSpPr>
        <p:spPr>
          <a:xfrm>
            <a:off x="3242109" y="4648127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32AC6F06-D9A5-447C-B42B-A379416BC416}"/>
              </a:ext>
            </a:extLst>
          </p:cNvPr>
          <p:cNvSpPr/>
          <p:nvPr/>
        </p:nvSpPr>
        <p:spPr>
          <a:xfrm>
            <a:off x="3632636" y="55726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6234FE9C-91DA-4F46-99AB-6E0040793143}"/>
              </a:ext>
            </a:extLst>
          </p:cNvPr>
          <p:cNvSpPr/>
          <p:nvPr/>
        </p:nvSpPr>
        <p:spPr>
          <a:xfrm>
            <a:off x="3635634" y="418480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052C384A-69FB-4106-9803-C99BF1331D6D}"/>
              </a:ext>
            </a:extLst>
          </p:cNvPr>
          <p:cNvSpPr/>
          <p:nvPr/>
        </p:nvSpPr>
        <p:spPr>
          <a:xfrm>
            <a:off x="1615183" y="5096430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72E2823D-D954-41C3-9D81-4632300CE60C}"/>
              </a:ext>
            </a:extLst>
          </p:cNvPr>
          <p:cNvSpPr/>
          <p:nvPr/>
        </p:nvSpPr>
        <p:spPr>
          <a:xfrm>
            <a:off x="3620211" y="509074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云资源租用方案（成熟期</a:t>
            </a:r>
            <a:r>
              <a:rPr lang="en-US" altLang="zh-CN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个市场吞吐量）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方案一：弹性云主机部署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A5B709F-809C-4842-AE50-57BCDF1A7B4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0585935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方案二：裸金属云主机部署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F38DED-2115-4682-8FAF-4A3C6831AF15}"/>
              </a:ext>
            </a:extLst>
          </p:cNvPr>
          <p:cNvCxnSpPr/>
          <p:nvPr/>
        </p:nvCxnSpPr>
        <p:spPr>
          <a:xfrm>
            <a:off x="4409019" y="3337089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B83695-5D88-47B4-916A-FDFFDA9293E7}"/>
              </a:ext>
            </a:extLst>
          </p:cNvPr>
          <p:cNvSpPr txBox="1"/>
          <p:nvPr/>
        </p:nvSpPr>
        <p:spPr>
          <a:xfrm>
            <a:off x="4444694" y="2923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第三方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902B88-072C-41C2-AB39-E719CD82EB09}"/>
              </a:ext>
            </a:extLst>
          </p:cNvPr>
          <p:cNvCxnSpPr>
            <a:cxnSpLocks/>
          </p:cNvCxnSpPr>
          <p:nvPr/>
        </p:nvCxnSpPr>
        <p:spPr>
          <a:xfrm flipH="1">
            <a:off x="1805327" y="334651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C33D25-8D7F-4BD3-8561-A76CD9310139}"/>
              </a:ext>
            </a:extLst>
          </p:cNvPr>
          <p:cNvSpPr txBox="1"/>
          <p:nvPr/>
        </p:nvSpPr>
        <p:spPr>
          <a:xfrm>
            <a:off x="1949014" y="29503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A0EB05-9F32-47F0-B8F1-A2E49D5989A5}"/>
              </a:ext>
            </a:extLst>
          </p:cNvPr>
          <p:cNvSpPr txBox="1"/>
          <p:nvPr/>
        </p:nvSpPr>
        <p:spPr>
          <a:xfrm>
            <a:off x="2477941" y="6118511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50,000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0403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80,000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239FC7B-BBF6-4F00-AF9A-E6DD057C805F}"/>
              </a:ext>
            </a:extLst>
          </p:cNvPr>
          <p:cNvSpPr/>
          <p:nvPr/>
        </p:nvSpPr>
        <p:spPr>
          <a:xfrm>
            <a:off x="3240952" y="3275060"/>
            <a:ext cx="683124" cy="25930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185899-314B-45F8-8AE9-FF1D0CAD5380}"/>
              </a:ext>
            </a:extLst>
          </p:cNvPr>
          <p:cNvCxnSpPr/>
          <p:nvPr/>
        </p:nvCxnSpPr>
        <p:spPr>
          <a:xfrm>
            <a:off x="9493587" y="331967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21D1AC3-EBBF-488F-968F-7FFE8EE4FA1C}"/>
              </a:ext>
            </a:extLst>
          </p:cNvPr>
          <p:cNvSpPr txBox="1"/>
          <p:nvPr/>
        </p:nvSpPr>
        <p:spPr>
          <a:xfrm>
            <a:off x="9507491" y="29057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第三方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255812-0409-45C3-89DA-C61128CFE623}"/>
              </a:ext>
            </a:extLst>
          </p:cNvPr>
          <p:cNvCxnSpPr>
            <a:cxnSpLocks/>
          </p:cNvCxnSpPr>
          <p:nvPr/>
        </p:nvCxnSpPr>
        <p:spPr>
          <a:xfrm flipH="1">
            <a:off x="6846353" y="3329101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AFC9D4-DB73-4352-82C4-38AA5633E952}"/>
              </a:ext>
            </a:extLst>
          </p:cNvPr>
          <p:cNvSpPr txBox="1"/>
          <p:nvPr/>
        </p:nvSpPr>
        <p:spPr>
          <a:xfrm>
            <a:off x="7011811" y="29329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</a:t>
            </a:r>
            <a:endParaRPr lang="en-US" dirty="0"/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05407765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69074" y="3346872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C62B81-E87E-42E4-A665-5AC6F3F99D69}"/>
              </a:ext>
            </a:extLst>
          </p:cNvPr>
          <p:cNvSpPr txBox="1"/>
          <p:nvPr/>
        </p:nvSpPr>
        <p:spPr>
          <a:xfrm>
            <a:off x="9504749" y="29329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第三方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865382" y="3356299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7009069" y="2960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</a:t>
            </a:r>
            <a:endParaRPr lang="en-US" dirty="0"/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8301007" y="3284843"/>
            <a:ext cx="683124" cy="25930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95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23049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4153921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DF5B9F-5152-4C5E-B4A7-885E93B29BDE}"/>
              </a:ext>
            </a:extLst>
          </p:cNvPr>
          <p:cNvSpPr/>
          <p:nvPr/>
        </p:nvSpPr>
        <p:spPr>
          <a:xfrm>
            <a:off x="8944308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流行的互联网应用设计方案不完全适用于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的平台开发，两个领域特点不同：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互联网应用的业务扁平，强调用户体验和高并发量，依赖资本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新型供应链具有多业态、多流程、多机构、多用户、多权限，不能扁平，不依赖资本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降低应用项目开发及运维的难度和风险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该参考设计的高度抽象性，具有很好的结构、流程，甚至代码的复用性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416772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6192398" y="3453765"/>
            <a:ext cx="1338427" cy="8836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商户、产源、产供板块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供应链电商与零售电商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4837857" y="2893167"/>
            <a:ext cx="3116310" cy="1970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某市场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5B429C-A040-498D-BA23-AE896D80B0C5}"/>
              </a:ext>
            </a:extLst>
          </p:cNvPr>
          <p:cNvSpPr/>
          <p:nvPr/>
        </p:nvSpPr>
        <p:spPr>
          <a:xfrm>
            <a:off x="5191006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66532C-6A56-470A-B0B8-42F642CCBDB6}"/>
              </a:ext>
            </a:extLst>
          </p:cNvPr>
          <p:cNvSpPr/>
          <p:nvPr/>
        </p:nvSpPr>
        <p:spPr>
          <a:xfrm>
            <a:off x="4961586" y="4812026"/>
            <a:ext cx="835179" cy="559448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收货区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510323E-DB26-4441-A782-C3E90E189128}"/>
              </a:ext>
            </a:extLst>
          </p:cNvPr>
          <p:cNvSpPr/>
          <p:nvPr/>
        </p:nvSpPr>
        <p:spPr>
          <a:xfrm>
            <a:off x="7002610" y="4810855"/>
            <a:ext cx="835179" cy="559448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9DE892-2455-40AF-8B8D-980A18066B45}"/>
              </a:ext>
            </a:extLst>
          </p:cNvPr>
          <p:cNvSpPr/>
          <p:nvPr/>
        </p:nvSpPr>
        <p:spPr>
          <a:xfrm>
            <a:off x="6007447" y="4569420"/>
            <a:ext cx="809830" cy="800883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E4870D-EBC4-4F69-881F-0557A60C0450}"/>
              </a:ext>
            </a:extLst>
          </p:cNvPr>
          <p:cNvGrpSpPr/>
          <p:nvPr/>
        </p:nvGrpSpPr>
        <p:grpSpPr>
          <a:xfrm>
            <a:off x="1283675" y="4155806"/>
            <a:ext cx="1508822" cy="2056715"/>
            <a:chOff x="1283675" y="4105928"/>
            <a:chExt cx="1508822" cy="2056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B6051B-B025-4659-9454-BFCF00B0F25C}"/>
                </a:ext>
              </a:extLst>
            </p:cNvPr>
            <p:cNvSpPr/>
            <p:nvPr/>
          </p:nvSpPr>
          <p:spPr>
            <a:xfrm>
              <a:off x="1283675" y="4105928"/>
              <a:ext cx="1508822" cy="205671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臻琪小而美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FF098F-74F7-4FA1-BAB1-5FA35C6AADB9}"/>
                </a:ext>
              </a:extLst>
            </p:cNvPr>
            <p:cNvSpPr/>
            <p:nvPr/>
          </p:nvSpPr>
          <p:spPr>
            <a:xfrm>
              <a:off x="1727798" y="4274328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276168D-4BF1-4EC3-B40A-ED435DE2058B}"/>
                </a:ext>
              </a:extLst>
            </p:cNvPr>
            <p:cNvSpPr/>
            <p:nvPr/>
          </p:nvSpPr>
          <p:spPr>
            <a:xfrm>
              <a:off x="1727798" y="5090742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92A5CC-B84C-4AD8-AD5A-95891B9EBCED}"/>
              </a:ext>
            </a:extLst>
          </p:cNvPr>
          <p:cNvGrpSpPr/>
          <p:nvPr/>
        </p:nvGrpSpPr>
        <p:grpSpPr>
          <a:xfrm>
            <a:off x="1289116" y="1913337"/>
            <a:ext cx="1508822" cy="2056715"/>
            <a:chOff x="1283675" y="4105928"/>
            <a:chExt cx="1508822" cy="205671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EE33F4-F13A-4BE1-8AA0-35DE02CB4282}"/>
                </a:ext>
              </a:extLst>
            </p:cNvPr>
            <p:cNvSpPr/>
            <p:nvPr/>
          </p:nvSpPr>
          <p:spPr>
            <a:xfrm>
              <a:off x="1283675" y="4105928"/>
              <a:ext cx="1508822" cy="205671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深农批发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E090B20-DD9B-4B96-A1B1-10FE9EEF7367}"/>
                </a:ext>
              </a:extLst>
            </p:cNvPr>
            <p:cNvSpPr/>
            <p:nvPr/>
          </p:nvSpPr>
          <p:spPr>
            <a:xfrm>
              <a:off x="1727798" y="4274328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大户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4A13FD6-AB18-4356-924B-6EFA8E78BE3E}"/>
                </a:ext>
              </a:extLst>
            </p:cNvPr>
            <p:cNvSpPr/>
            <p:nvPr/>
          </p:nvSpPr>
          <p:spPr>
            <a:xfrm>
              <a:off x="1727798" y="5090742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大户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107180C0-57E4-4AE2-A2E8-F0888E57F2A8}"/>
              </a:ext>
            </a:extLst>
          </p:cNvPr>
          <p:cNvSpPr/>
          <p:nvPr/>
        </p:nvSpPr>
        <p:spPr>
          <a:xfrm>
            <a:off x="7040499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5294D5-59FF-4D2E-9719-678765C5455F}"/>
              </a:ext>
            </a:extLst>
          </p:cNvPr>
          <p:cNvSpPr/>
          <p:nvPr/>
        </p:nvSpPr>
        <p:spPr>
          <a:xfrm>
            <a:off x="6115752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6228374-E758-4C0A-BC86-0FFD22AA39BC}"/>
              </a:ext>
            </a:extLst>
          </p:cNvPr>
          <p:cNvSpPr/>
          <p:nvPr/>
        </p:nvSpPr>
        <p:spPr>
          <a:xfrm>
            <a:off x="10129777" y="3104993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F52EC17-1340-4285-87D5-C4E707A03E5F}"/>
              </a:ext>
            </a:extLst>
          </p:cNvPr>
          <p:cNvSpPr/>
          <p:nvPr/>
        </p:nvSpPr>
        <p:spPr>
          <a:xfrm>
            <a:off x="10129777" y="3921407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D2CFF5D-76B8-4777-9B3C-B50FD0418F64}"/>
              </a:ext>
            </a:extLst>
          </p:cNvPr>
          <p:cNvCxnSpPr>
            <a:cxnSpLocks/>
            <a:stCxn id="37" idx="2"/>
            <a:endCxn id="60" idx="6"/>
          </p:cNvCxnSpPr>
          <p:nvPr/>
        </p:nvCxnSpPr>
        <p:spPr>
          <a:xfrm rot="10800000">
            <a:off x="2391208" y="2405745"/>
            <a:ext cx="2799799" cy="1466485"/>
          </a:xfrm>
          <a:prstGeom prst="bentConnector3">
            <a:avLst>
              <a:gd name="adj1" fmla="val 391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179B062-693F-48C8-A98A-A0C8F741EC9F}"/>
              </a:ext>
            </a:extLst>
          </p:cNvPr>
          <p:cNvCxnSpPr>
            <a:cxnSpLocks/>
            <a:stCxn id="59" idx="3"/>
            <a:endCxn id="50" idx="2"/>
          </p:cNvCxnSpPr>
          <p:nvPr/>
        </p:nvCxnSpPr>
        <p:spPr>
          <a:xfrm>
            <a:off x="2797938" y="2941695"/>
            <a:ext cx="2581238" cy="2429779"/>
          </a:xfrm>
          <a:prstGeom prst="bentConnector4">
            <a:avLst>
              <a:gd name="adj1" fmla="val 25842"/>
              <a:gd name="adj2" fmla="val 110572"/>
            </a:avLst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3022605" y="3520687"/>
            <a:ext cx="810705" cy="10762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</a:t>
            </a:r>
            <a:b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配送</a:t>
            </a:r>
            <a:b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527A455-3124-4CCA-A5EF-DE163FCBF76A}"/>
              </a:ext>
            </a:extLst>
          </p:cNvPr>
          <p:cNvCxnSpPr>
            <a:cxnSpLocks/>
            <a:stCxn id="69" idx="2"/>
            <a:endCxn id="62" idx="5"/>
          </p:cNvCxnSpPr>
          <p:nvPr/>
        </p:nvCxnSpPr>
        <p:spPr>
          <a:xfrm rot="10800000">
            <a:off x="7602111" y="4101338"/>
            <a:ext cx="2527667" cy="1440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987DD0C-BB52-4ED7-9DC8-ACC909C51E95}"/>
              </a:ext>
            </a:extLst>
          </p:cNvPr>
          <p:cNvCxnSpPr>
            <a:cxnSpLocks/>
            <a:stCxn id="51" idx="2"/>
            <a:endCxn id="69" idx="4"/>
          </p:cNvCxnSpPr>
          <p:nvPr/>
        </p:nvCxnSpPr>
        <p:spPr>
          <a:xfrm rot="5400000" flipH="1" flipV="1">
            <a:off x="8539039" y="3450581"/>
            <a:ext cx="800882" cy="3038561"/>
          </a:xfrm>
          <a:prstGeom prst="bentConnector3">
            <a:avLst>
              <a:gd name="adj1" fmla="val -25430"/>
            </a:avLst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5C9E6BB-5A71-4EAB-B700-97631BC1ACA7}"/>
              </a:ext>
            </a:extLst>
          </p:cNvPr>
          <p:cNvSpPr txBox="1"/>
          <p:nvPr/>
        </p:nvSpPr>
        <p:spPr>
          <a:xfrm>
            <a:off x="9171041" y="5154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逐单派送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BD380B-EA4C-40BA-84A3-5C6445489A09}"/>
              </a:ext>
            </a:extLst>
          </p:cNvPr>
          <p:cNvSpPr txBox="1"/>
          <p:nvPr/>
        </p:nvSpPr>
        <p:spPr>
          <a:xfrm>
            <a:off x="8024584" y="3864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线上购买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1169E4-651D-4061-BE7B-E4D471274508}"/>
              </a:ext>
            </a:extLst>
          </p:cNvPr>
          <p:cNvSpPr txBox="1"/>
          <p:nvPr/>
        </p:nvSpPr>
        <p:spPr>
          <a:xfrm>
            <a:off x="3616595" y="5158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集中配送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013437-2C19-454D-AEEA-F84B2F3968ED}"/>
              </a:ext>
            </a:extLst>
          </p:cNvPr>
          <p:cNvSpPr txBox="1"/>
          <p:nvPr/>
        </p:nvSpPr>
        <p:spPr>
          <a:xfrm>
            <a:off x="2726009" y="2449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线上订货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3DBB420-00A9-4ED2-9838-0C40A40F1663}"/>
              </a:ext>
            </a:extLst>
          </p:cNvPr>
          <p:cNvSpPr txBox="1"/>
          <p:nvPr/>
        </p:nvSpPr>
        <p:spPr>
          <a:xfrm>
            <a:off x="3114308" y="16389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</a:rPr>
              <a:t>供应链电商</a:t>
            </a:r>
            <a:endParaRPr lang="en-US" sz="2400" dirty="0">
              <a:solidFill>
                <a:srgbClr val="BF010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9E9658-5A4F-4DF6-A65F-96C5EB945C47}"/>
              </a:ext>
            </a:extLst>
          </p:cNvPr>
          <p:cNvSpPr txBox="1"/>
          <p:nvPr/>
        </p:nvSpPr>
        <p:spPr>
          <a:xfrm>
            <a:off x="8343097" y="16389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</a:rPr>
              <a:t>零售电商</a:t>
            </a:r>
            <a:endParaRPr lang="en-US" sz="2400" dirty="0">
              <a:solidFill>
                <a:srgbClr val="BF0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74012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5723720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4346548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7100892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3658392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质量控制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05753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07243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商户订货交易和结算（同平台以及跨平台）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4F2713-376D-47BB-B289-A6C1BC683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45619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9B4612B-D606-44FF-A7F5-36B7F9C83A93}"/>
              </a:ext>
            </a:extLst>
          </p:cNvPr>
          <p:cNvSpPr/>
          <p:nvPr/>
        </p:nvSpPr>
        <p:spPr>
          <a:xfrm>
            <a:off x="3143128" y="542156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6B972B-3A0A-47F7-A43B-2356EE4DF22E}"/>
              </a:ext>
            </a:extLst>
          </p:cNvPr>
          <p:cNvSpPr/>
          <p:nvPr/>
        </p:nvSpPr>
        <p:spPr>
          <a:xfrm>
            <a:off x="3797950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42CE83-8C11-4BA3-B0E6-F75540609C5A}"/>
              </a:ext>
            </a:extLst>
          </p:cNvPr>
          <p:cNvSpPr txBox="1"/>
          <p:nvPr/>
        </p:nvSpPr>
        <p:spPr>
          <a:xfrm>
            <a:off x="2275124" y="4429614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3F438-149B-4BA7-8092-0DA2156976D8}"/>
              </a:ext>
            </a:extLst>
          </p:cNvPr>
          <p:cNvSpPr txBox="1"/>
          <p:nvPr/>
        </p:nvSpPr>
        <p:spPr>
          <a:xfrm>
            <a:off x="5072908" y="4110151"/>
            <a:ext cx="931168" cy="31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支付到账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51913-F6A0-4782-B2F1-DF46EF5D5E27}"/>
              </a:ext>
            </a:extLst>
          </p:cNvPr>
          <p:cNvSpPr txBox="1"/>
          <p:nvPr/>
        </p:nvSpPr>
        <p:spPr>
          <a:xfrm>
            <a:off x="1725225" y="6024751"/>
            <a:ext cx="331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同平台订货，四个主体参加了流程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8CA26D-F4CD-4668-B07A-589EB9BB5D27}"/>
              </a:ext>
            </a:extLst>
          </p:cNvPr>
          <p:cNvSpPr/>
          <p:nvPr/>
        </p:nvSpPr>
        <p:spPr>
          <a:xfrm>
            <a:off x="2281058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DA9FDE-926E-4F4F-A950-9057C2D2356C}"/>
              </a:ext>
            </a:extLst>
          </p:cNvPr>
          <p:cNvSpPr/>
          <p:nvPr/>
        </p:nvSpPr>
        <p:spPr>
          <a:xfrm>
            <a:off x="1961750" y="4609001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45C12-E410-4FBD-AC00-2E6C77737FE2}"/>
              </a:ext>
            </a:extLst>
          </p:cNvPr>
          <p:cNvSpPr/>
          <p:nvPr/>
        </p:nvSpPr>
        <p:spPr>
          <a:xfrm>
            <a:off x="2266544" y="38544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63B0F5-B823-4A8F-931C-046551A6F256}"/>
              </a:ext>
            </a:extLst>
          </p:cNvPr>
          <p:cNvSpPr/>
          <p:nvPr/>
        </p:nvSpPr>
        <p:spPr>
          <a:xfrm>
            <a:off x="3143128" y="3789510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570247-A576-499E-ABBC-2736C903DD7D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>
            <a:off x="2442678" y="4848248"/>
            <a:ext cx="1355272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63D8A5-3FCE-4219-AA6D-809557D9D5E6}"/>
              </a:ext>
            </a:extLst>
          </p:cNvPr>
          <p:cNvCxnSpPr>
            <a:cxnSpLocks/>
            <a:stCxn id="32" idx="2"/>
            <a:endCxn id="27" idx="5"/>
          </p:cNvCxnSpPr>
          <p:nvPr/>
        </p:nvCxnSpPr>
        <p:spPr>
          <a:xfrm flipH="1" flipV="1">
            <a:off x="2677042" y="4262914"/>
            <a:ext cx="1120908" cy="585334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E07603-2A04-4B41-83DE-9B7651D8A022}"/>
              </a:ext>
            </a:extLst>
          </p:cNvPr>
          <p:cNvCxnSpPr>
            <a:cxnSpLocks/>
            <a:stCxn id="32" idx="2"/>
            <a:endCxn id="12" idx="7"/>
          </p:cNvCxnSpPr>
          <p:nvPr/>
        </p:nvCxnSpPr>
        <p:spPr>
          <a:xfrm flipH="1">
            <a:off x="3553626" y="4848248"/>
            <a:ext cx="244324" cy="64339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DDBAC8-FA29-431F-8E97-A7D881714D49}"/>
              </a:ext>
            </a:extLst>
          </p:cNvPr>
          <p:cNvCxnSpPr>
            <a:cxnSpLocks/>
            <a:stCxn id="32" idx="2"/>
            <a:endCxn id="25" idx="7"/>
          </p:cNvCxnSpPr>
          <p:nvPr/>
        </p:nvCxnSpPr>
        <p:spPr>
          <a:xfrm flipH="1">
            <a:off x="2691556" y="4848248"/>
            <a:ext cx="1106394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0209D71-58FA-4AD8-B21E-22087E3C6303}"/>
              </a:ext>
            </a:extLst>
          </p:cNvPr>
          <p:cNvSpPr txBox="1"/>
          <p:nvPr/>
        </p:nvSpPr>
        <p:spPr>
          <a:xfrm>
            <a:off x="3921457" y="2898977"/>
            <a:ext cx="138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线上支付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39D53E96-42DC-4668-B698-F2C10B207692}"/>
              </a:ext>
            </a:extLst>
          </p:cNvPr>
          <p:cNvSpPr/>
          <p:nvPr/>
        </p:nvSpPr>
        <p:spPr>
          <a:xfrm>
            <a:off x="4199001" y="5498329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66" name="Flowchart: Terminator 165">
            <a:extLst>
              <a:ext uri="{FF2B5EF4-FFF2-40B4-BE49-F238E27FC236}">
                <a16:creationId xmlns:a16="http://schemas.microsoft.com/office/drawing/2014/main" id="{5DB05173-6ACF-441D-B9CF-ED1F6202EB7C}"/>
              </a:ext>
            </a:extLst>
          </p:cNvPr>
          <p:cNvSpPr/>
          <p:nvPr/>
        </p:nvSpPr>
        <p:spPr>
          <a:xfrm>
            <a:off x="6692456" y="5491638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6FE17F4-078A-465A-A77B-26A7756EF0F1}"/>
              </a:ext>
            </a:extLst>
          </p:cNvPr>
          <p:cNvSpPr/>
          <p:nvPr/>
        </p:nvSpPr>
        <p:spPr>
          <a:xfrm>
            <a:off x="7697569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EE32A30-98ED-4B64-88A6-76FAA28585CF}"/>
              </a:ext>
            </a:extLst>
          </p:cNvPr>
          <p:cNvSpPr/>
          <p:nvPr/>
        </p:nvSpPr>
        <p:spPr>
          <a:xfrm>
            <a:off x="8704983" y="5413567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9E2A1D-C08B-4836-903E-D40D24E4FB9B}"/>
              </a:ext>
            </a:extLst>
          </p:cNvPr>
          <p:cNvSpPr/>
          <p:nvPr/>
        </p:nvSpPr>
        <p:spPr>
          <a:xfrm>
            <a:off x="9522876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13023E1-8139-47AF-9952-F37D8CD1C95A}"/>
              </a:ext>
            </a:extLst>
          </p:cNvPr>
          <p:cNvCxnSpPr>
            <a:cxnSpLocks/>
            <a:stCxn id="32" idx="6"/>
            <a:endCxn id="173" idx="2"/>
          </p:cNvCxnSpPr>
          <p:nvPr/>
        </p:nvCxnSpPr>
        <p:spPr>
          <a:xfrm>
            <a:off x="4690954" y="4848248"/>
            <a:ext cx="3006615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721161-61FD-4554-803C-E1C9DD20C6EC}"/>
              </a:ext>
            </a:extLst>
          </p:cNvPr>
          <p:cNvCxnSpPr>
            <a:cxnSpLocks/>
            <a:stCxn id="173" idx="6"/>
            <a:endCxn id="174" idx="1"/>
          </p:cNvCxnSpPr>
          <p:nvPr/>
        </p:nvCxnSpPr>
        <p:spPr>
          <a:xfrm>
            <a:off x="8590573" y="4848248"/>
            <a:ext cx="184840" cy="635393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FBB00A6-5BEF-40B3-9180-8F9FF29A0785}"/>
              </a:ext>
            </a:extLst>
          </p:cNvPr>
          <p:cNvCxnSpPr>
            <a:cxnSpLocks/>
            <a:stCxn id="173" idx="6"/>
            <a:endCxn id="175" idx="1"/>
          </p:cNvCxnSpPr>
          <p:nvPr/>
        </p:nvCxnSpPr>
        <p:spPr>
          <a:xfrm>
            <a:off x="8590573" y="4848248"/>
            <a:ext cx="1002733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8672EC1-4EEA-4D1F-99EF-67F804CF8893}"/>
              </a:ext>
            </a:extLst>
          </p:cNvPr>
          <p:cNvSpPr txBox="1"/>
          <p:nvPr/>
        </p:nvSpPr>
        <p:spPr>
          <a:xfrm>
            <a:off x="5265814" y="4881224"/>
            <a:ext cx="20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平台间结算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应付转账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E2A0E1-2642-4958-974F-FDD412C89858}"/>
              </a:ext>
            </a:extLst>
          </p:cNvPr>
          <p:cNvSpPr txBox="1"/>
          <p:nvPr/>
        </p:nvSpPr>
        <p:spPr>
          <a:xfrm>
            <a:off x="7303142" y="6024751"/>
            <a:ext cx="328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跨平台订货，各自有两个主体参加流程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9F4E36-C28E-459A-BE29-FB4FC4F16480}"/>
              </a:ext>
            </a:extLst>
          </p:cNvPr>
          <p:cNvSpPr txBox="1"/>
          <p:nvPr/>
        </p:nvSpPr>
        <p:spPr>
          <a:xfrm>
            <a:off x="8913522" y="4786685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Arrow: Left-Right 189">
            <a:extLst>
              <a:ext uri="{FF2B5EF4-FFF2-40B4-BE49-F238E27FC236}">
                <a16:creationId xmlns:a16="http://schemas.microsoft.com/office/drawing/2014/main" id="{43887C19-452E-46E9-A502-3A370B599DF7}"/>
              </a:ext>
            </a:extLst>
          </p:cNvPr>
          <p:cNvSpPr/>
          <p:nvPr/>
        </p:nvSpPr>
        <p:spPr>
          <a:xfrm>
            <a:off x="5597874" y="5413567"/>
            <a:ext cx="1021952" cy="503701"/>
          </a:xfrm>
          <a:prstGeom prst="leftRightArrow">
            <a:avLst>
              <a:gd name="adj1" fmla="val 59941"/>
              <a:gd name="adj2" fmla="val 3521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共识算法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02D7D0A-3A3C-4E57-B570-5F2DB27FF2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7102" y="2787295"/>
            <a:ext cx="1917450" cy="1650692"/>
          </a:xfrm>
          <a:prstGeom prst="bentConnector3">
            <a:avLst>
              <a:gd name="adj1" fmla="val -27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每个业态由多环节多主体协作完成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平台之间可结成联盟链共享数据和流程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一个独立的应用平台称为一个节点，主体部署在云上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单个节点的最大用户量为五百万级（非亿级）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单个节点的运维成本和技术要求很低，可由小型非技术公司管理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节点之间可以组成联盟，共享数据和流程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7112900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768265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261359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654565" y="3723588"/>
            <a:ext cx="735291" cy="60331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899662" y="2498103"/>
            <a:ext cx="1159497" cy="16350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信息化人员配置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4DE003-DBB0-4B10-9EED-B33C950E6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672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中惠农通与穹苍健康管理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84D59-5807-4080-8DEA-060B18C50A74}"/>
              </a:ext>
            </a:extLst>
          </p:cNvPr>
          <p:cNvSpPr/>
          <p:nvPr/>
        </p:nvSpPr>
        <p:spPr>
          <a:xfrm>
            <a:off x="7882470" y="5770033"/>
            <a:ext cx="1820333" cy="778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穹苍培训基地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FE85-5B52-4C4F-A52C-0F0DABF21A58}"/>
              </a:ext>
            </a:extLst>
          </p:cNvPr>
          <p:cNvSpPr/>
          <p:nvPr/>
        </p:nvSpPr>
        <p:spPr>
          <a:xfrm>
            <a:off x="770469" y="1693331"/>
            <a:ext cx="10244664" cy="77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中惠农通平台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DC9D-C410-4163-A85A-1568E89F9CC0}"/>
              </a:ext>
            </a:extLst>
          </p:cNvPr>
          <p:cNvSpPr/>
          <p:nvPr/>
        </p:nvSpPr>
        <p:spPr>
          <a:xfrm>
            <a:off x="753532" y="3104882"/>
            <a:ext cx="6595533" cy="27564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中惠农通市场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00656-3724-4AAF-8F54-B410789BB030}"/>
              </a:ext>
            </a:extLst>
          </p:cNvPr>
          <p:cNvSpPr/>
          <p:nvPr/>
        </p:nvSpPr>
        <p:spPr>
          <a:xfrm>
            <a:off x="3318934" y="3369730"/>
            <a:ext cx="3826933" cy="2099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自营特色厅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27628-5808-40A0-AE0A-CC00965FC259}"/>
              </a:ext>
            </a:extLst>
          </p:cNvPr>
          <p:cNvSpPr/>
          <p:nvPr/>
        </p:nvSpPr>
        <p:spPr>
          <a:xfrm>
            <a:off x="5139267" y="4576234"/>
            <a:ext cx="1811867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穹苍健康管理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8244D-6C0A-40D7-84B4-5602534CC3A4}"/>
              </a:ext>
            </a:extLst>
          </p:cNvPr>
          <p:cNvSpPr/>
          <p:nvPr/>
        </p:nvSpPr>
        <p:spPr>
          <a:xfrm>
            <a:off x="5139276" y="3945467"/>
            <a:ext cx="1811867" cy="431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中惠农通品牌店</a:t>
            </a:r>
            <a:endParaRPr lang="en-US" dirty="0"/>
          </a:p>
        </p:txBody>
      </p:sp>
      <p:pic>
        <p:nvPicPr>
          <p:cNvPr id="13" name="Graphic 12" descr="Two women">
            <a:extLst>
              <a:ext uri="{FF2B5EF4-FFF2-40B4-BE49-F238E27FC236}">
                <a16:creationId xmlns:a16="http://schemas.microsoft.com/office/drawing/2014/main" id="{0A00237C-3D7F-4044-887F-8CB2F422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896" y="396783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4F611-76EE-40B2-AE8F-CAC414EEEC83}"/>
              </a:ext>
            </a:extLst>
          </p:cNvPr>
          <p:cNvSpPr/>
          <p:nvPr/>
        </p:nvSpPr>
        <p:spPr>
          <a:xfrm>
            <a:off x="7890936" y="4517498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穹苍供应厨房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9BCD6-A8A2-489E-B249-EF877393F5C2}"/>
              </a:ext>
            </a:extLst>
          </p:cNvPr>
          <p:cNvSpPr/>
          <p:nvPr/>
        </p:nvSpPr>
        <p:spPr>
          <a:xfrm>
            <a:off x="7882469" y="3598335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臻琪供应中心</a:t>
            </a:r>
            <a:endParaRPr lang="en-US" dirty="0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93C053C-669A-4A93-A975-E97A80B172AC}"/>
              </a:ext>
            </a:extLst>
          </p:cNvPr>
          <p:cNvSpPr/>
          <p:nvPr/>
        </p:nvSpPr>
        <p:spPr>
          <a:xfrm rot="6828287">
            <a:off x="5577279" y="3957858"/>
            <a:ext cx="559073" cy="370277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0026FF-8D26-4DFF-AD95-BAF2AD29E0A4}"/>
              </a:ext>
            </a:extLst>
          </p:cNvPr>
          <p:cNvSpPr/>
          <p:nvPr/>
        </p:nvSpPr>
        <p:spPr>
          <a:xfrm>
            <a:off x="7078133" y="3945467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5E888CC-FC45-474A-88F2-21C44B0D44C1}"/>
              </a:ext>
            </a:extLst>
          </p:cNvPr>
          <p:cNvSpPr/>
          <p:nvPr/>
        </p:nvSpPr>
        <p:spPr>
          <a:xfrm>
            <a:off x="7102358" y="4666530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83F84FB-025D-46B7-B1D3-8B032A36EEEB}"/>
              </a:ext>
            </a:extLst>
          </p:cNvPr>
          <p:cNvSpPr/>
          <p:nvPr/>
        </p:nvSpPr>
        <p:spPr>
          <a:xfrm>
            <a:off x="3403600" y="2531533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F9E9C8EE-9051-4EC1-9A03-3C8673F78E8E}"/>
              </a:ext>
            </a:extLst>
          </p:cNvPr>
          <p:cNvSpPr/>
          <p:nvPr/>
        </p:nvSpPr>
        <p:spPr>
          <a:xfrm>
            <a:off x="8585205" y="2551384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常见互联网平台架构（不适用）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715F0F-7CF6-4F4A-BBF8-8C829853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中心化大平台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BE7C5-B145-4D9D-B58E-DBA94180FC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3190089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828E17-B7D0-4E14-A9EF-A3FB472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中心平台多方接入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Content Placeholder 14" descr="Server">
            <a:extLst>
              <a:ext uri="{FF2B5EF4-FFF2-40B4-BE49-F238E27FC236}">
                <a16:creationId xmlns:a16="http://schemas.microsoft.com/office/drawing/2014/main" id="{457D6263-53FE-4DB6-90C6-CEBC5812C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3206" y="3375174"/>
            <a:ext cx="914400" cy="914400"/>
          </a:xfrm>
          <a:prstGeom prst="rect">
            <a:avLst/>
          </a:prstGeom>
        </p:spPr>
      </p:pic>
      <p:pic>
        <p:nvPicPr>
          <p:cNvPr id="20" name="Content Placeholder 14" descr="Server">
            <a:extLst>
              <a:ext uri="{FF2B5EF4-FFF2-40B4-BE49-F238E27FC236}">
                <a16:creationId xmlns:a16="http://schemas.microsoft.com/office/drawing/2014/main" id="{FB8F440D-E1D2-4401-9CF3-0E0E3959B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2006" y="3375173"/>
            <a:ext cx="914400" cy="914400"/>
          </a:xfrm>
          <a:prstGeom prst="rect">
            <a:avLst/>
          </a:prstGeom>
        </p:spPr>
      </p:pic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DDF807AF-023A-47BC-BD50-431D1FB9F2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3482418"/>
              </p:ext>
            </p:extLst>
          </p:nvPr>
        </p:nvGraphicFramePr>
        <p:xfrm>
          <a:off x="6165850" y="2851150"/>
          <a:ext cx="4919663" cy="332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2" name="Content Placeholder 14" descr="Server">
            <a:extLst>
              <a:ext uri="{FF2B5EF4-FFF2-40B4-BE49-F238E27FC236}">
                <a16:creationId xmlns:a16="http://schemas.microsoft.com/office/drawing/2014/main" id="{7A988C1C-C4A2-441F-ADFC-9A46062D1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5748" y="3187700"/>
            <a:ext cx="914400" cy="914400"/>
          </a:xfrm>
          <a:prstGeom prst="rect">
            <a:avLst/>
          </a:prstGeom>
        </p:spPr>
      </p:pic>
      <p:pic>
        <p:nvPicPr>
          <p:cNvPr id="23" name="Content Placeholder 14" descr="Server">
            <a:extLst>
              <a:ext uri="{FF2B5EF4-FFF2-40B4-BE49-F238E27FC236}">
                <a16:creationId xmlns:a16="http://schemas.microsoft.com/office/drawing/2014/main" id="{0F06E423-09D4-40C0-A32F-C35EF64E3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04406" y="337517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1379E-58B1-4726-BB05-BE0FD1501FF7}"/>
              </a:ext>
            </a:extLst>
          </p:cNvPr>
          <p:cNvSpPr txBox="1"/>
          <p:nvPr/>
        </p:nvSpPr>
        <p:spPr>
          <a:xfrm>
            <a:off x="2283895" y="63067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严重资本依赖，严重技术人才依赖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64C22-C0E1-4D67-8EA9-06A776DECBFB}"/>
              </a:ext>
            </a:extLst>
          </p:cNvPr>
          <p:cNvSpPr txBox="1"/>
          <p:nvPr/>
        </p:nvSpPr>
        <p:spPr>
          <a:xfrm>
            <a:off x="6702829" y="6306700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资本依赖，技术人才依赖，平台依赖（中心膨胀）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多平台联盟（品链区块链）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2773" y="1600200"/>
            <a:ext cx="4914900" cy="4571999"/>
          </a:xfrm>
        </p:spPr>
        <p:txBody>
          <a:bodyPr/>
          <a:lstStyle/>
          <a:p>
            <a:r>
              <a:rPr lang="zh-CN" altLang="en-US" dirty="0"/>
              <a:t>每个平台是一个完整的</a:t>
            </a:r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r>
              <a:rPr lang="zh-CN" altLang="en-US" dirty="0"/>
              <a:t>，可独立运营所有的日常业务</a:t>
            </a:r>
            <a:endParaRPr lang="en-US" altLang="zh-CN" dirty="0"/>
          </a:p>
          <a:p>
            <a:r>
              <a:rPr lang="zh-CN" altLang="en-US" dirty="0"/>
              <a:t>不同平台可</a:t>
            </a:r>
            <a:r>
              <a:rPr lang="zh-CN" altLang="en-US" dirty="0">
                <a:solidFill>
                  <a:srgbClr val="C00000"/>
                </a:solidFill>
              </a:rPr>
              <a:t>归属</a:t>
            </a:r>
            <a:r>
              <a:rPr lang="zh-CN" altLang="en-US" dirty="0"/>
              <a:t>于不同的商业主体</a:t>
            </a:r>
            <a:endParaRPr lang="en-US" altLang="zh-CN" dirty="0"/>
          </a:p>
          <a:p>
            <a:r>
              <a:rPr lang="zh-CN" altLang="en-US" dirty="0"/>
              <a:t>任意两个平台间可以自由地建立或者取消</a:t>
            </a:r>
            <a:r>
              <a:rPr lang="zh-CN" altLang="en-US" dirty="0">
                <a:solidFill>
                  <a:srgbClr val="C00000"/>
                </a:solidFill>
              </a:rPr>
              <a:t>联盟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联盟的两个平台可</a:t>
            </a:r>
            <a:r>
              <a:rPr lang="zh-CN" altLang="en-US" dirty="0">
                <a:solidFill>
                  <a:srgbClr val="C00000"/>
                </a:solidFill>
              </a:rPr>
              <a:t>共享</a:t>
            </a:r>
            <a:r>
              <a:rPr lang="zh-CN" altLang="en-US" dirty="0"/>
              <a:t>数据和交易流程，多方参与的复杂交易流程可以无中介、跨平台地进行</a:t>
            </a:r>
            <a:endParaRPr lang="en-US" altLang="zh-C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交易账本模型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3C8E5D15-FD26-4E8C-907F-81B7EEB6D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091814"/>
              </p:ext>
            </p:extLst>
          </p:nvPr>
        </p:nvGraphicFramePr>
        <p:xfrm>
          <a:off x="1104900" y="1600200"/>
          <a:ext cx="9982201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826389441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4090009008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0163002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72481598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54153039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4032329600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0205960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1234466707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642716899"/>
                    </a:ext>
                  </a:extLst>
                </a:gridCol>
                <a:gridCol w="977901">
                  <a:extLst>
                    <a:ext uri="{9D8B030D-6E8A-4147-A177-3AD203B41FA5}">
                      <a16:colId xmlns:a16="http://schemas.microsoft.com/office/drawing/2014/main" val="340344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基本属性多项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参与账号多项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联盟节点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块哈希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  <a:highlight>
                          <a:srgbClr val="7FBF7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3662"/>
                  </a:ext>
                </a:extLst>
              </a:tr>
            </a:tbl>
          </a:graphicData>
        </a:graphic>
      </p:graphicFrame>
      <p:graphicFrame>
        <p:nvGraphicFramePr>
          <p:cNvPr id="36" name="Table 12">
            <a:extLst>
              <a:ext uri="{FF2B5EF4-FFF2-40B4-BE49-F238E27FC236}">
                <a16:creationId xmlns:a16="http://schemas.microsoft.com/office/drawing/2014/main" id="{45D3FCE0-527F-4E5F-9CB4-5A21F12B1A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86792"/>
              </p:ext>
            </p:extLst>
          </p:nvPr>
        </p:nvGraphicFramePr>
        <p:xfrm>
          <a:off x="1103381" y="4021667"/>
          <a:ext cx="9982201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826389441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4090009008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0163002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72481598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54153039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4032329600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0205960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1234466707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642716899"/>
                    </a:ext>
                  </a:extLst>
                </a:gridCol>
                <a:gridCol w="977901">
                  <a:extLst>
                    <a:ext uri="{9D8B030D-6E8A-4147-A177-3AD203B41FA5}">
                      <a16:colId xmlns:a16="http://schemas.microsoft.com/office/drawing/2014/main" val="340344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基本属性多项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参与账号多项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联盟节点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块哈希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  <a:highlight>
                          <a:srgbClr val="7FBF7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366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40B25F-4E07-45D4-BCB2-05F283F2393D}"/>
              </a:ext>
            </a:extLst>
          </p:cNvPr>
          <p:cNvCxnSpPr/>
          <p:nvPr/>
        </p:nvCxnSpPr>
        <p:spPr>
          <a:xfrm>
            <a:off x="1507067" y="2153920"/>
            <a:ext cx="6121400" cy="1800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0BC48DA-A965-4C3C-9F15-57361693AAA5}"/>
              </a:ext>
            </a:extLst>
          </p:cNvPr>
          <p:cNvCxnSpPr/>
          <p:nvPr/>
        </p:nvCxnSpPr>
        <p:spPr>
          <a:xfrm rot="5400000">
            <a:off x="5897033" y="3221567"/>
            <a:ext cx="1600200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8325</TotalTime>
  <Words>3469</Words>
  <Application>Microsoft Office PowerPoint</Application>
  <PresentationFormat>Widescreen</PresentationFormat>
  <Paragraphs>471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品链应用参考设计</vt:lpstr>
      <vt:lpstr>参考设计的作用</vt:lpstr>
      <vt:lpstr>参考设计的特点</vt:lpstr>
      <vt:lpstr>应用实施特点</vt:lpstr>
      <vt:lpstr>架构设计</vt:lpstr>
      <vt:lpstr>常见互联网平台架构（不适用）</vt:lpstr>
      <vt:lpstr>多平台联盟（品链区块链）</vt:lpstr>
      <vt:lpstr>交易账本模型</vt:lpstr>
      <vt:lpstr>平台间共识算法</vt:lpstr>
      <vt:lpstr>联盟链数据共享</vt:lpstr>
      <vt:lpstr>平台运行架构</vt:lpstr>
      <vt:lpstr>系统软硬件组成</vt:lpstr>
      <vt:lpstr>品链服务器结构</vt:lpstr>
      <vt:lpstr>系统性能和目标（经典部署）</vt:lpstr>
      <vt:lpstr>系统性能和目标（加强部署）</vt:lpstr>
      <vt:lpstr>云资源租用方案（成熟期60个市场吞吐量）</vt:lpstr>
      <vt:lpstr>数据模型</vt:lpstr>
      <vt:lpstr>账号与账户的关联</vt:lpstr>
      <vt:lpstr>账户层级关系</vt:lpstr>
      <vt:lpstr>商户、产源、产供板块</vt:lpstr>
      <vt:lpstr>供应链电商与零售电商</vt:lpstr>
      <vt:lpstr>抽象对象模型</vt:lpstr>
      <vt:lpstr>典型组织层次</vt:lpstr>
      <vt:lpstr>供应链收入分配和费用构成</vt:lpstr>
      <vt:lpstr>多业务类型</vt:lpstr>
      <vt:lpstr>商户订货交易和结算（同平台以及跨平台）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中惠农通平台</vt:lpstr>
      <vt:lpstr>信息化人员配置</vt:lpstr>
      <vt:lpstr>中惠农通与穹苍健康管理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1048</cp:revision>
  <dcterms:created xsi:type="dcterms:W3CDTF">2021-05-31T06:14:10Z</dcterms:created>
  <dcterms:modified xsi:type="dcterms:W3CDTF">2022-01-31T02:33:09Z</dcterms:modified>
</cp:coreProperties>
</file>