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5654" r:id="rId1"/>
  </p:sldMasterIdLst>
  <p:notesMasterIdLst>
    <p:notesMasterId r:id="rId37"/>
  </p:notesMasterIdLst>
  <p:sldIdLst>
    <p:sldId id="256" r:id="rId2"/>
    <p:sldId id="284" r:id="rId3"/>
    <p:sldId id="342" r:id="rId4"/>
    <p:sldId id="345" r:id="rId5"/>
    <p:sldId id="341" r:id="rId6"/>
    <p:sldId id="340" r:id="rId7"/>
    <p:sldId id="350" r:id="rId8"/>
    <p:sldId id="320" r:id="rId9"/>
    <p:sldId id="349" r:id="rId10"/>
    <p:sldId id="354" r:id="rId11"/>
    <p:sldId id="298" r:id="rId12"/>
    <p:sldId id="353" r:id="rId13"/>
    <p:sldId id="293" r:id="rId14"/>
    <p:sldId id="337" r:id="rId15"/>
    <p:sldId id="281" r:id="rId16"/>
    <p:sldId id="326" r:id="rId17"/>
    <p:sldId id="355" r:id="rId18"/>
    <p:sldId id="297" r:id="rId19"/>
    <p:sldId id="329" r:id="rId20"/>
    <p:sldId id="286" r:id="rId21"/>
    <p:sldId id="338" r:id="rId22"/>
    <p:sldId id="264" r:id="rId23"/>
    <p:sldId id="335" r:id="rId24"/>
    <p:sldId id="351" r:id="rId25"/>
    <p:sldId id="332" r:id="rId26"/>
    <p:sldId id="352" r:id="rId27"/>
    <p:sldId id="285" r:id="rId28"/>
    <p:sldId id="333" r:id="rId29"/>
    <p:sldId id="290" r:id="rId30"/>
    <p:sldId id="330" r:id="rId31"/>
    <p:sldId id="319" r:id="rId32"/>
    <p:sldId id="348" r:id="rId33"/>
    <p:sldId id="272" r:id="rId34"/>
    <p:sldId id="279" r:id="rId35"/>
    <p:sldId id="347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20" autoAdjust="0"/>
    <p:restoredTop sz="92829" autoAdjust="0"/>
  </p:normalViewPr>
  <p:slideViewPr>
    <p:cSldViewPr snapToGrid="0">
      <p:cViewPr varScale="1">
        <p:scale>
          <a:sx n="58" d="100"/>
          <a:sy n="58" d="100"/>
        </p:scale>
        <p:origin x="233" y="4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pPr>
            <a:r>
              <a:rPr lang="zh-CN" altLang="en-US" dirty="0"/>
              <a:t>变动趋势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投资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三月</c:v>
                </c:pt>
                <c:pt idx="1">
                  <c:v>四月</c:v>
                </c:pt>
                <c:pt idx="2">
                  <c:v>五月</c:v>
                </c:pt>
                <c:pt idx="3">
                  <c:v>六月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A4B-4C0B-BF95-B92BA168158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虫害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三月</c:v>
                </c:pt>
                <c:pt idx="1">
                  <c:v>四月</c:v>
                </c:pt>
                <c:pt idx="2">
                  <c:v>五月</c:v>
                </c:pt>
                <c:pt idx="3">
                  <c:v>六月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A4B-4C0B-BF95-B92BA168158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长势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三月</c:v>
                </c:pt>
                <c:pt idx="1">
                  <c:v>四月</c:v>
                </c:pt>
                <c:pt idx="2">
                  <c:v>五月</c:v>
                </c:pt>
                <c:pt idx="3">
                  <c:v>六月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A4B-4C0B-BF95-B92BA168158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97699136"/>
        <c:axId val="497702416"/>
      </c:lineChart>
      <c:catAx>
        <c:axId val="4976991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en-US"/>
          </a:p>
        </c:txPr>
        <c:crossAx val="497702416"/>
        <c:crosses val="autoZero"/>
        <c:auto val="1"/>
        <c:lblAlgn val="ctr"/>
        <c:lblOffset val="100"/>
        <c:noMultiLvlLbl val="0"/>
      </c:catAx>
      <c:valAx>
        <c:axId val="497702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en-US"/>
          </a:p>
        </c:txPr>
        <c:crossAx val="497699136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微软雅黑" panose="020B0503020204020204" pitchFamily="34" charset="-122"/>
          <a:ea typeface="微软雅黑" panose="020B0503020204020204" pitchFamily="34" charset="-122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7D3EA8-1EDD-4631-8104-A811D346A72E}" type="doc">
      <dgm:prSet loTypeId="urn:microsoft.com/office/officeart/2005/8/layout/hierarchy6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607DE6-9D75-4F98-A227-DBBEF2AB146A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元宇宙系统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7D1DC2-364B-442E-9D68-6407CB8DBBC0}" type="parTrans" cxnId="{D3A458A8-5D6D-4C47-90FB-81E35071E86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ED11BC-3B47-4D64-BDA6-6F2FC632B91E}" type="sibTrans" cxnId="{D3A458A8-5D6D-4C47-90FB-81E35071E86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BC60AB2-23A4-4D4C-B240-30DC454A8C9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元宇宙平台</a:t>
          </a:r>
          <a:b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Ａ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743B7F-CE40-4BC2-B15C-794CB802B4E2}" type="parTrans" cxnId="{8BDB0F0A-EF50-46AA-B9D1-6E42AD35DC9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3DBB5ED-DF9A-47C4-916E-C5D7EBD6B577}" type="sibTrans" cxnId="{8BDB0F0A-EF50-46AA-B9D1-6E42AD35DC9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DCD1EA-2FC5-4D6B-AD9F-D942BA4E9E47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元宇宙平台</a:t>
          </a:r>
          <a:b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Ｂ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B466F94-D1E1-4E5D-BCDF-68FD7EA19038}" type="parTrans" cxnId="{D275CC5E-8F53-4324-A64F-3069C996FAE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4A82C9-D2BB-4134-ACC5-9BD0CE0419ED}" type="sibTrans" cxnId="{D275CC5E-8F53-4324-A64F-3069C996FAE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1B4020-45D4-4ED3-A66B-5E83EA900965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元宇宙平台</a:t>
          </a:r>
          <a:b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9E715A-1A31-4599-930A-1C3FD86017C1}" type="parTrans" cxnId="{B3D46BFD-56AA-4F88-BCB6-AFA37AE9E6B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8250F3-F4EC-404E-9DAD-D67C5EC2DB47}" type="sibTrans" cxnId="{B3D46BFD-56AA-4F88-BCB6-AFA37AE9E6B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E42C0BE-DC5B-44BB-8480-931AC38DBE74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设计研发支撑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EC36D22-E198-4121-AF59-31472C9ABF04}" type="parTrans" cxnId="{8897A500-3A33-4417-940E-E63C354B697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6516CE-794B-4845-950F-1EBDB451ABC7}" type="sibTrans" cxnId="{8897A500-3A33-4417-940E-E63C354B697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4F4974-2BEE-4E1D-8C6C-545F906D2776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实施部署运营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CAF23A-B83B-4D3F-B19E-EA3AB977CDDA}" type="parTrans" cxnId="{0EB30531-B554-4A23-B777-D5A52E6DD94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5919F8-5182-426E-B596-6FC32DF206AB}" type="sibTrans" cxnId="{0EB30531-B554-4A23-B777-D5A52E6DD94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A87F1E-7B1F-412C-9833-039C8CF66993}" type="pres">
      <dgm:prSet presAssocID="{487D3EA8-1EDD-4631-8104-A811D346A72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B2DE476-9023-4AD4-9863-D9B56C2D41DA}" type="pres">
      <dgm:prSet presAssocID="{487D3EA8-1EDD-4631-8104-A811D346A72E}" presName="hierFlow" presStyleCnt="0"/>
      <dgm:spPr/>
    </dgm:pt>
    <dgm:pt modelId="{08FBE5EC-8891-4B92-B2A6-D394E2344E51}" type="pres">
      <dgm:prSet presAssocID="{487D3EA8-1EDD-4631-8104-A811D346A72E}" presName="firstBuf" presStyleCnt="0"/>
      <dgm:spPr/>
    </dgm:pt>
    <dgm:pt modelId="{2FB3070E-6BF4-4D07-BC33-02E6E05B5EB3}" type="pres">
      <dgm:prSet presAssocID="{487D3EA8-1EDD-4631-8104-A811D346A72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54E9C92-125B-405B-A7D9-0823F8C41168}" type="pres">
      <dgm:prSet presAssocID="{6E607DE6-9D75-4F98-A227-DBBEF2AB146A}" presName="Name14" presStyleCnt="0"/>
      <dgm:spPr/>
    </dgm:pt>
    <dgm:pt modelId="{4FC89BA1-E5B6-41FB-B39E-E5E92C60CB93}" type="pres">
      <dgm:prSet presAssocID="{6E607DE6-9D75-4F98-A227-DBBEF2AB146A}" presName="level1Shape" presStyleLbl="node0" presStyleIdx="0" presStyleCnt="1">
        <dgm:presLayoutVars>
          <dgm:chPref val="3"/>
        </dgm:presLayoutVars>
      </dgm:prSet>
      <dgm:spPr/>
    </dgm:pt>
    <dgm:pt modelId="{4198F910-9FC0-40AC-9104-02A9EA58DE59}" type="pres">
      <dgm:prSet presAssocID="{6E607DE6-9D75-4F98-A227-DBBEF2AB146A}" presName="hierChild2" presStyleCnt="0"/>
      <dgm:spPr/>
    </dgm:pt>
    <dgm:pt modelId="{B43A3DF1-2AAD-4E5C-A774-78B11B8AD163}" type="pres">
      <dgm:prSet presAssocID="{16743B7F-CE40-4BC2-B15C-794CB802B4E2}" presName="Name19" presStyleLbl="parChTrans1D2" presStyleIdx="0" presStyleCnt="3"/>
      <dgm:spPr/>
    </dgm:pt>
    <dgm:pt modelId="{2F69694E-417D-4537-85DD-8D8710FC3986}" type="pres">
      <dgm:prSet presAssocID="{8BC60AB2-23A4-4D4C-B240-30DC454A8C98}" presName="Name21" presStyleCnt="0"/>
      <dgm:spPr/>
    </dgm:pt>
    <dgm:pt modelId="{6988B5B0-6A7E-4275-801A-D5AFC61DDF08}" type="pres">
      <dgm:prSet presAssocID="{8BC60AB2-23A4-4D4C-B240-30DC454A8C98}" presName="level2Shape" presStyleLbl="node2" presStyleIdx="0" presStyleCnt="3"/>
      <dgm:spPr/>
    </dgm:pt>
    <dgm:pt modelId="{D9668BDD-63B5-4117-A7B7-9C00906D4348}" type="pres">
      <dgm:prSet presAssocID="{8BC60AB2-23A4-4D4C-B240-30DC454A8C98}" presName="hierChild3" presStyleCnt="0"/>
      <dgm:spPr/>
    </dgm:pt>
    <dgm:pt modelId="{8D8107A0-AC58-4DDD-9A8C-52E3508E19AF}" type="pres">
      <dgm:prSet presAssocID="{2B466F94-D1E1-4E5D-BCDF-68FD7EA19038}" presName="Name19" presStyleLbl="parChTrans1D2" presStyleIdx="1" presStyleCnt="3"/>
      <dgm:spPr/>
    </dgm:pt>
    <dgm:pt modelId="{5FE2910E-5752-4F07-881A-FC4AC2088DAA}" type="pres">
      <dgm:prSet presAssocID="{4FDCD1EA-2FC5-4D6B-AD9F-D942BA4E9E47}" presName="Name21" presStyleCnt="0"/>
      <dgm:spPr/>
    </dgm:pt>
    <dgm:pt modelId="{46644DB0-7D5E-4CBA-A0D0-F732ED9EAEE6}" type="pres">
      <dgm:prSet presAssocID="{4FDCD1EA-2FC5-4D6B-AD9F-D942BA4E9E47}" presName="level2Shape" presStyleLbl="node2" presStyleIdx="1" presStyleCnt="3"/>
      <dgm:spPr/>
    </dgm:pt>
    <dgm:pt modelId="{AD651069-88B3-4328-BDB0-3862DFA6429E}" type="pres">
      <dgm:prSet presAssocID="{4FDCD1EA-2FC5-4D6B-AD9F-D942BA4E9E47}" presName="hierChild3" presStyleCnt="0"/>
      <dgm:spPr/>
    </dgm:pt>
    <dgm:pt modelId="{26DFED72-1232-4A2A-BC00-3A8A14EEDA4D}" type="pres">
      <dgm:prSet presAssocID="{619E715A-1A31-4599-930A-1C3FD86017C1}" presName="Name19" presStyleLbl="parChTrans1D2" presStyleIdx="2" presStyleCnt="3"/>
      <dgm:spPr/>
    </dgm:pt>
    <dgm:pt modelId="{9CB00AE0-BC25-4043-9D8A-FA4F92311D2F}" type="pres">
      <dgm:prSet presAssocID="{721B4020-45D4-4ED3-A66B-5E83EA900965}" presName="Name21" presStyleCnt="0"/>
      <dgm:spPr/>
    </dgm:pt>
    <dgm:pt modelId="{54DEAEDD-E82E-4662-87FD-E296522CF5EF}" type="pres">
      <dgm:prSet presAssocID="{721B4020-45D4-4ED3-A66B-5E83EA900965}" presName="level2Shape" presStyleLbl="node2" presStyleIdx="2" presStyleCnt="3"/>
      <dgm:spPr/>
    </dgm:pt>
    <dgm:pt modelId="{9D565531-7C8B-4308-A4D5-0B7A149C3CFE}" type="pres">
      <dgm:prSet presAssocID="{721B4020-45D4-4ED3-A66B-5E83EA900965}" presName="hierChild3" presStyleCnt="0"/>
      <dgm:spPr/>
    </dgm:pt>
    <dgm:pt modelId="{C871B791-7A38-441E-9691-E2A5A3B99909}" type="pres">
      <dgm:prSet presAssocID="{487D3EA8-1EDD-4631-8104-A811D346A72E}" presName="bgShapesFlow" presStyleCnt="0"/>
      <dgm:spPr/>
    </dgm:pt>
    <dgm:pt modelId="{C5E579CB-4DCA-4643-886F-077825205A4C}" type="pres">
      <dgm:prSet presAssocID="{5E42C0BE-DC5B-44BB-8480-931AC38DBE74}" presName="rectComp" presStyleCnt="0"/>
      <dgm:spPr/>
    </dgm:pt>
    <dgm:pt modelId="{766F16BA-7BDE-4EB9-867A-0F741522918C}" type="pres">
      <dgm:prSet presAssocID="{5E42C0BE-DC5B-44BB-8480-931AC38DBE74}" presName="bgRect" presStyleLbl="bgShp" presStyleIdx="0" presStyleCnt="2"/>
      <dgm:spPr/>
    </dgm:pt>
    <dgm:pt modelId="{597F01C7-5F84-4E75-8AE0-9153800C120D}" type="pres">
      <dgm:prSet presAssocID="{5E42C0BE-DC5B-44BB-8480-931AC38DBE74}" presName="bgRectTx" presStyleLbl="bgShp" presStyleIdx="0" presStyleCnt="2">
        <dgm:presLayoutVars>
          <dgm:bulletEnabled val="1"/>
        </dgm:presLayoutVars>
      </dgm:prSet>
      <dgm:spPr/>
    </dgm:pt>
    <dgm:pt modelId="{0932C1C5-666C-4D3C-B614-3E588372364D}" type="pres">
      <dgm:prSet presAssocID="{5E42C0BE-DC5B-44BB-8480-931AC38DBE74}" presName="spComp" presStyleCnt="0"/>
      <dgm:spPr/>
    </dgm:pt>
    <dgm:pt modelId="{EB13AF81-68D1-452A-B68D-0250DEB2D088}" type="pres">
      <dgm:prSet presAssocID="{5E42C0BE-DC5B-44BB-8480-931AC38DBE74}" presName="vSp" presStyleCnt="0"/>
      <dgm:spPr/>
    </dgm:pt>
    <dgm:pt modelId="{54154366-836F-4369-94EF-E29F4AD22AB5}" type="pres">
      <dgm:prSet presAssocID="{224F4974-2BEE-4E1D-8C6C-545F906D2776}" presName="rectComp" presStyleCnt="0"/>
      <dgm:spPr/>
    </dgm:pt>
    <dgm:pt modelId="{769976A4-06DD-421F-B9B0-1F4A28652A6A}" type="pres">
      <dgm:prSet presAssocID="{224F4974-2BEE-4E1D-8C6C-545F906D2776}" presName="bgRect" presStyleLbl="bgShp" presStyleIdx="1" presStyleCnt="2"/>
      <dgm:spPr/>
    </dgm:pt>
    <dgm:pt modelId="{215A2FDC-0A20-4F99-994C-0823CB63EDC7}" type="pres">
      <dgm:prSet presAssocID="{224F4974-2BEE-4E1D-8C6C-545F906D2776}" presName="bgRectTx" presStyleLbl="bgShp" presStyleIdx="1" presStyleCnt="2">
        <dgm:presLayoutVars>
          <dgm:bulletEnabled val="1"/>
        </dgm:presLayoutVars>
      </dgm:prSet>
      <dgm:spPr/>
    </dgm:pt>
  </dgm:ptLst>
  <dgm:cxnLst>
    <dgm:cxn modelId="{8897A500-3A33-4417-940E-E63C354B6979}" srcId="{487D3EA8-1EDD-4631-8104-A811D346A72E}" destId="{5E42C0BE-DC5B-44BB-8480-931AC38DBE74}" srcOrd="1" destOrd="0" parTransId="{0EC36D22-E198-4121-AF59-31472C9ABF04}" sibTransId="{EF6516CE-794B-4845-950F-1EBDB451ABC7}"/>
    <dgm:cxn modelId="{8BDB0F0A-EF50-46AA-B9D1-6E42AD35DC98}" srcId="{6E607DE6-9D75-4F98-A227-DBBEF2AB146A}" destId="{8BC60AB2-23A4-4D4C-B240-30DC454A8C98}" srcOrd="0" destOrd="0" parTransId="{16743B7F-CE40-4BC2-B15C-794CB802B4E2}" sibTransId="{A3DBB5ED-DF9A-47C4-916E-C5D7EBD6B577}"/>
    <dgm:cxn modelId="{0EB30531-B554-4A23-B777-D5A52E6DD940}" srcId="{487D3EA8-1EDD-4631-8104-A811D346A72E}" destId="{224F4974-2BEE-4E1D-8C6C-545F906D2776}" srcOrd="2" destOrd="0" parTransId="{C8CAF23A-B83B-4D3F-B19E-EA3AB977CDDA}" sibTransId="{B65919F8-5182-426E-B596-6FC32DF206AB}"/>
    <dgm:cxn modelId="{E2DEDA34-5AAD-49AD-A299-10337C81B371}" type="presOf" srcId="{8BC60AB2-23A4-4D4C-B240-30DC454A8C98}" destId="{6988B5B0-6A7E-4275-801A-D5AFC61DDF08}" srcOrd="0" destOrd="0" presId="urn:microsoft.com/office/officeart/2005/8/layout/hierarchy6"/>
    <dgm:cxn modelId="{D275CC5E-8F53-4324-A64F-3069C996FAEE}" srcId="{6E607DE6-9D75-4F98-A227-DBBEF2AB146A}" destId="{4FDCD1EA-2FC5-4D6B-AD9F-D942BA4E9E47}" srcOrd="1" destOrd="0" parTransId="{2B466F94-D1E1-4E5D-BCDF-68FD7EA19038}" sibTransId="{C34A82C9-D2BB-4134-ACC5-9BD0CE0419ED}"/>
    <dgm:cxn modelId="{222EA68A-DE3A-47C5-B950-A5B62E767172}" type="presOf" srcId="{224F4974-2BEE-4E1D-8C6C-545F906D2776}" destId="{769976A4-06DD-421F-B9B0-1F4A28652A6A}" srcOrd="0" destOrd="0" presId="urn:microsoft.com/office/officeart/2005/8/layout/hierarchy6"/>
    <dgm:cxn modelId="{9149FDA3-4B87-43E7-99F4-082D755C03F1}" type="presOf" srcId="{4FDCD1EA-2FC5-4D6B-AD9F-D942BA4E9E47}" destId="{46644DB0-7D5E-4CBA-A0D0-F732ED9EAEE6}" srcOrd="0" destOrd="0" presId="urn:microsoft.com/office/officeart/2005/8/layout/hierarchy6"/>
    <dgm:cxn modelId="{D3A458A8-5D6D-4C47-90FB-81E35071E860}" srcId="{487D3EA8-1EDD-4631-8104-A811D346A72E}" destId="{6E607DE6-9D75-4F98-A227-DBBEF2AB146A}" srcOrd="0" destOrd="0" parTransId="{557D1DC2-364B-442E-9D68-6407CB8DBBC0}" sibTransId="{FAED11BC-3B47-4D64-BDA6-6F2FC632B91E}"/>
    <dgm:cxn modelId="{AD2A75B5-1F8D-4AFC-931A-B5265410D293}" type="presOf" srcId="{5E42C0BE-DC5B-44BB-8480-931AC38DBE74}" destId="{597F01C7-5F84-4E75-8AE0-9153800C120D}" srcOrd="1" destOrd="0" presId="urn:microsoft.com/office/officeart/2005/8/layout/hierarchy6"/>
    <dgm:cxn modelId="{42DF28BF-3C08-4E0E-82B4-270C513F33CA}" type="presOf" srcId="{16743B7F-CE40-4BC2-B15C-794CB802B4E2}" destId="{B43A3DF1-2AAD-4E5C-A774-78B11B8AD163}" srcOrd="0" destOrd="0" presId="urn:microsoft.com/office/officeart/2005/8/layout/hierarchy6"/>
    <dgm:cxn modelId="{820A97C2-AAF5-431C-ACDC-9E57A582713C}" type="presOf" srcId="{619E715A-1A31-4599-930A-1C3FD86017C1}" destId="{26DFED72-1232-4A2A-BC00-3A8A14EEDA4D}" srcOrd="0" destOrd="0" presId="urn:microsoft.com/office/officeart/2005/8/layout/hierarchy6"/>
    <dgm:cxn modelId="{0D2B3CC4-2E51-417B-BF08-3346E22C3ECC}" type="presOf" srcId="{487D3EA8-1EDD-4631-8104-A811D346A72E}" destId="{C9A87F1E-7B1F-412C-9833-039C8CF66993}" srcOrd="0" destOrd="0" presId="urn:microsoft.com/office/officeart/2005/8/layout/hierarchy6"/>
    <dgm:cxn modelId="{BCAF82C8-BC82-4D3F-B3EC-10119CF19232}" type="presOf" srcId="{721B4020-45D4-4ED3-A66B-5E83EA900965}" destId="{54DEAEDD-E82E-4662-87FD-E296522CF5EF}" srcOrd="0" destOrd="0" presId="urn:microsoft.com/office/officeart/2005/8/layout/hierarchy6"/>
    <dgm:cxn modelId="{2D649FE6-A0B9-4B15-9F06-779112C4BA82}" type="presOf" srcId="{224F4974-2BEE-4E1D-8C6C-545F906D2776}" destId="{215A2FDC-0A20-4F99-994C-0823CB63EDC7}" srcOrd="1" destOrd="0" presId="urn:microsoft.com/office/officeart/2005/8/layout/hierarchy6"/>
    <dgm:cxn modelId="{24A593E8-78CA-4D0F-9E26-01FFBD912131}" type="presOf" srcId="{6E607DE6-9D75-4F98-A227-DBBEF2AB146A}" destId="{4FC89BA1-E5B6-41FB-B39E-E5E92C60CB93}" srcOrd="0" destOrd="0" presId="urn:microsoft.com/office/officeart/2005/8/layout/hierarchy6"/>
    <dgm:cxn modelId="{CEE536EF-722F-4692-8B7E-41140B3F0555}" type="presOf" srcId="{5E42C0BE-DC5B-44BB-8480-931AC38DBE74}" destId="{766F16BA-7BDE-4EB9-867A-0F741522918C}" srcOrd="0" destOrd="0" presId="urn:microsoft.com/office/officeart/2005/8/layout/hierarchy6"/>
    <dgm:cxn modelId="{302961F0-5520-449E-A8FD-80DF35BAEB61}" type="presOf" srcId="{2B466F94-D1E1-4E5D-BCDF-68FD7EA19038}" destId="{8D8107A0-AC58-4DDD-9A8C-52E3508E19AF}" srcOrd="0" destOrd="0" presId="urn:microsoft.com/office/officeart/2005/8/layout/hierarchy6"/>
    <dgm:cxn modelId="{B3D46BFD-56AA-4F88-BCB6-AFA37AE9E6BB}" srcId="{6E607DE6-9D75-4F98-A227-DBBEF2AB146A}" destId="{721B4020-45D4-4ED3-A66B-5E83EA900965}" srcOrd="2" destOrd="0" parTransId="{619E715A-1A31-4599-930A-1C3FD86017C1}" sibTransId="{5D8250F3-F4EC-404E-9DAD-D67C5EC2DB47}"/>
    <dgm:cxn modelId="{D1EE5FA7-6822-4D85-BD7A-5826A64CF65D}" type="presParOf" srcId="{C9A87F1E-7B1F-412C-9833-039C8CF66993}" destId="{2B2DE476-9023-4AD4-9863-D9B56C2D41DA}" srcOrd="0" destOrd="0" presId="urn:microsoft.com/office/officeart/2005/8/layout/hierarchy6"/>
    <dgm:cxn modelId="{D4B8E7CA-08FD-4181-B25D-98C16F88A4BD}" type="presParOf" srcId="{2B2DE476-9023-4AD4-9863-D9B56C2D41DA}" destId="{08FBE5EC-8891-4B92-B2A6-D394E2344E51}" srcOrd="0" destOrd="0" presId="urn:microsoft.com/office/officeart/2005/8/layout/hierarchy6"/>
    <dgm:cxn modelId="{AC9570C1-CC18-42CD-B7E8-185D9A635D3F}" type="presParOf" srcId="{2B2DE476-9023-4AD4-9863-D9B56C2D41DA}" destId="{2FB3070E-6BF4-4D07-BC33-02E6E05B5EB3}" srcOrd="1" destOrd="0" presId="urn:microsoft.com/office/officeart/2005/8/layout/hierarchy6"/>
    <dgm:cxn modelId="{8C63D918-CBA3-4DC7-AB55-FE1A53B4E0AF}" type="presParOf" srcId="{2FB3070E-6BF4-4D07-BC33-02E6E05B5EB3}" destId="{654E9C92-125B-405B-A7D9-0823F8C41168}" srcOrd="0" destOrd="0" presId="urn:microsoft.com/office/officeart/2005/8/layout/hierarchy6"/>
    <dgm:cxn modelId="{EF6A48A7-B289-4208-AD07-51DFBAB38878}" type="presParOf" srcId="{654E9C92-125B-405B-A7D9-0823F8C41168}" destId="{4FC89BA1-E5B6-41FB-B39E-E5E92C60CB93}" srcOrd="0" destOrd="0" presId="urn:microsoft.com/office/officeart/2005/8/layout/hierarchy6"/>
    <dgm:cxn modelId="{FA180D07-ECF7-482D-BDB0-63F1021AD2D5}" type="presParOf" srcId="{654E9C92-125B-405B-A7D9-0823F8C41168}" destId="{4198F910-9FC0-40AC-9104-02A9EA58DE59}" srcOrd="1" destOrd="0" presId="urn:microsoft.com/office/officeart/2005/8/layout/hierarchy6"/>
    <dgm:cxn modelId="{9AA6569A-DB92-4A24-81BC-1CC89621B209}" type="presParOf" srcId="{4198F910-9FC0-40AC-9104-02A9EA58DE59}" destId="{B43A3DF1-2AAD-4E5C-A774-78B11B8AD163}" srcOrd="0" destOrd="0" presId="urn:microsoft.com/office/officeart/2005/8/layout/hierarchy6"/>
    <dgm:cxn modelId="{733BF6C8-5D34-45E6-9B27-890E96A9C749}" type="presParOf" srcId="{4198F910-9FC0-40AC-9104-02A9EA58DE59}" destId="{2F69694E-417D-4537-85DD-8D8710FC3986}" srcOrd="1" destOrd="0" presId="urn:microsoft.com/office/officeart/2005/8/layout/hierarchy6"/>
    <dgm:cxn modelId="{F143E252-7746-44B9-B2EF-6C4C91939A17}" type="presParOf" srcId="{2F69694E-417D-4537-85DD-8D8710FC3986}" destId="{6988B5B0-6A7E-4275-801A-D5AFC61DDF08}" srcOrd="0" destOrd="0" presId="urn:microsoft.com/office/officeart/2005/8/layout/hierarchy6"/>
    <dgm:cxn modelId="{9C51E181-720F-41A5-A28E-9938209DB65B}" type="presParOf" srcId="{2F69694E-417D-4537-85DD-8D8710FC3986}" destId="{D9668BDD-63B5-4117-A7B7-9C00906D4348}" srcOrd="1" destOrd="0" presId="urn:microsoft.com/office/officeart/2005/8/layout/hierarchy6"/>
    <dgm:cxn modelId="{3C22B366-5255-4855-A129-A2E7AFFFCBD0}" type="presParOf" srcId="{4198F910-9FC0-40AC-9104-02A9EA58DE59}" destId="{8D8107A0-AC58-4DDD-9A8C-52E3508E19AF}" srcOrd="2" destOrd="0" presId="urn:microsoft.com/office/officeart/2005/8/layout/hierarchy6"/>
    <dgm:cxn modelId="{A9B1C8C0-D791-46CB-9AE2-C8D2E7C8075D}" type="presParOf" srcId="{4198F910-9FC0-40AC-9104-02A9EA58DE59}" destId="{5FE2910E-5752-4F07-881A-FC4AC2088DAA}" srcOrd="3" destOrd="0" presId="urn:microsoft.com/office/officeart/2005/8/layout/hierarchy6"/>
    <dgm:cxn modelId="{E82C5811-3E5A-41CE-B580-CB2B0FFC96F2}" type="presParOf" srcId="{5FE2910E-5752-4F07-881A-FC4AC2088DAA}" destId="{46644DB0-7D5E-4CBA-A0D0-F732ED9EAEE6}" srcOrd="0" destOrd="0" presId="urn:microsoft.com/office/officeart/2005/8/layout/hierarchy6"/>
    <dgm:cxn modelId="{20AF7A60-E8D7-4B31-AFB7-64B7F9D04523}" type="presParOf" srcId="{5FE2910E-5752-4F07-881A-FC4AC2088DAA}" destId="{AD651069-88B3-4328-BDB0-3862DFA6429E}" srcOrd="1" destOrd="0" presId="urn:microsoft.com/office/officeart/2005/8/layout/hierarchy6"/>
    <dgm:cxn modelId="{43466C35-630A-4693-97D6-82D04B074816}" type="presParOf" srcId="{4198F910-9FC0-40AC-9104-02A9EA58DE59}" destId="{26DFED72-1232-4A2A-BC00-3A8A14EEDA4D}" srcOrd="4" destOrd="0" presId="urn:microsoft.com/office/officeart/2005/8/layout/hierarchy6"/>
    <dgm:cxn modelId="{B3A8A087-7B5E-409E-BC3A-084B526EDC29}" type="presParOf" srcId="{4198F910-9FC0-40AC-9104-02A9EA58DE59}" destId="{9CB00AE0-BC25-4043-9D8A-FA4F92311D2F}" srcOrd="5" destOrd="0" presId="urn:microsoft.com/office/officeart/2005/8/layout/hierarchy6"/>
    <dgm:cxn modelId="{9FEB3715-F0CD-48ED-86B6-95CB0273D803}" type="presParOf" srcId="{9CB00AE0-BC25-4043-9D8A-FA4F92311D2F}" destId="{54DEAEDD-E82E-4662-87FD-E296522CF5EF}" srcOrd="0" destOrd="0" presId="urn:microsoft.com/office/officeart/2005/8/layout/hierarchy6"/>
    <dgm:cxn modelId="{0639290A-8651-4CA4-B588-174D60162207}" type="presParOf" srcId="{9CB00AE0-BC25-4043-9D8A-FA4F92311D2F}" destId="{9D565531-7C8B-4308-A4D5-0B7A149C3CFE}" srcOrd="1" destOrd="0" presId="urn:microsoft.com/office/officeart/2005/8/layout/hierarchy6"/>
    <dgm:cxn modelId="{74D5DC37-BEEB-48C2-BAA8-B5C62430114A}" type="presParOf" srcId="{C9A87F1E-7B1F-412C-9833-039C8CF66993}" destId="{C871B791-7A38-441E-9691-E2A5A3B99909}" srcOrd="1" destOrd="0" presId="urn:microsoft.com/office/officeart/2005/8/layout/hierarchy6"/>
    <dgm:cxn modelId="{C175A593-F581-4F2C-9920-B4258FD1F7DF}" type="presParOf" srcId="{C871B791-7A38-441E-9691-E2A5A3B99909}" destId="{C5E579CB-4DCA-4643-886F-077825205A4C}" srcOrd="0" destOrd="0" presId="urn:microsoft.com/office/officeart/2005/8/layout/hierarchy6"/>
    <dgm:cxn modelId="{8CEBC6DE-06C7-44E8-B877-6319E77B3941}" type="presParOf" srcId="{C5E579CB-4DCA-4643-886F-077825205A4C}" destId="{766F16BA-7BDE-4EB9-867A-0F741522918C}" srcOrd="0" destOrd="0" presId="urn:microsoft.com/office/officeart/2005/8/layout/hierarchy6"/>
    <dgm:cxn modelId="{0772B5CF-39DF-4EEE-9129-4E180D8B27BD}" type="presParOf" srcId="{C5E579CB-4DCA-4643-886F-077825205A4C}" destId="{597F01C7-5F84-4E75-8AE0-9153800C120D}" srcOrd="1" destOrd="0" presId="urn:microsoft.com/office/officeart/2005/8/layout/hierarchy6"/>
    <dgm:cxn modelId="{36D5524D-9CF7-42FD-BDBA-54701D6294C6}" type="presParOf" srcId="{C871B791-7A38-441E-9691-E2A5A3B99909}" destId="{0932C1C5-666C-4D3C-B614-3E588372364D}" srcOrd="1" destOrd="0" presId="urn:microsoft.com/office/officeart/2005/8/layout/hierarchy6"/>
    <dgm:cxn modelId="{64E2AAB3-A61E-47FF-A410-13B6DD8526AE}" type="presParOf" srcId="{0932C1C5-666C-4D3C-B614-3E588372364D}" destId="{EB13AF81-68D1-452A-B68D-0250DEB2D088}" srcOrd="0" destOrd="0" presId="urn:microsoft.com/office/officeart/2005/8/layout/hierarchy6"/>
    <dgm:cxn modelId="{E20593E7-A73E-462D-B5CA-E2D0A532ABDF}" type="presParOf" srcId="{C871B791-7A38-441E-9691-E2A5A3B99909}" destId="{54154366-836F-4369-94EF-E29F4AD22AB5}" srcOrd="2" destOrd="0" presId="urn:microsoft.com/office/officeart/2005/8/layout/hierarchy6"/>
    <dgm:cxn modelId="{1496AF24-6E0B-4916-AB7F-216935216E2A}" type="presParOf" srcId="{54154366-836F-4369-94EF-E29F4AD22AB5}" destId="{769976A4-06DD-421F-B9B0-1F4A28652A6A}" srcOrd="0" destOrd="0" presId="urn:microsoft.com/office/officeart/2005/8/layout/hierarchy6"/>
    <dgm:cxn modelId="{AC20D4F5-A345-45B9-89B5-1E97034B1C2F}" type="presParOf" srcId="{54154366-836F-4369-94EF-E29F4AD22AB5}" destId="{215A2FDC-0A20-4F99-994C-0823CB63EDC7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8DFFDE8-BF09-4FEC-8503-70A0DF1D079A}" type="doc">
      <dgm:prSet loTypeId="urn:microsoft.com/office/officeart/2008/layout/HalfCircleOrganizationChart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27F16FD7-757D-47BC-A023-D59A0F6D16E8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B807B5-F114-4062-8EB3-C774D80B571F}" type="parTrans" cxnId="{A6AA4F69-8C66-4AE7-B1D0-D0C8F5495785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C5939CE-B9C8-47FC-AFE7-CCF2CDCE6BCE}" type="sibTrans" cxnId="{A6AA4F69-8C66-4AE7-B1D0-D0C8F5495785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4E1B3E-6B2B-492A-BB59-9ABAAFE3C40C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交易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F3EA28-E632-403F-8DE0-AA769B7D6472}" type="parTrans" cxnId="{4CF49138-994E-4D93-9772-6E4DB8617368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08037B-2ECB-48BF-B81D-2D54B33CB9EA}" type="sibTrans" cxnId="{4CF49138-994E-4D93-9772-6E4DB8617368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40A7C6-7917-4B5C-997C-26FA942252B8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交易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31F2722-CD9C-4FDF-98F3-2A9683649965}" type="parTrans" cxnId="{B3F22D4A-7365-41D0-897D-FD36CBEF2265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09B13D-B000-4117-844D-548F3A1401E2}" type="sibTrans" cxnId="{B3F22D4A-7365-41D0-897D-FD36CBEF2265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34848A-95A6-4F8C-8BDB-F7E6355DCD09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交易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A0A9CA-3948-4C52-8DCD-F7D2FAB8D9A5}" type="parTrans" cxnId="{6CA7B49E-63BF-4D21-B189-2DB32CD9D31B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21BC36-84EA-424A-9FF3-F5B452EEC909}" type="sibTrans" cxnId="{6CA7B49E-63BF-4D21-B189-2DB32CD9D31B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1B7ABA-862B-41FE-BABF-A7BCE5481E22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碳积分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4ADD4F7-8406-4EA9-96F1-D78ED815CCFE}" type="parTrans" cxnId="{1F9778F2-0E02-4F5C-9B50-C081392084E4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7C6393-0AEE-41FF-A37C-A3516A287DAD}" type="sibTrans" cxnId="{1F9778F2-0E02-4F5C-9B50-C081392084E4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BE6FF8-A1BF-4DFF-9BD9-70703D9A610B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碳积分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6BACA0-CDCB-441D-A3D2-A67C14003E03}" type="parTrans" cxnId="{CB4FB685-B9AB-4B94-B541-A274FD77A0E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88436A-FAF6-422F-A3C5-C29021F10C4C}" type="sibTrans" cxnId="{CB4FB685-B9AB-4B94-B541-A274FD77A0E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D0117C-132F-4D7D-907B-9B6BE6E65DBE}">
      <dgm:prSet phldrT="[Text]" custT="1"/>
      <dgm:spPr/>
      <dgm:t>
        <a:bodyPr/>
        <a:lstStyle/>
        <a:p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</a:rPr>
            <a:t>碳积分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80D3C9-B767-4ACA-85C3-3E3871B7762B}" type="parTrans" cxnId="{85D23EF9-1163-474C-86BA-2B685C008F16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3C72B3-E98A-48EA-8B82-BDE6215E0D4B}" type="sibTrans" cxnId="{85D23EF9-1163-474C-86BA-2B685C008F16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64A5E7-C500-4FC4-BC0C-8B04DCE2C3E8}" type="pres">
      <dgm:prSet presAssocID="{28DFFDE8-BF09-4FEC-8503-70A0DF1D079A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6896B03-4965-4704-9887-209EEF6BF6A8}" type="pres">
      <dgm:prSet presAssocID="{27F16FD7-757D-47BC-A023-D59A0F6D16E8}" presName="hierRoot1" presStyleCnt="0">
        <dgm:presLayoutVars>
          <dgm:hierBranch val="init"/>
        </dgm:presLayoutVars>
      </dgm:prSet>
      <dgm:spPr/>
    </dgm:pt>
    <dgm:pt modelId="{414E1092-F403-4F02-B46A-F3C12EE9D909}" type="pres">
      <dgm:prSet presAssocID="{27F16FD7-757D-47BC-A023-D59A0F6D16E8}" presName="rootComposite1" presStyleCnt="0"/>
      <dgm:spPr/>
    </dgm:pt>
    <dgm:pt modelId="{7094833E-2543-43E2-974D-316C5653DF65}" type="pres">
      <dgm:prSet presAssocID="{27F16FD7-757D-47BC-A023-D59A0F6D16E8}" presName="rootText1" presStyleLbl="alignAcc1" presStyleIdx="0" presStyleCnt="0" custLinFactNeighborY="-78045">
        <dgm:presLayoutVars>
          <dgm:chPref val="3"/>
        </dgm:presLayoutVars>
      </dgm:prSet>
      <dgm:spPr/>
    </dgm:pt>
    <dgm:pt modelId="{CD1D0FBF-1B39-49F7-8406-667B7F3C1733}" type="pres">
      <dgm:prSet presAssocID="{27F16FD7-757D-47BC-A023-D59A0F6D16E8}" presName="topArc1" presStyleLbl="parChTrans1D1" presStyleIdx="0" presStyleCnt="14"/>
      <dgm:spPr/>
    </dgm:pt>
    <dgm:pt modelId="{238A1543-AD1F-4BA7-B20A-07582D36D05B}" type="pres">
      <dgm:prSet presAssocID="{27F16FD7-757D-47BC-A023-D59A0F6D16E8}" presName="bottomArc1" presStyleLbl="parChTrans1D1" presStyleIdx="1" presStyleCnt="14"/>
      <dgm:spPr/>
    </dgm:pt>
    <dgm:pt modelId="{31D44078-3F9B-46BA-800C-45943C5BFA13}" type="pres">
      <dgm:prSet presAssocID="{27F16FD7-757D-47BC-A023-D59A0F6D16E8}" presName="topConnNode1" presStyleLbl="node1" presStyleIdx="0" presStyleCnt="0"/>
      <dgm:spPr/>
    </dgm:pt>
    <dgm:pt modelId="{ADB7CBE1-9348-4B12-A80B-3BEA089EBF9D}" type="pres">
      <dgm:prSet presAssocID="{27F16FD7-757D-47BC-A023-D59A0F6D16E8}" presName="hierChild2" presStyleCnt="0"/>
      <dgm:spPr/>
    </dgm:pt>
    <dgm:pt modelId="{DE7CC298-3766-4157-9DFC-ADADCE43D962}" type="pres">
      <dgm:prSet presAssocID="{25F3EA28-E632-403F-8DE0-AA769B7D6472}" presName="Name28" presStyleLbl="parChTrans1D2" presStyleIdx="0" presStyleCnt="3"/>
      <dgm:spPr/>
    </dgm:pt>
    <dgm:pt modelId="{FA2DBA9D-3A32-4B44-8E0B-096B779D6260}" type="pres">
      <dgm:prSet presAssocID="{C44E1B3E-6B2B-492A-BB59-9ABAAFE3C40C}" presName="hierRoot2" presStyleCnt="0">
        <dgm:presLayoutVars>
          <dgm:hierBranch val="init"/>
        </dgm:presLayoutVars>
      </dgm:prSet>
      <dgm:spPr/>
    </dgm:pt>
    <dgm:pt modelId="{83418FE4-314C-4C09-B1C3-B4B6F5EFE7DB}" type="pres">
      <dgm:prSet presAssocID="{C44E1B3E-6B2B-492A-BB59-9ABAAFE3C40C}" presName="rootComposite2" presStyleCnt="0"/>
      <dgm:spPr/>
    </dgm:pt>
    <dgm:pt modelId="{8239634F-7A3E-4893-B24E-13CBEA6788E8}" type="pres">
      <dgm:prSet presAssocID="{C44E1B3E-6B2B-492A-BB59-9ABAAFE3C40C}" presName="rootText2" presStyleLbl="alignAcc1" presStyleIdx="0" presStyleCnt="0" custLinFactNeighborY="18150">
        <dgm:presLayoutVars>
          <dgm:chPref val="3"/>
        </dgm:presLayoutVars>
      </dgm:prSet>
      <dgm:spPr/>
    </dgm:pt>
    <dgm:pt modelId="{CEC108EE-0559-4D40-98CA-E338C918CF99}" type="pres">
      <dgm:prSet presAssocID="{C44E1B3E-6B2B-492A-BB59-9ABAAFE3C40C}" presName="topArc2" presStyleLbl="parChTrans1D1" presStyleIdx="2" presStyleCnt="14"/>
      <dgm:spPr/>
    </dgm:pt>
    <dgm:pt modelId="{5DD664CB-484D-4BC0-B15E-2F0EAE774E96}" type="pres">
      <dgm:prSet presAssocID="{C44E1B3E-6B2B-492A-BB59-9ABAAFE3C40C}" presName="bottomArc2" presStyleLbl="parChTrans1D1" presStyleIdx="3" presStyleCnt="14"/>
      <dgm:spPr/>
    </dgm:pt>
    <dgm:pt modelId="{1BBA577C-5C1C-411E-B00A-0241E19B044B}" type="pres">
      <dgm:prSet presAssocID="{C44E1B3E-6B2B-492A-BB59-9ABAAFE3C40C}" presName="topConnNode2" presStyleLbl="node2" presStyleIdx="0" presStyleCnt="0"/>
      <dgm:spPr/>
    </dgm:pt>
    <dgm:pt modelId="{FDC42D53-DD28-4337-9B19-A3899DB1AB81}" type="pres">
      <dgm:prSet presAssocID="{C44E1B3E-6B2B-492A-BB59-9ABAAFE3C40C}" presName="hierChild4" presStyleCnt="0"/>
      <dgm:spPr/>
    </dgm:pt>
    <dgm:pt modelId="{957DCEB6-431C-49EE-BB2E-710D109015FA}" type="pres">
      <dgm:prSet presAssocID="{34ADD4F7-8406-4EA9-96F1-D78ED815CCFE}" presName="Name28" presStyleLbl="parChTrans1D3" presStyleIdx="0" presStyleCnt="3"/>
      <dgm:spPr/>
    </dgm:pt>
    <dgm:pt modelId="{8A094562-182C-4F12-ADE1-CF4F4F0E1C6F}" type="pres">
      <dgm:prSet presAssocID="{811B7ABA-862B-41FE-BABF-A7BCE5481E22}" presName="hierRoot2" presStyleCnt="0">
        <dgm:presLayoutVars>
          <dgm:hierBranch val="init"/>
        </dgm:presLayoutVars>
      </dgm:prSet>
      <dgm:spPr/>
    </dgm:pt>
    <dgm:pt modelId="{0901B9E2-E564-4EC1-8CA2-696EC3A64AA6}" type="pres">
      <dgm:prSet presAssocID="{811B7ABA-862B-41FE-BABF-A7BCE5481E22}" presName="rootComposite2" presStyleCnt="0"/>
      <dgm:spPr/>
    </dgm:pt>
    <dgm:pt modelId="{7643D9E6-4BC4-4C18-ACA6-0DEBE1315FB2}" type="pres">
      <dgm:prSet presAssocID="{811B7ABA-862B-41FE-BABF-A7BCE5481E22}" presName="rootText2" presStyleLbl="alignAcc1" presStyleIdx="0" presStyleCnt="0">
        <dgm:presLayoutVars>
          <dgm:chPref val="3"/>
        </dgm:presLayoutVars>
      </dgm:prSet>
      <dgm:spPr/>
    </dgm:pt>
    <dgm:pt modelId="{65A61D58-7B95-41DA-A17E-3D658D6A961F}" type="pres">
      <dgm:prSet presAssocID="{811B7ABA-862B-41FE-BABF-A7BCE5481E22}" presName="topArc2" presStyleLbl="parChTrans1D1" presStyleIdx="4" presStyleCnt="14"/>
      <dgm:spPr/>
    </dgm:pt>
    <dgm:pt modelId="{C9CE9A5B-21D7-4C25-A8CF-1D0BF57DCC60}" type="pres">
      <dgm:prSet presAssocID="{811B7ABA-862B-41FE-BABF-A7BCE5481E22}" presName="bottomArc2" presStyleLbl="parChTrans1D1" presStyleIdx="5" presStyleCnt="14"/>
      <dgm:spPr/>
    </dgm:pt>
    <dgm:pt modelId="{ACD08FF3-8DE8-4C82-A513-3303DA832886}" type="pres">
      <dgm:prSet presAssocID="{811B7ABA-862B-41FE-BABF-A7BCE5481E22}" presName="topConnNode2" presStyleLbl="node3" presStyleIdx="0" presStyleCnt="0"/>
      <dgm:spPr/>
    </dgm:pt>
    <dgm:pt modelId="{B2B639E1-2040-41FE-AD4B-A935C86C103E}" type="pres">
      <dgm:prSet presAssocID="{811B7ABA-862B-41FE-BABF-A7BCE5481E22}" presName="hierChild4" presStyleCnt="0"/>
      <dgm:spPr/>
    </dgm:pt>
    <dgm:pt modelId="{5322FB5E-4CEB-48C8-954E-67F913AF9615}" type="pres">
      <dgm:prSet presAssocID="{811B7ABA-862B-41FE-BABF-A7BCE5481E22}" presName="hierChild5" presStyleCnt="0"/>
      <dgm:spPr/>
    </dgm:pt>
    <dgm:pt modelId="{F72DF1CE-6FB7-4BA7-8CC1-F63E37452AC0}" type="pres">
      <dgm:prSet presAssocID="{C44E1B3E-6B2B-492A-BB59-9ABAAFE3C40C}" presName="hierChild5" presStyleCnt="0"/>
      <dgm:spPr/>
    </dgm:pt>
    <dgm:pt modelId="{57F27F1C-E76B-4711-9C5D-DF615AC60F73}" type="pres">
      <dgm:prSet presAssocID="{D31F2722-CD9C-4FDF-98F3-2A9683649965}" presName="Name28" presStyleLbl="parChTrans1D2" presStyleIdx="1" presStyleCnt="3"/>
      <dgm:spPr/>
    </dgm:pt>
    <dgm:pt modelId="{52800127-263A-48EA-B534-1F6246CDC1FC}" type="pres">
      <dgm:prSet presAssocID="{7240A7C6-7917-4B5C-997C-26FA942252B8}" presName="hierRoot2" presStyleCnt="0">
        <dgm:presLayoutVars>
          <dgm:hierBranch val="init"/>
        </dgm:presLayoutVars>
      </dgm:prSet>
      <dgm:spPr/>
    </dgm:pt>
    <dgm:pt modelId="{C54D31B4-36F3-41BA-8AA9-346E7F99496A}" type="pres">
      <dgm:prSet presAssocID="{7240A7C6-7917-4B5C-997C-26FA942252B8}" presName="rootComposite2" presStyleCnt="0"/>
      <dgm:spPr/>
    </dgm:pt>
    <dgm:pt modelId="{15057FBD-4D61-47C2-A1D4-90D764A08477}" type="pres">
      <dgm:prSet presAssocID="{7240A7C6-7917-4B5C-997C-26FA942252B8}" presName="rootText2" presStyleLbl="alignAcc1" presStyleIdx="0" presStyleCnt="0" custLinFactNeighborY="18150">
        <dgm:presLayoutVars>
          <dgm:chPref val="3"/>
        </dgm:presLayoutVars>
      </dgm:prSet>
      <dgm:spPr/>
    </dgm:pt>
    <dgm:pt modelId="{E83CBD53-CD71-4488-A193-58558B26FF97}" type="pres">
      <dgm:prSet presAssocID="{7240A7C6-7917-4B5C-997C-26FA942252B8}" presName="topArc2" presStyleLbl="parChTrans1D1" presStyleIdx="6" presStyleCnt="14"/>
      <dgm:spPr/>
    </dgm:pt>
    <dgm:pt modelId="{6C04DD18-F721-4267-A2C7-AD868E3C0827}" type="pres">
      <dgm:prSet presAssocID="{7240A7C6-7917-4B5C-997C-26FA942252B8}" presName="bottomArc2" presStyleLbl="parChTrans1D1" presStyleIdx="7" presStyleCnt="14"/>
      <dgm:spPr/>
    </dgm:pt>
    <dgm:pt modelId="{F3CC15C8-8C8B-498B-A992-53C9CB2AA2D1}" type="pres">
      <dgm:prSet presAssocID="{7240A7C6-7917-4B5C-997C-26FA942252B8}" presName="topConnNode2" presStyleLbl="node2" presStyleIdx="0" presStyleCnt="0"/>
      <dgm:spPr/>
    </dgm:pt>
    <dgm:pt modelId="{9D21E18A-0C53-437F-A74E-7935CBB21675}" type="pres">
      <dgm:prSet presAssocID="{7240A7C6-7917-4B5C-997C-26FA942252B8}" presName="hierChild4" presStyleCnt="0"/>
      <dgm:spPr/>
    </dgm:pt>
    <dgm:pt modelId="{89BD2615-1C3C-4EA6-B0B6-2B37C821D671}" type="pres">
      <dgm:prSet presAssocID="{256BACA0-CDCB-441D-A3D2-A67C14003E03}" presName="Name28" presStyleLbl="parChTrans1D3" presStyleIdx="1" presStyleCnt="3"/>
      <dgm:spPr/>
    </dgm:pt>
    <dgm:pt modelId="{FCB0F265-CAFB-4E34-AC30-ABDD75F5C4B3}" type="pres">
      <dgm:prSet presAssocID="{ACBE6FF8-A1BF-4DFF-9BD9-70703D9A610B}" presName="hierRoot2" presStyleCnt="0">
        <dgm:presLayoutVars>
          <dgm:hierBranch val="init"/>
        </dgm:presLayoutVars>
      </dgm:prSet>
      <dgm:spPr/>
    </dgm:pt>
    <dgm:pt modelId="{A2AF7D52-C150-4406-B12C-0F8CC73C29D8}" type="pres">
      <dgm:prSet presAssocID="{ACBE6FF8-A1BF-4DFF-9BD9-70703D9A610B}" presName="rootComposite2" presStyleCnt="0"/>
      <dgm:spPr/>
    </dgm:pt>
    <dgm:pt modelId="{B2B8A9E0-7810-4483-BBF5-DA0CE5AD64D0}" type="pres">
      <dgm:prSet presAssocID="{ACBE6FF8-A1BF-4DFF-9BD9-70703D9A610B}" presName="rootText2" presStyleLbl="alignAcc1" presStyleIdx="0" presStyleCnt="0">
        <dgm:presLayoutVars>
          <dgm:chPref val="3"/>
        </dgm:presLayoutVars>
      </dgm:prSet>
      <dgm:spPr/>
    </dgm:pt>
    <dgm:pt modelId="{C1A4F654-F90A-46CA-9F33-39D3B797AD7C}" type="pres">
      <dgm:prSet presAssocID="{ACBE6FF8-A1BF-4DFF-9BD9-70703D9A610B}" presName="topArc2" presStyleLbl="parChTrans1D1" presStyleIdx="8" presStyleCnt="14"/>
      <dgm:spPr/>
    </dgm:pt>
    <dgm:pt modelId="{590C5642-2F45-4636-9CC0-93D40EF4D213}" type="pres">
      <dgm:prSet presAssocID="{ACBE6FF8-A1BF-4DFF-9BD9-70703D9A610B}" presName="bottomArc2" presStyleLbl="parChTrans1D1" presStyleIdx="9" presStyleCnt="14"/>
      <dgm:spPr/>
    </dgm:pt>
    <dgm:pt modelId="{38083050-BA25-4A2D-A867-3127698F8B79}" type="pres">
      <dgm:prSet presAssocID="{ACBE6FF8-A1BF-4DFF-9BD9-70703D9A610B}" presName="topConnNode2" presStyleLbl="node3" presStyleIdx="0" presStyleCnt="0"/>
      <dgm:spPr/>
    </dgm:pt>
    <dgm:pt modelId="{32FE4196-1F11-4B51-9CF5-4940F48677FD}" type="pres">
      <dgm:prSet presAssocID="{ACBE6FF8-A1BF-4DFF-9BD9-70703D9A610B}" presName="hierChild4" presStyleCnt="0"/>
      <dgm:spPr/>
    </dgm:pt>
    <dgm:pt modelId="{F7743764-D6AB-4385-9420-51AF7FEC7DAD}" type="pres">
      <dgm:prSet presAssocID="{ACBE6FF8-A1BF-4DFF-9BD9-70703D9A610B}" presName="hierChild5" presStyleCnt="0"/>
      <dgm:spPr/>
    </dgm:pt>
    <dgm:pt modelId="{15DB4A56-8C4E-41DE-A090-7382FA62F90A}" type="pres">
      <dgm:prSet presAssocID="{7240A7C6-7917-4B5C-997C-26FA942252B8}" presName="hierChild5" presStyleCnt="0"/>
      <dgm:spPr/>
    </dgm:pt>
    <dgm:pt modelId="{10C849F5-B7A7-46AA-AA41-9EB0A5B001C2}" type="pres">
      <dgm:prSet presAssocID="{3DA0A9CA-3948-4C52-8DCD-F7D2FAB8D9A5}" presName="Name28" presStyleLbl="parChTrans1D2" presStyleIdx="2" presStyleCnt="3"/>
      <dgm:spPr/>
    </dgm:pt>
    <dgm:pt modelId="{DB45BE85-991E-4CC6-B617-87217D92D347}" type="pres">
      <dgm:prSet presAssocID="{1134848A-95A6-4F8C-8BDB-F7E6355DCD09}" presName="hierRoot2" presStyleCnt="0">
        <dgm:presLayoutVars>
          <dgm:hierBranch val="init"/>
        </dgm:presLayoutVars>
      </dgm:prSet>
      <dgm:spPr/>
    </dgm:pt>
    <dgm:pt modelId="{092A16DB-AD54-4FE7-A54B-F6DC57D7A026}" type="pres">
      <dgm:prSet presAssocID="{1134848A-95A6-4F8C-8BDB-F7E6355DCD09}" presName="rootComposite2" presStyleCnt="0"/>
      <dgm:spPr/>
    </dgm:pt>
    <dgm:pt modelId="{2C6BE0E7-F05B-499F-9400-D1F9610DDA06}" type="pres">
      <dgm:prSet presAssocID="{1134848A-95A6-4F8C-8BDB-F7E6355DCD09}" presName="rootText2" presStyleLbl="alignAcc1" presStyleIdx="0" presStyleCnt="0" custLinFactNeighborY="18150">
        <dgm:presLayoutVars>
          <dgm:chPref val="3"/>
        </dgm:presLayoutVars>
      </dgm:prSet>
      <dgm:spPr/>
    </dgm:pt>
    <dgm:pt modelId="{D825AC19-FBF0-474C-A2C3-47106E12B756}" type="pres">
      <dgm:prSet presAssocID="{1134848A-95A6-4F8C-8BDB-F7E6355DCD09}" presName="topArc2" presStyleLbl="parChTrans1D1" presStyleIdx="10" presStyleCnt="14"/>
      <dgm:spPr/>
    </dgm:pt>
    <dgm:pt modelId="{C7B1DE27-6FC1-4459-B61C-79F014EDE53D}" type="pres">
      <dgm:prSet presAssocID="{1134848A-95A6-4F8C-8BDB-F7E6355DCD09}" presName="bottomArc2" presStyleLbl="parChTrans1D1" presStyleIdx="11" presStyleCnt="14"/>
      <dgm:spPr/>
    </dgm:pt>
    <dgm:pt modelId="{5CD20479-7594-4336-8929-991264EB60EB}" type="pres">
      <dgm:prSet presAssocID="{1134848A-95A6-4F8C-8BDB-F7E6355DCD09}" presName="topConnNode2" presStyleLbl="node2" presStyleIdx="0" presStyleCnt="0"/>
      <dgm:spPr/>
    </dgm:pt>
    <dgm:pt modelId="{F5F74F19-D00D-4B8F-A619-D66F45945A5D}" type="pres">
      <dgm:prSet presAssocID="{1134848A-95A6-4F8C-8BDB-F7E6355DCD09}" presName="hierChild4" presStyleCnt="0"/>
      <dgm:spPr/>
    </dgm:pt>
    <dgm:pt modelId="{5E899322-DAB0-4EA4-A646-0716F7585CE4}" type="pres">
      <dgm:prSet presAssocID="{5580D3C9-B767-4ACA-85C3-3E3871B7762B}" presName="Name28" presStyleLbl="parChTrans1D3" presStyleIdx="2" presStyleCnt="3"/>
      <dgm:spPr/>
    </dgm:pt>
    <dgm:pt modelId="{C59CE1F3-DE53-494F-8DE1-56AD5500CB2B}" type="pres">
      <dgm:prSet presAssocID="{60D0117C-132F-4D7D-907B-9B6BE6E65DBE}" presName="hierRoot2" presStyleCnt="0">
        <dgm:presLayoutVars>
          <dgm:hierBranch val="init"/>
        </dgm:presLayoutVars>
      </dgm:prSet>
      <dgm:spPr/>
    </dgm:pt>
    <dgm:pt modelId="{C5653062-94CC-4F36-8D58-8E67C66BB161}" type="pres">
      <dgm:prSet presAssocID="{60D0117C-132F-4D7D-907B-9B6BE6E65DBE}" presName="rootComposite2" presStyleCnt="0"/>
      <dgm:spPr/>
    </dgm:pt>
    <dgm:pt modelId="{41EF8A21-5D8C-4AF8-A000-1C5F4B18D5E5}" type="pres">
      <dgm:prSet presAssocID="{60D0117C-132F-4D7D-907B-9B6BE6E65DBE}" presName="rootText2" presStyleLbl="alignAcc1" presStyleIdx="0" presStyleCnt="0">
        <dgm:presLayoutVars>
          <dgm:chPref val="3"/>
        </dgm:presLayoutVars>
      </dgm:prSet>
      <dgm:spPr/>
    </dgm:pt>
    <dgm:pt modelId="{E239A008-90F6-4A1C-BAC6-A8E28E9C6A38}" type="pres">
      <dgm:prSet presAssocID="{60D0117C-132F-4D7D-907B-9B6BE6E65DBE}" presName="topArc2" presStyleLbl="parChTrans1D1" presStyleIdx="12" presStyleCnt="14"/>
      <dgm:spPr/>
    </dgm:pt>
    <dgm:pt modelId="{43632687-B176-4A5C-8D74-FC852901EE71}" type="pres">
      <dgm:prSet presAssocID="{60D0117C-132F-4D7D-907B-9B6BE6E65DBE}" presName="bottomArc2" presStyleLbl="parChTrans1D1" presStyleIdx="13" presStyleCnt="14"/>
      <dgm:spPr/>
    </dgm:pt>
    <dgm:pt modelId="{028223A4-FC06-49E9-AF12-E70D1C49ECF8}" type="pres">
      <dgm:prSet presAssocID="{60D0117C-132F-4D7D-907B-9B6BE6E65DBE}" presName="topConnNode2" presStyleLbl="node3" presStyleIdx="0" presStyleCnt="0"/>
      <dgm:spPr/>
    </dgm:pt>
    <dgm:pt modelId="{1DA37C0F-8749-425A-A29B-D1C213B2DC92}" type="pres">
      <dgm:prSet presAssocID="{60D0117C-132F-4D7D-907B-9B6BE6E65DBE}" presName="hierChild4" presStyleCnt="0"/>
      <dgm:spPr/>
    </dgm:pt>
    <dgm:pt modelId="{44726DFB-A044-41F4-9BA4-3F5B1F70B0D1}" type="pres">
      <dgm:prSet presAssocID="{60D0117C-132F-4D7D-907B-9B6BE6E65DBE}" presName="hierChild5" presStyleCnt="0"/>
      <dgm:spPr/>
    </dgm:pt>
    <dgm:pt modelId="{02A49C2E-183F-4F36-B611-02F0C5851B90}" type="pres">
      <dgm:prSet presAssocID="{1134848A-95A6-4F8C-8BDB-F7E6355DCD09}" presName="hierChild5" presStyleCnt="0"/>
      <dgm:spPr/>
    </dgm:pt>
    <dgm:pt modelId="{2AE29FAC-CAA2-4FCA-A0E6-68835CB2A1A2}" type="pres">
      <dgm:prSet presAssocID="{27F16FD7-757D-47BC-A023-D59A0F6D16E8}" presName="hierChild3" presStyleCnt="0"/>
      <dgm:spPr/>
    </dgm:pt>
  </dgm:ptLst>
  <dgm:cxnLst>
    <dgm:cxn modelId="{7967B62A-8015-4E5F-A70B-05BC08B51C1F}" type="presOf" srcId="{ACBE6FF8-A1BF-4DFF-9BD9-70703D9A610B}" destId="{B2B8A9E0-7810-4483-BBF5-DA0CE5AD64D0}" srcOrd="0" destOrd="0" presId="urn:microsoft.com/office/officeart/2008/layout/HalfCircleOrganizationChart"/>
    <dgm:cxn modelId="{4CF49138-994E-4D93-9772-6E4DB8617368}" srcId="{27F16FD7-757D-47BC-A023-D59A0F6D16E8}" destId="{C44E1B3E-6B2B-492A-BB59-9ABAAFE3C40C}" srcOrd="0" destOrd="0" parTransId="{25F3EA28-E632-403F-8DE0-AA769B7D6472}" sibTransId="{7108037B-2ECB-48BF-B81D-2D54B33CB9EA}"/>
    <dgm:cxn modelId="{4A22EF5D-D513-4764-9902-90697894C5E8}" type="presOf" srcId="{3DA0A9CA-3948-4C52-8DCD-F7D2FAB8D9A5}" destId="{10C849F5-B7A7-46AA-AA41-9EB0A5B001C2}" srcOrd="0" destOrd="0" presId="urn:microsoft.com/office/officeart/2008/layout/HalfCircleOrganizationChart"/>
    <dgm:cxn modelId="{3B77155F-C6DE-448F-B2E7-BFA46B761D42}" type="presOf" srcId="{1134848A-95A6-4F8C-8BDB-F7E6355DCD09}" destId="{2C6BE0E7-F05B-499F-9400-D1F9610DDA06}" srcOrd="0" destOrd="0" presId="urn:microsoft.com/office/officeart/2008/layout/HalfCircleOrganizationChart"/>
    <dgm:cxn modelId="{2A684143-E098-4330-ADD6-B1EF62457AF5}" type="presOf" srcId="{811B7ABA-862B-41FE-BABF-A7BCE5481E22}" destId="{ACD08FF3-8DE8-4C82-A513-3303DA832886}" srcOrd="1" destOrd="0" presId="urn:microsoft.com/office/officeart/2008/layout/HalfCircleOrganizationChart"/>
    <dgm:cxn modelId="{A6AA4F69-8C66-4AE7-B1D0-D0C8F5495785}" srcId="{28DFFDE8-BF09-4FEC-8503-70A0DF1D079A}" destId="{27F16FD7-757D-47BC-A023-D59A0F6D16E8}" srcOrd="0" destOrd="0" parTransId="{FAB807B5-F114-4062-8EB3-C774D80B571F}" sibTransId="{4C5939CE-B9C8-47FC-AFE7-CCF2CDCE6BCE}"/>
    <dgm:cxn modelId="{B3F22D4A-7365-41D0-897D-FD36CBEF2265}" srcId="{27F16FD7-757D-47BC-A023-D59A0F6D16E8}" destId="{7240A7C6-7917-4B5C-997C-26FA942252B8}" srcOrd="1" destOrd="0" parTransId="{D31F2722-CD9C-4FDF-98F3-2A9683649965}" sibTransId="{0809B13D-B000-4117-844D-548F3A1401E2}"/>
    <dgm:cxn modelId="{B5DB8C4A-DCC5-4F88-847A-FE65D1167563}" type="presOf" srcId="{34ADD4F7-8406-4EA9-96F1-D78ED815CCFE}" destId="{957DCEB6-431C-49EE-BB2E-710D109015FA}" srcOrd="0" destOrd="0" presId="urn:microsoft.com/office/officeart/2008/layout/HalfCircleOrganizationChart"/>
    <dgm:cxn modelId="{692C3F70-2CD0-42F7-B890-801D49467BBE}" type="presOf" srcId="{1134848A-95A6-4F8C-8BDB-F7E6355DCD09}" destId="{5CD20479-7594-4336-8929-991264EB60EB}" srcOrd="1" destOrd="0" presId="urn:microsoft.com/office/officeart/2008/layout/HalfCircleOrganizationChart"/>
    <dgm:cxn modelId="{FCDAD072-E904-4460-B218-F342EDA63D1F}" type="presOf" srcId="{ACBE6FF8-A1BF-4DFF-9BD9-70703D9A610B}" destId="{38083050-BA25-4A2D-A867-3127698F8B79}" srcOrd="1" destOrd="0" presId="urn:microsoft.com/office/officeart/2008/layout/HalfCircleOrganizationChart"/>
    <dgm:cxn modelId="{5237A977-0A51-4579-8177-BC3C3FC70BD1}" type="presOf" srcId="{5580D3C9-B767-4ACA-85C3-3E3871B7762B}" destId="{5E899322-DAB0-4EA4-A646-0716F7585CE4}" srcOrd="0" destOrd="0" presId="urn:microsoft.com/office/officeart/2008/layout/HalfCircleOrganizationChart"/>
    <dgm:cxn modelId="{02908958-CCD8-4067-8102-454B780B95FC}" type="presOf" srcId="{27F16FD7-757D-47BC-A023-D59A0F6D16E8}" destId="{7094833E-2543-43E2-974D-316C5653DF65}" srcOrd="0" destOrd="0" presId="urn:microsoft.com/office/officeart/2008/layout/HalfCircleOrganizationChart"/>
    <dgm:cxn modelId="{07BBE27F-F849-4EA4-BA75-1F167802BEE2}" type="presOf" srcId="{D31F2722-CD9C-4FDF-98F3-2A9683649965}" destId="{57F27F1C-E76B-4711-9C5D-DF615AC60F73}" srcOrd="0" destOrd="0" presId="urn:microsoft.com/office/officeart/2008/layout/HalfCircleOrganizationChart"/>
    <dgm:cxn modelId="{0E35C980-F148-46A8-B12D-648A07CBF650}" type="presOf" srcId="{C44E1B3E-6B2B-492A-BB59-9ABAAFE3C40C}" destId="{8239634F-7A3E-4893-B24E-13CBEA6788E8}" srcOrd="0" destOrd="0" presId="urn:microsoft.com/office/officeart/2008/layout/HalfCircleOrganizationChart"/>
    <dgm:cxn modelId="{A880A681-8390-4F8E-B337-ECB327353AA4}" type="presOf" srcId="{7240A7C6-7917-4B5C-997C-26FA942252B8}" destId="{F3CC15C8-8C8B-498B-A992-53C9CB2AA2D1}" srcOrd="1" destOrd="0" presId="urn:microsoft.com/office/officeart/2008/layout/HalfCircleOrganizationChart"/>
    <dgm:cxn modelId="{CB4FB685-B9AB-4B94-B541-A274FD77A0E9}" srcId="{7240A7C6-7917-4B5C-997C-26FA942252B8}" destId="{ACBE6FF8-A1BF-4DFF-9BD9-70703D9A610B}" srcOrd="0" destOrd="0" parTransId="{256BACA0-CDCB-441D-A3D2-A67C14003E03}" sibTransId="{D788436A-FAF6-422F-A3C5-C29021F10C4C}"/>
    <dgm:cxn modelId="{2CFBE787-9692-4BBE-A1F6-FECD2D1F25DA}" type="presOf" srcId="{25F3EA28-E632-403F-8DE0-AA769B7D6472}" destId="{DE7CC298-3766-4157-9DFC-ADADCE43D962}" srcOrd="0" destOrd="0" presId="urn:microsoft.com/office/officeart/2008/layout/HalfCircleOrganizationChart"/>
    <dgm:cxn modelId="{82DF679A-D039-4EC8-B0F1-209C053F43FA}" type="presOf" srcId="{60D0117C-132F-4D7D-907B-9B6BE6E65DBE}" destId="{41EF8A21-5D8C-4AF8-A000-1C5F4B18D5E5}" srcOrd="0" destOrd="0" presId="urn:microsoft.com/office/officeart/2008/layout/HalfCircleOrganizationChart"/>
    <dgm:cxn modelId="{6CA7B49E-63BF-4D21-B189-2DB32CD9D31B}" srcId="{27F16FD7-757D-47BC-A023-D59A0F6D16E8}" destId="{1134848A-95A6-4F8C-8BDB-F7E6355DCD09}" srcOrd="2" destOrd="0" parTransId="{3DA0A9CA-3948-4C52-8DCD-F7D2FAB8D9A5}" sibTransId="{5821BC36-84EA-424A-9FF3-F5B452EEC909}"/>
    <dgm:cxn modelId="{F933E0C3-901D-4DC3-8834-F7BFE9E7BCAA}" type="presOf" srcId="{28DFFDE8-BF09-4FEC-8503-70A0DF1D079A}" destId="{3B64A5E7-C500-4FC4-BC0C-8B04DCE2C3E8}" srcOrd="0" destOrd="0" presId="urn:microsoft.com/office/officeart/2008/layout/HalfCircleOrganizationChart"/>
    <dgm:cxn modelId="{A52C26C7-A5AD-47C1-B1B3-7D20DAE9E65B}" type="presOf" srcId="{811B7ABA-862B-41FE-BABF-A7BCE5481E22}" destId="{7643D9E6-4BC4-4C18-ACA6-0DEBE1315FB2}" srcOrd="0" destOrd="0" presId="urn:microsoft.com/office/officeart/2008/layout/HalfCircleOrganizationChart"/>
    <dgm:cxn modelId="{8CFA89D6-AFDB-4E9D-A35E-F4A53A5DA19D}" type="presOf" srcId="{7240A7C6-7917-4B5C-997C-26FA942252B8}" destId="{15057FBD-4D61-47C2-A1D4-90D764A08477}" srcOrd="0" destOrd="0" presId="urn:microsoft.com/office/officeart/2008/layout/HalfCircleOrganizationChart"/>
    <dgm:cxn modelId="{832BF8DA-77F1-4CF1-8D2D-194378CDEF7C}" type="presOf" srcId="{27F16FD7-757D-47BC-A023-D59A0F6D16E8}" destId="{31D44078-3F9B-46BA-800C-45943C5BFA13}" srcOrd="1" destOrd="0" presId="urn:microsoft.com/office/officeart/2008/layout/HalfCircleOrganizationChart"/>
    <dgm:cxn modelId="{04FF85DD-BF0F-494E-B907-FA3492FA51FA}" type="presOf" srcId="{60D0117C-132F-4D7D-907B-9B6BE6E65DBE}" destId="{028223A4-FC06-49E9-AF12-E70D1C49ECF8}" srcOrd="1" destOrd="0" presId="urn:microsoft.com/office/officeart/2008/layout/HalfCircleOrganizationChart"/>
    <dgm:cxn modelId="{E08926E3-8F64-460D-971D-4206107A2917}" type="presOf" srcId="{256BACA0-CDCB-441D-A3D2-A67C14003E03}" destId="{89BD2615-1C3C-4EA6-B0B6-2B37C821D671}" srcOrd="0" destOrd="0" presId="urn:microsoft.com/office/officeart/2008/layout/HalfCircleOrganizationChart"/>
    <dgm:cxn modelId="{1F9778F2-0E02-4F5C-9B50-C081392084E4}" srcId="{C44E1B3E-6B2B-492A-BB59-9ABAAFE3C40C}" destId="{811B7ABA-862B-41FE-BABF-A7BCE5481E22}" srcOrd="0" destOrd="0" parTransId="{34ADD4F7-8406-4EA9-96F1-D78ED815CCFE}" sibTransId="{657C6393-0AEE-41FF-A37C-A3516A287DAD}"/>
    <dgm:cxn modelId="{85D23EF9-1163-474C-86BA-2B685C008F16}" srcId="{1134848A-95A6-4F8C-8BDB-F7E6355DCD09}" destId="{60D0117C-132F-4D7D-907B-9B6BE6E65DBE}" srcOrd="0" destOrd="0" parTransId="{5580D3C9-B767-4ACA-85C3-3E3871B7762B}" sibTransId="{353C72B3-E98A-48EA-8B82-BDE6215E0D4B}"/>
    <dgm:cxn modelId="{2A0595FA-727B-4D64-ABC2-2B1230FF9182}" type="presOf" srcId="{C44E1B3E-6B2B-492A-BB59-9ABAAFE3C40C}" destId="{1BBA577C-5C1C-411E-B00A-0241E19B044B}" srcOrd="1" destOrd="0" presId="urn:microsoft.com/office/officeart/2008/layout/HalfCircleOrganizationChart"/>
    <dgm:cxn modelId="{E7ABCA3B-6C36-47BB-ACD6-FAD9680FDEA5}" type="presParOf" srcId="{3B64A5E7-C500-4FC4-BC0C-8B04DCE2C3E8}" destId="{F6896B03-4965-4704-9887-209EEF6BF6A8}" srcOrd="0" destOrd="0" presId="urn:microsoft.com/office/officeart/2008/layout/HalfCircleOrganizationChart"/>
    <dgm:cxn modelId="{8D91D3D7-CBE6-44FE-8DAB-E66A88429865}" type="presParOf" srcId="{F6896B03-4965-4704-9887-209EEF6BF6A8}" destId="{414E1092-F403-4F02-B46A-F3C12EE9D909}" srcOrd="0" destOrd="0" presId="urn:microsoft.com/office/officeart/2008/layout/HalfCircleOrganizationChart"/>
    <dgm:cxn modelId="{153A7BE4-4CFC-4531-85C8-346F4810C67D}" type="presParOf" srcId="{414E1092-F403-4F02-B46A-F3C12EE9D909}" destId="{7094833E-2543-43E2-974D-316C5653DF65}" srcOrd="0" destOrd="0" presId="urn:microsoft.com/office/officeart/2008/layout/HalfCircleOrganizationChart"/>
    <dgm:cxn modelId="{8452E60F-CBD3-40DE-8046-7F47A52E3416}" type="presParOf" srcId="{414E1092-F403-4F02-B46A-F3C12EE9D909}" destId="{CD1D0FBF-1B39-49F7-8406-667B7F3C1733}" srcOrd="1" destOrd="0" presId="urn:microsoft.com/office/officeart/2008/layout/HalfCircleOrganizationChart"/>
    <dgm:cxn modelId="{33CD5F00-BB30-4B9B-9282-1C76F87A961E}" type="presParOf" srcId="{414E1092-F403-4F02-B46A-F3C12EE9D909}" destId="{238A1543-AD1F-4BA7-B20A-07582D36D05B}" srcOrd="2" destOrd="0" presId="urn:microsoft.com/office/officeart/2008/layout/HalfCircleOrganizationChart"/>
    <dgm:cxn modelId="{9D5C66EB-1498-4492-83F7-590824045E1C}" type="presParOf" srcId="{414E1092-F403-4F02-B46A-F3C12EE9D909}" destId="{31D44078-3F9B-46BA-800C-45943C5BFA13}" srcOrd="3" destOrd="0" presId="urn:microsoft.com/office/officeart/2008/layout/HalfCircleOrganizationChart"/>
    <dgm:cxn modelId="{9F657F9F-0DDC-4A4C-AFD4-8B3B216B2CE6}" type="presParOf" srcId="{F6896B03-4965-4704-9887-209EEF6BF6A8}" destId="{ADB7CBE1-9348-4B12-A80B-3BEA089EBF9D}" srcOrd="1" destOrd="0" presId="urn:microsoft.com/office/officeart/2008/layout/HalfCircleOrganizationChart"/>
    <dgm:cxn modelId="{02A842F9-34F0-4514-86AC-02B168810D78}" type="presParOf" srcId="{ADB7CBE1-9348-4B12-A80B-3BEA089EBF9D}" destId="{DE7CC298-3766-4157-9DFC-ADADCE43D962}" srcOrd="0" destOrd="0" presId="urn:microsoft.com/office/officeart/2008/layout/HalfCircleOrganizationChart"/>
    <dgm:cxn modelId="{088F3089-5EC4-4690-8024-E4EE11D8855B}" type="presParOf" srcId="{ADB7CBE1-9348-4B12-A80B-3BEA089EBF9D}" destId="{FA2DBA9D-3A32-4B44-8E0B-096B779D6260}" srcOrd="1" destOrd="0" presId="urn:microsoft.com/office/officeart/2008/layout/HalfCircleOrganizationChart"/>
    <dgm:cxn modelId="{F4E28FEA-52E9-4D4D-B560-2687309DE121}" type="presParOf" srcId="{FA2DBA9D-3A32-4B44-8E0B-096B779D6260}" destId="{83418FE4-314C-4C09-B1C3-B4B6F5EFE7DB}" srcOrd="0" destOrd="0" presId="urn:microsoft.com/office/officeart/2008/layout/HalfCircleOrganizationChart"/>
    <dgm:cxn modelId="{09176D73-4FB9-4146-8921-7EA2EE58466C}" type="presParOf" srcId="{83418FE4-314C-4C09-B1C3-B4B6F5EFE7DB}" destId="{8239634F-7A3E-4893-B24E-13CBEA6788E8}" srcOrd="0" destOrd="0" presId="urn:microsoft.com/office/officeart/2008/layout/HalfCircleOrganizationChart"/>
    <dgm:cxn modelId="{7637E0A2-7EAC-4E35-8D1A-E5587F84CEC2}" type="presParOf" srcId="{83418FE4-314C-4C09-B1C3-B4B6F5EFE7DB}" destId="{CEC108EE-0559-4D40-98CA-E338C918CF99}" srcOrd="1" destOrd="0" presId="urn:microsoft.com/office/officeart/2008/layout/HalfCircleOrganizationChart"/>
    <dgm:cxn modelId="{508A66BD-B9BB-4B9A-9040-D4AB6CB7DC7A}" type="presParOf" srcId="{83418FE4-314C-4C09-B1C3-B4B6F5EFE7DB}" destId="{5DD664CB-484D-4BC0-B15E-2F0EAE774E96}" srcOrd="2" destOrd="0" presId="urn:microsoft.com/office/officeart/2008/layout/HalfCircleOrganizationChart"/>
    <dgm:cxn modelId="{853F146D-9CB5-4CAC-AEC6-FC9403D64A4F}" type="presParOf" srcId="{83418FE4-314C-4C09-B1C3-B4B6F5EFE7DB}" destId="{1BBA577C-5C1C-411E-B00A-0241E19B044B}" srcOrd="3" destOrd="0" presId="urn:microsoft.com/office/officeart/2008/layout/HalfCircleOrganizationChart"/>
    <dgm:cxn modelId="{59D0988E-9814-4F9A-927C-D3D3797070B2}" type="presParOf" srcId="{FA2DBA9D-3A32-4B44-8E0B-096B779D6260}" destId="{FDC42D53-DD28-4337-9B19-A3899DB1AB81}" srcOrd="1" destOrd="0" presId="urn:microsoft.com/office/officeart/2008/layout/HalfCircleOrganizationChart"/>
    <dgm:cxn modelId="{E5E21D27-BFA5-43D6-9090-0BA1C8FC71C9}" type="presParOf" srcId="{FDC42D53-DD28-4337-9B19-A3899DB1AB81}" destId="{957DCEB6-431C-49EE-BB2E-710D109015FA}" srcOrd="0" destOrd="0" presId="urn:microsoft.com/office/officeart/2008/layout/HalfCircleOrganizationChart"/>
    <dgm:cxn modelId="{08FB106D-CAEF-43BB-B828-B80F266D049C}" type="presParOf" srcId="{FDC42D53-DD28-4337-9B19-A3899DB1AB81}" destId="{8A094562-182C-4F12-ADE1-CF4F4F0E1C6F}" srcOrd="1" destOrd="0" presId="urn:microsoft.com/office/officeart/2008/layout/HalfCircleOrganizationChart"/>
    <dgm:cxn modelId="{0AA15883-CA2D-49EC-BB56-BFC444BB03B5}" type="presParOf" srcId="{8A094562-182C-4F12-ADE1-CF4F4F0E1C6F}" destId="{0901B9E2-E564-4EC1-8CA2-696EC3A64AA6}" srcOrd="0" destOrd="0" presId="urn:microsoft.com/office/officeart/2008/layout/HalfCircleOrganizationChart"/>
    <dgm:cxn modelId="{615AE3AB-C122-4162-82B6-53CFD6F15A59}" type="presParOf" srcId="{0901B9E2-E564-4EC1-8CA2-696EC3A64AA6}" destId="{7643D9E6-4BC4-4C18-ACA6-0DEBE1315FB2}" srcOrd="0" destOrd="0" presId="urn:microsoft.com/office/officeart/2008/layout/HalfCircleOrganizationChart"/>
    <dgm:cxn modelId="{CB4205B6-91A1-4DA2-A9AE-A4A28B84FC6F}" type="presParOf" srcId="{0901B9E2-E564-4EC1-8CA2-696EC3A64AA6}" destId="{65A61D58-7B95-41DA-A17E-3D658D6A961F}" srcOrd="1" destOrd="0" presId="urn:microsoft.com/office/officeart/2008/layout/HalfCircleOrganizationChart"/>
    <dgm:cxn modelId="{83B1B665-9B2C-4000-B7C2-565BEAE8BFB4}" type="presParOf" srcId="{0901B9E2-E564-4EC1-8CA2-696EC3A64AA6}" destId="{C9CE9A5B-21D7-4C25-A8CF-1D0BF57DCC60}" srcOrd="2" destOrd="0" presId="urn:microsoft.com/office/officeart/2008/layout/HalfCircleOrganizationChart"/>
    <dgm:cxn modelId="{A7CE90F4-4F17-4048-907C-F6BF611DC3BF}" type="presParOf" srcId="{0901B9E2-E564-4EC1-8CA2-696EC3A64AA6}" destId="{ACD08FF3-8DE8-4C82-A513-3303DA832886}" srcOrd="3" destOrd="0" presId="urn:microsoft.com/office/officeart/2008/layout/HalfCircleOrganizationChart"/>
    <dgm:cxn modelId="{94249DBD-EBE5-4262-AC5B-5C92C4643836}" type="presParOf" srcId="{8A094562-182C-4F12-ADE1-CF4F4F0E1C6F}" destId="{B2B639E1-2040-41FE-AD4B-A935C86C103E}" srcOrd="1" destOrd="0" presId="urn:microsoft.com/office/officeart/2008/layout/HalfCircleOrganizationChart"/>
    <dgm:cxn modelId="{B1BC9C74-6045-4845-BA04-6238F6D0308D}" type="presParOf" srcId="{8A094562-182C-4F12-ADE1-CF4F4F0E1C6F}" destId="{5322FB5E-4CEB-48C8-954E-67F913AF9615}" srcOrd="2" destOrd="0" presId="urn:microsoft.com/office/officeart/2008/layout/HalfCircleOrganizationChart"/>
    <dgm:cxn modelId="{5C911D18-3ADD-4E9C-8BE0-2B7E42A28559}" type="presParOf" srcId="{FA2DBA9D-3A32-4B44-8E0B-096B779D6260}" destId="{F72DF1CE-6FB7-4BA7-8CC1-F63E37452AC0}" srcOrd="2" destOrd="0" presId="urn:microsoft.com/office/officeart/2008/layout/HalfCircleOrganizationChart"/>
    <dgm:cxn modelId="{A0F72241-987E-49DD-BFFC-7D83817760A0}" type="presParOf" srcId="{ADB7CBE1-9348-4B12-A80B-3BEA089EBF9D}" destId="{57F27F1C-E76B-4711-9C5D-DF615AC60F73}" srcOrd="2" destOrd="0" presId="urn:microsoft.com/office/officeart/2008/layout/HalfCircleOrganizationChart"/>
    <dgm:cxn modelId="{E4110A12-4F37-461F-949D-3359A95E1203}" type="presParOf" srcId="{ADB7CBE1-9348-4B12-A80B-3BEA089EBF9D}" destId="{52800127-263A-48EA-B534-1F6246CDC1FC}" srcOrd="3" destOrd="0" presId="urn:microsoft.com/office/officeart/2008/layout/HalfCircleOrganizationChart"/>
    <dgm:cxn modelId="{1A61B995-88CF-43DB-A3E5-170B62DB303C}" type="presParOf" srcId="{52800127-263A-48EA-B534-1F6246CDC1FC}" destId="{C54D31B4-36F3-41BA-8AA9-346E7F99496A}" srcOrd="0" destOrd="0" presId="urn:microsoft.com/office/officeart/2008/layout/HalfCircleOrganizationChart"/>
    <dgm:cxn modelId="{6CDD739A-928B-4420-A3DC-7C2A71E8FED1}" type="presParOf" srcId="{C54D31B4-36F3-41BA-8AA9-346E7F99496A}" destId="{15057FBD-4D61-47C2-A1D4-90D764A08477}" srcOrd="0" destOrd="0" presId="urn:microsoft.com/office/officeart/2008/layout/HalfCircleOrganizationChart"/>
    <dgm:cxn modelId="{90D53A56-6FCB-4BEE-A48D-57DC91029E6B}" type="presParOf" srcId="{C54D31B4-36F3-41BA-8AA9-346E7F99496A}" destId="{E83CBD53-CD71-4488-A193-58558B26FF97}" srcOrd="1" destOrd="0" presId="urn:microsoft.com/office/officeart/2008/layout/HalfCircleOrganizationChart"/>
    <dgm:cxn modelId="{974FAB51-9EBE-4E7B-95B6-73BF54B5620E}" type="presParOf" srcId="{C54D31B4-36F3-41BA-8AA9-346E7F99496A}" destId="{6C04DD18-F721-4267-A2C7-AD868E3C0827}" srcOrd="2" destOrd="0" presId="urn:microsoft.com/office/officeart/2008/layout/HalfCircleOrganizationChart"/>
    <dgm:cxn modelId="{9F987AA8-39E1-4D79-B417-A1552D88BAF5}" type="presParOf" srcId="{C54D31B4-36F3-41BA-8AA9-346E7F99496A}" destId="{F3CC15C8-8C8B-498B-A992-53C9CB2AA2D1}" srcOrd="3" destOrd="0" presId="urn:microsoft.com/office/officeart/2008/layout/HalfCircleOrganizationChart"/>
    <dgm:cxn modelId="{7E9B65D8-30E4-4656-A42B-EF780AA4AB46}" type="presParOf" srcId="{52800127-263A-48EA-B534-1F6246CDC1FC}" destId="{9D21E18A-0C53-437F-A74E-7935CBB21675}" srcOrd="1" destOrd="0" presId="urn:microsoft.com/office/officeart/2008/layout/HalfCircleOrganizationChart"/>
    <dgm:cxn modelId="{CA898B9F-7FC0-4942-9607-20E2DDE3C919}" type="presParOf" srcId="{9D21E18A-0C53-437F-A74E-7935CBB21675}" destId="{89BD2615-1C3C-4EA6-B0B6-2B37C821D671}" srcOrd="0" destOrd="0" presId="urn:microsoft.com/office/officeart/2008/layout/HalfCircleOrganizationChart"/>
    <dgm:cxn modelId="{C244BC28-AAE1-42BF-9D87-0A9FBFF67174}" type="presParOf" srcId="{9D21E18A-0C53-437F-A74E-7935CBB21675}" destId="{FCB0F265-CAFB-4E34-AC30-ABDD75F5C4B3}" srcOrd="1" destOrd="0" presId="urn:microsoft.com/office/officeart/2008/layout/HalfCircleOrganizationChart"/>
    <dgm:cxn modelId="{600DA289-71FC-4F1F-9CDC-424D5E716CEB}" type="presParOf" srcId="{FCB0F265-CAFB-4E34-AC30-ABDD75F5C4B3}" destId="{A2AF7D52-C150-4406-B12C-0F8CC73C29D8}" srcOrd="0" destOrd="0" presId="urn:microsoft.com/office/officeart/2008/layout/HalfCircleOrganizationChart"/>
    <dgm:cxn modelId="{EC5B1709-1011-4720-9EDF-3D48B978E820}" type="presParOf" srcId="{A2AF7D52-C150-4406-B12C-0F8CC73C29D8}" destId="{B2B8A9E0-7810-4483-BBF5-DA0CE5AD64D0}" srcOrd="0" destOrd="0" presId="urn:microsoft.com/office/officeart/2008/layout/HalfCircleOrganizationChart"/>
    <dgm:cxn modelId="{1ACE7F60-4C65-4827-BC55-8A2326960B15}" type="presParOf" srcId="{A2AF7D52-C150-4406-B12C-0F8CC73C29D8}" destId="{C1A4F654-F90A-46CA-9F33-39D3B797AD7C}" srcOrd="1" destOrd="0" presId="urn:microsoft.com/office/officeart/2008/layout/HalfCircleOrganizationChart"/>
    <dgm:cxn modelId="{E40BDB97-BA5A-4ADC-ADA8-9464C436FC55}" type="presParOf" srcId="{A2AF7D52-C150-4406-B12C-0F8CC73C29D8}" destId="{590C5642-2F45-4636-9CC0-93D40EF4D213}" srcOrd="2" destOrd="0" presId="urn:microsoft.com/office/officeart/2008/layout/HalfCircleOrganizationChart"/>
    <dgm:cxn modelId="{1B8A17A7-9B9C-463A-9149-A5D359A2CA19}" type="presParOf" srcId="{A2AF7D52-C150-4406-B12C-0F8CC73C29D8}" destId="{38083050-BA25-4A2D-A867-3127698F8B79}" srcOrd="3" destOrd="0" presId="urn:microsoft.com/office/officeart/2008/layout/HalfCircleOrganizationChart"/>
    <dgm:cxn modelId="{EE07BC3A-235B-44AE-B0D2-E0AF9812249C}" type="presParOf" srcId="{FCB0F265-CAFB-4E34-AC30-ABDD75F5C4B3}" destId="{32FE4196-1F11-4B51-9CF5-4940F48677FD}" srcOrd="1" destOrd="0" presId="urn:microsoft.com/office/officeart/2008/layout/HalfCircleOrganizationChart"/>
    <dgm:cxn modelId="{DF69A390-A57A-4E87-A7C0-FBCF549ACD98}" type="presParOf" srcId="{FCB0F265-CAFB-4E34-AC30-ABDD75F5C4B3}" destId="{F7743764-D6AB-4385-9420-51AF7FEC7DAD}" srcOrd="2" destOrd="0" presId="urn:microsoft.com/office/officeart/2008/layout/HalfCircleOrganizationChart"/>
    <dgm:cxn modelId="{3BA33A58-71DF-450B-92CB-3E5BFA122FE8}" type="presParOf" srcId="{52800127-263A-48EA-B534-1F6246CDC1FC}" destId="{15DB4A56-8C4E-41DE-A090-7382FA62F90A}" srcOrd="2" destOrd="0" presId="urn:microsoft.com/office/officeart/2008/layout/HalfCircleOrganizationChart"/>
    <dgm:cxn modelId="{38C90107-4CA7-44CF-94C9-50CED8C6061C}" type="presParOf" srcId="{ADB7CBE1-9348-4B12-A80B-3BEA089EBF9D}" destId="{10C849F5-B7A7-46AA-AA41-9EB0A5B001C2}" srcOrd="4" destOrd="0" presId="urn:microsoft.com/office/officeart/2008/layout/HalfCircleOrganizationChart"/>
    <dgm:cxn modelId="{C87E01BC-E618-4765-A10B-3C67DC522FC6}" type="presParOf" srcId="{ADB7CBE1-9348-4B12-A80B-3BEA089EBF9D}" destId="{DB45BE85-991E-4CC6-B617-87217D92D347}" srcOrd="5" destOrd="0" presId="urn:microsoft.com/office/officeart/2008/layout/HalfCircleOrganizationChart"/>
    <dgm:cxn modelId="{5F3EF3C9-D7ED-404E-8E72-0F07DD17CA27}" type="presParOf" srcId="{DB45BE85-991E-4CC6-B617-87217D92D347}" destId="{092A16DB-AD54-4FE7-A54B-F6DC57D7A026}" srcOrd="0" destOrd="0" presId="urn:microsoft.com/office/officeart/2008/layout/HalfCircleOrganizationChart"/>
    <dgm:cxn modelId="{F47E501F-F126-4F3C-839A-71CEC2CD39FA}" type="presParOf" srcId="{092A16DB-AD54-4FE7-A54B-F6DC57D7A026}" destId="{2C6BE0E7-F05B-499F-9400-D1F9610DDA06}" srcOrd="0" destOrd="0" presId="urn:microsoft.com/office/officeart/2008/layout/HalfCircleOrganizationChart"/>
    <dgm:cxn modelId="{FFAE4B7A-2D38-46F5-ACAA-2EB8A962D906}" type="presParOf" srcId="{092A16DB-AD54-4FE7-A54B-F6DC57D7A026}" destId="{D825AC19-FBF0-474C-A2C3-47106E12B756}" srcOrd="1" destOrd="0" presId="urn:microsoft.com/office/officeart/2008/layout/HalfCircleOrganizationChart"/>
    <dgm:cxn modelId="{2DBF550E-88BE-4CC9-8996-376E042C03B2}" type="presParOf" srcId="{092A16DB-AD54-4FE7-A54B-F6DC57D7A026}" destId="{C7B1DE27-6FC1-4459-B61C-79F014EDE53D}" srcOrd="2" destOrd="0" presId="urn:microsoft.com/office/officeart/2008/layout/HalfCircleOrganizationChart"/>
    <dgm:cxn modelId="{7C8D5611-E632-4846-B537-2119263CCCF6}" type="presParOf" srcId="{092A16DB-AD54-4FE7-A54B-F6DC57D7A026}" destId="{5CD20479-7594-4336-8929-991264EB60EB}" srcOrd="3" destOrd="0" presId="urn:microsoft.com/office/officeart/2008/layout/HalfCircleOrganizationChart"/>
    <dgm:cxn modelId="{894D9EB3-8A90-4D3E-A872-98CBE18AD11F}" type="presParOf" srcId="{DB45BE85-991E-4CC6-B617-87217D92D347}" destId="{F5F74F19-D00D-4B8F-A619-D66F45945A5D}" srcOrd="1" destOrd="0" presId="urn:microsoft.com/office/officeart/2008/layout/HalfCircleOrganizationChart"/>
    <dgm:cxn modelId="{9F8D7CD9-EC3F-48EC-BF8D-4F0860C0C068}" type="presParOf" srcId="{F5F74F19-D00D-4B8F-A619-D66F45945A5D}" destId="{5E899322-DAB0-4EA4-A646-0716F7585CE4}" srcOrd="0" destOrd="0" presId="urn:microsoft.com/office/officeart/2008/layout/HalfCircleOrganizationChart"/>
    <dgm:cxn modelId="{441637A5-5479-47F6-BDBD-4F2E8DBE6DB2}" type="presParOf" srcId="{F5F74F19-D00D-4B8F-A619-D66F45945A5D}" destId="{C59CE1F3-DE53-494F-8DE1-56AD5500CB2B}" srcOrd="1" destOrd="0" presId="urn:microsoft.com/office/officeart/2008/layout/HalfCircleOrganizationChart"/>
    <dgm:cxn modelId="{391569BF-3E18-4D5E-A786-AF6A9C8FBEF7}" type="presParOf" srcId="{C59CE1F3-DE53-494F-8DE1-56AD5500CB2B}" destId="{C5653062-94CC-4F36-8D58-8E67C66BB161}" srcOrd="0" destOrd="0" presId="urn:microsoft.com/office/officeart/2008/layout/HalfCircleOrganizationChart"/>
    <dgm:cxn modelId="{AD709037-8B30-4D8C-AA17-B7FEB5828BD2}" type="presParOf" srcId="{C5653062-94CC-4F36-8D58-8E67C66BB161}" destId="{41EF8A21-5D8C-4AF8-A000-1C5F4B18D5E5}" srcOrd="0" destOrd="0" presId="urn:microsoft.com/office/officeart/2008/layout/HalfCircleOrganizationChart"/>
    <dgm:cxn modelId="{BCA39376-2DC0-4D40-95BB-FCE81A44A10F}" type="presParOf" srcId="{C5653062-94CC-4F36-8D58-8E67C66BB161}" destId="{E239A008-90F6-4A1C-BAC6-A8E28E9C6A38}" srcOrd="1" destOrd="0" presId="urn:microsoft.com/office/officeart/2008/layout/HalfCircleOrganizationChart"/>
    <dgm:cxn modelId="{5727DA11-F4A9-4D59-8899-2483D061D7BA}" type="presParOf" srcId="{C5653062-94CC-4F36-8D58-8E67C66BB161}" destId="{43632687-B176-4A5C-8D74-FC852901EE71}" srcOrd="2" destOrd="0" presId="urn:microsoft.com/office/officeart/2008/layout/HalfCircleOrganizationChart"/>
    <dgm:cxn modelId="{B76C0A91-83F6-49B3-B9DF-E770BC04C90D}" type="presParOf" srcId="{C5653062-94CC-4F36-8D58-8E67C66BB161}" destId="{028223A4-FC06-49E9-AF12-E70D1C49ECF8}" srcOrd="3" destOrd="0" presId="urn:microsoft.com/office/officeart/2008/layout/HalfCircleOrganizationChart"/>
    <dgm:cxn modelId="{D53F401A-AE71-4088-B528-5B0F427DDE72}" type="presParOf" srcId="{C59CE1F3-DE53-494F-8DE1-56AD5500CB2B}" destId="{1DA37C0F-8749-425A-A29B-D1C213B2DC92}" srcOrd="1" destOrd="0" presId="urn:microsoft.com/office/officeart/2008/layout/HalfCircleOrganizationChart"/>
    <dgm:cxn modelId="{77909209-1788-4C0E-A3D8-F406155D7FA5}" type="presParOf" srcId="{C59CE1F3-DE53-494F-8DE1-56AD5500CB2B}" destId="{44726DFB-A044-41F4-9BA4-3F5B1F70B0D1}" srcOrd="2" destOrd="0" presId="urn:microsoft.com/office/officeart/2008/layout/HalfCircleOrganizationChart"/>
    <dgm:cxn modelId="{9F632027-6679-44EA-8BE7-0563BE1D9E66}" type="presParOf" srcId="{DB45BE85-991E-4CC6-B617-87217D92D347}" destId="{02A49C2E-183F-4F36-B611-02F0C5851B90}" srcOrd="2" destOrd="0" presId="urn:microsoft.com/office/officeart/2008/layout/HalfCircleOrganizationChart"/>
    <dgm:cxn modelId="{00C7E547-BFF3-440C-8808-C39B4C86490B}" type="presParOf" srcId="{F6896B03-4965-4704-9887-209EEF6BF6A8}" destId="{2AE29FAC-CAA2-4FCA-A0E6-68835CB2A1A2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8DCDB94-8438-4FCB-82BF-1E0E9A9217D4}" type="doc">
      <dgm:prSet loTypeId="urn:microsoft.com/office/officeart/2005/8/layout/venn2" loCatId="relationship" qsTypeId="urn:microsoft.com/office/officeart/2005/8/quickstyle/simple2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6CBA82B0-88C4-4DD4-BDAF-C9B0098135A9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地域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00E511F-6A3F-42FB-A588-DF509AF478DD}" type="parTrans" cxnId="{64B17647-6AA2-44DD-888E-F4E6039F66CD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0AE2C6-8AFB-4757-A8A4-5169F6E4903F}" type="sibTrans" cxnId="{64B17647-6AA2-44DD-888E-F4E6039F66CD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4DA57C-AE62-48AC-8D59-1CCDAE5B8174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40E2AD2-9E8C-4FFF-93FD-F983ECCCBCBE}" type="parTrans" cxnId="{8C059964-1E59-4598-9196-42C7C180FE9C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E4C02A-033B-4709-A524-23B0E2B8EBAF}" type="sibTrans" cxnId="{8C059964-1E59-4598-9196-42C7C180FE9C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4E2F55E-A02D-4E81-99A3-E8F624EE2BE2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交易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610424C-5345-46EC-9CDD-5B70022C9F24}" type="parTrans" cxnId="{7028F872-7951-422B-BA96-85600153FAC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3E5700-5501-4EEA-841A-4349344E7A7F}" type="sibTrans" cxnId="{7028F872-7951-422B-BA96-85600153FAC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F4F1F7A-BD1F-4946-A488-C055BDFEDE31}" type="pres">
      <dgm:prSet presAssocID="{18DCDB94-8438-4FCB-82BF-1E0E9A9217D4}" presName="Name0" presStyleCnt="0">
        <dgm:presLayoutVars>
          <dgm:chMax val="7"/>
          <dgm:resizeHandles val="exact"/>
        </dgm:presLayoutVars>
      </dgm:prSet>
      <dgm:spPr/>
    </dgm:pt>
    <dgm:pt modelId="{997FE878-5F92-431E-875B-412ECBBDBB55}" type="pres">
      <dgm:prSet presAssocID="{18DCDB94-8438-4FCB-82BF-1E0E9A9217D4}" presName="comp1" presStyleCnt="0"/>
      <dgm:spPr/>
    </dgm:pt>
    <dgm:pt modelId="{10054843-D385-4754-A6D2-6450CF975619}" type="pres">
      <dgm:prSet presAssocID="{18DCDB94-8438-4FCB-82BF-1E0E9A9217D4}" presName="circle1" presStyleLbl="node1" presStyleIdx="0" presStyleCnt="3" custLinFactNeighborX="9878" custLinFactNeighborY="-9214"/>
      <dgm:spPr/>
    </dgm:pt>
    <dgm:pt modelId="{FEBE1AAE-FAE9-4D35-BE13-A6C3BFF02130}" type="pres">
      <dgm:prSet presAssocID="{18DCDB94-8438-4FCB-82BF-1E0E9A9217D4}" presName="c1text" presStyleLbl="node1" presStyleIdx="0" presStyleCnt="3">
        <dgm:presLayoutVars>
          <dgm:bulletEnabled val="1"/>
        </dgm:presLayoutVars>
      </dgm:prSet>
      <dgm:spPr/>
    </dgm:pt>
    <dgm:pt modelId="{9BB62560-F029-4D17-A854-BAACCE2AB1EA}" type="pres">
      <dgm:prSet presAssocID="{18DCDB94-8438-4FCB-82BF-1E0E9A9217D4}" presName="comp2" presStyleCnt="0"/>
      <dgm:spPr/>
    </dgm:pt>
    <dgm:pt modelId="{37EE8847-2FAA-40A7-BEEE-A065BC889315}" type="pres">
      <dgm:prSet presAssocID="{18DCDB94-8438-4FCB-82BF-1E0E9A9217D4}" presName="circle2" presStyleLbl="node1" presStyleIdx="1" presStyleCnt="3"/>
      <dgm:spPr/>
    </dgm:pt>
    <dgm:pt modelId="{C49CC827-4B40-4366-8256-D9E0BAB312EB}" type="pres">
      <dgm:prSet presAssocID="{18DCDB94-8438-4FCB-82BF-1E0E9A9217D4}" presName="c2text" presStyleLbl="node1" presStyleIdx="1" presStyleCnt="3">
        <dgm:presLayoutVars>
          <dgm:bulletEnabled val="1"/>
        </dgm:presLayoutVars>
      </dgm:prSet>
      <dgm:spPr/>
    </dgm:pt>
    <dgm:pt modelId="{8C4C9940-5DD8-4CD1-8770-5E78271CA726}" type="pres">
      <dgm:prSet presAssocID="{18DCDB94-8438-4FCB-82BF-1E0E9A9217D4}" presName="comp3" presStyleCnt="0"/>
      <dgm:spPr/>
    </dgm:pt>
    <dgm:pt modelId="{83D82BBF-E93C-4E0A-94B1-F848A6367580}" type="pres">
      <dgm:prSet presAssocID="{18DCDB94-8438-4FCB-82BF-1E0E9A9217D4}" presName="circle3" presStyleLbl="node1" presStyleIdx="2" presStyleCnt="3"/>
      <dgm:spPr/>
    </dgm:pt>
    <dgm:pt modelId="{DD0FCD53-5D20-4C4D-96BE-04D14F184CE8}" type="pres">
      <dgm:prSet presAssocID="{18DCDB94-8438-4FCB-82BF-1E0E9A9217D4}" presName="c3text" presStyleLbl="node1" presStyleIdx="2" presStyleCnt="3">
        <dgm:presLayoutVars>
          <dgm:bulletEnabled val="1"/>
        </dgm:presLayoutVars>
      </dgm:prSet>
      <dgm:spPr/>
    </dgm:pt>
  </dgm:ptLst>
  <dgm:cxnLst>
    <dgm:cxn modelId="{DD7A3441-C3F9-4106-85A4-CF6E1F0AE0C9}" type="presOf" srcId="{18DCDB94-8438-4FCB-82BF-1E0E9A9217D4}" destId="{5F4F1F7A-BD1F-4946-A488-C055BDFEDE31}" srcOrd="0" destOrd="0" presId="urn:microsoft.com/office/officeart/2005/8/layout/venn2"/>
    <dgm:cxn modelId="{8C059964-1E59-4598-9196-42C7C180FE9C}" srcId="{18DCDB94-8438-4FCB-82BF-1E0E9A9217D4}" destId="{324DA57C-AE62-48AC-8D59-1CCDAE5B8174}" srcOrd="1" destOrd="0" parTransId="{940E2AD2-9E8C-4FFF-93FD-F983ECCCBCBE}" sibTransId="{C1E4C02A-033B-4709-A524-23B0E2B8EBAF}"/>
    <dgm:cxn modelId="{64B17647-6AA2-44DD-888E-F4E6039F66CD}" srcId="{18DCDB94-8438-4FCB-82BF-1E0E9A9217D4}" destId="{6CBA82B0-88C4-4DD4-BDAF-C9B0098135A9}" srcOrd="0" destOrd="0" parTransId="{300E511F-6A3F-42FB-A588-DF509AF478DD}" sibTransId="{1B0AE2C6-8AFB-4757-A8A4-5169F6E4903F}"/>
    <dgm:cxn modelId="{7028F872-7951-422B-BA96-85600153FAC0}" srcId="{18DCDB94-8438-4FCB-82BF-1E0E9A9217D4}" destId="{D4E2F55E-A02D-4E81-99A3-E8F624EE2BE2}" srcOrd="2" destOrd="0" parTransId="{D610424C-5345-46EC-9CDD-5B70022C9F24}" sibTransId="{E83E5700-5501-4EEA-841A-4349344E7A7F}"/>
    <dgm:cxn modelId="{BB41C058-C389-45C6-AAA5-514706EAC523}" type="presOf" srcId="{324DA57C-AE62-48AC-8D59-1CCDAE5B8174}" destId="{C49CC827-4B40-4366-8256-D9E0BAB312EB}" srcOrd="1" destOrd="0" presId="urn:microsoft.com/office/officeart/2005/8/layout/venn2"/>
    <dgm:cxn modelId="{03A7C38A-AD37-4E58-81BA-445D6704DF26}" type="presOf" srcId="{324DA57C-AE62-48AC-8D59-1CCDAE5B8174}" destId="{37EE8847-2FAA-40A7-BEEE-A065BC889315}" srcOrd="0" destOrd="0" presId="urn:microsoft.com/office/officeart/2005/8/layout/venn2"/>
    <dgm:cxn modelId="{BB18DB91-C9A1-42D6-A917-8497A035DF36}" type="presOf" srcId="{D4E2F55E-A02D-4E81-99A3-E8F624EE2BE2}" destId="{83D82BBF-E93C-4E0A-94B1-F848A6367580}" srcOrd="0" destOrd="0" presId="urn:microsoft.com/office/officeart/2005/8/layout/venn2"/>
    <dgm:cxn modelId="{55845693-A3E1-4752-BD82-818108A47043}" type="presOf" srcId="{6CBA82B0-88C4-4DD4-BDAF-C9B0098135A9}" destId="{10054843-D385-4754-A6D2-6450CF975619}" srcOrd="0" destOrd="0" presId="urn:microsoft.com/office/officeart/2005/8/layout/venn2"/>
    <dgm:cxn modelId="{D81AAAC0-E725-4A5A-9604-8CEDA31D68C0}" type="presOf" srcId="{D4E2F55E-A02D-4E81-99A3-E8F624EE2BE2}" destId="{DD0FCD53-5D20-4C4D-96BE-04D14F184CE8}" srcOrd="1" destOrd="0" presId="urn:microsoft.com/office/officeart/2005/8/layout/venn2"/>
    <dgm:cxn modelId="{BC765BC2-DE69-4B0F-BB33-84062DD29401}" type="presOf" srcId="{6CBA82B0-88C4-4DD4-BDAF-C9B0098135A9}" destId="{FEBE1AAE-FAE9-4D35-BE13-A6C3BFF02130}" srcOrd="1" destOrd="0" presId="urn:microsoft.com/office/officeart/2005/8/layout/venn2"/>
    <dgm:cxn modelId="{AC3FDEF0-0287-49AF-9AFD-AD0D8CA144DE}" type="presParOf" srcId="{5F4F1F7A-BD1F-4946-A488-C055BDFEDE31}" destId="{997FE878-5F92-431E-875B-412ECBBDBB55}" srcOrd="0" destOrd="0" presId="urn:microsoft.com/office/officeart/2005/8/layout/venn2"/>
    <dgm:cxn modelId="{A673F00B-FD30-4268-B09F-964C43DF0C78}" type="presParOf" srcId="{997FE878-5F92-431E-875B-412ECBBDBB55}" destId="{10054843-D385-4754-A6D2-6450CF975619}" srcOrd="0" destOrd="0" presId="urn:microsoft.com/office/officeart/2005/8/layout/venn2"/>
    <dgm:cxn modelId="{1A3793F3-384D-4C28-BB52-4599F01FB0A8}" type="presParOf" srcId="{997FE878-5F92-431E-875B-412ECBBDBB55}" destId="{FEBE1AAE-FAE9-4D35-BE13-A6C3BFF02130}" srcOrd="1" destOrd="0" presId="urn:microsoft.com/office/officeart/2005/8/layout/venn2"/>
    <dgm:cxn modelId="{C0E750B4-5292-4F4A-BA2D-5BC09CEEDFA9}" type="presParOf" srcId="{5F4F1F7A-BD1F-4946-A488-C055BDFEDE31}" destId="{9BB62560-F029-4D17-A854-BAACCE2AB1EA}" srcOrd="1" destOrd="0" presId="urn:microsoft.com/office/officeart/2005/8/layout/venn2"/>
    <dgm:cxn modelId="{327D1F69-C69E-4C0E-A230-61232EFD2786}" type="presParOf" srcId="{9BB62560-F029-4D17-A854-BAACCE2AB1EA}" destId="{37EE8847-2FAA-40A7-BEEE-A065BC889315}" srcOrd="0" destOrd="0" presId="urn:microsoft.com/office/officeart/2005/8/layout/venn2"/>
    <dgm:cxn modelId="{434AFC33-4D37-44A6-BF89-CE99C68F7DBA}" type="presParOf" srcId="{9BB62560-F029-4D17-A854-BAACCE2AB1EA}" destId="{C49CC827-4B40-4366-8256-D9E0BAB312EB}" srcOrd="1" destOrd="0" presId="urn:microsoft.com/office/officeart/2005/8/layout/venn2"/>
    <dgm:cxn modelId="{84C083D8-ED95-422E-A0C0-61D8BDD0065B}" type="presParOf" srcId="{5F4F1F7A-BD1F-4946-A488-C055BDFEDE31}" destId="{8C4C9940-5DD8-4CD1-8770-5E78271CA726}" srcOrd="2" destOrd="0" presId="urn:microsoft.com/office/officeart/2005/8/layout/venn2"/>
    <dgm:cxn modelId="{6E37B712-67F8-4D25-86A4-E03F7F1534FF}" type="presParOf" srcId="{8C4C9940-5DD8-4CD1-8770-5E78271CA726}" destId="{83D82BBF-E93C-4E0A-94B1-F848A6367580}" srcOrd="0" destOrd="0" presId="urn:microsoft.com/office/officeart/2005/8/layout/venn2"/>
    <dgm:cxn modelId="{5A4DFBFE-74B7-42AC-B68E-FAAB8F359647}" type="presParOf" srcId="{8C4C9940-5DD8-4CD1-8770-5E78271CA726}" destId="{DD0FCD53-5D20-4C4D-96BE-04D14F184CE8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8DCDB94-8438-4FCB-82BF-1E0E9A9217D4}" type="doc">
      <dgm:prSet loTypeId="urn:microsoft.com/office/officeart/2005/8/layout/venn2" loCatId="relationship" qsTypeId="urn:microsoft.com/office/officeart/2005/8/quickstyle/simple2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6CBA82B0-88C4-4DD4-BDAF-C9B0098135A9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类型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00E511F-6A3F-42FB-A588-DF509AF478DD}" type="parTrans" cxnId="{64B17647-6AA2-44DD-888E-F4E6039F66CD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0AE2C6-8AFB-4757-A8A4-5169F6E4903F}" type="sibTrans" cxnId="{64B17647-6AA2-44DD-888E-F4E6039F66CD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4DA57C-AE62-48AC-8D59-1CCDAE5B8174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40E2AD2-9E8C-4FFF-93FD-F983ECCCBCBE}" type="parTrans" cxnId="{8C059964-1E59-4598-9196-42C7C180FE9C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E4C02A-033B-4709-A524-23B0E2B8EBAF}" type="sibTrans" cxnId="{8C059964-1E59-4598-9196-42C7C180FE9C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4E2F55E-A02D-4E81-99A3-E8F624EE2BE2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交易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610424C-5345-46EC-9CDD-5B70022C9F24}" type="parTrans" cxnId="{7028F872-7951-422B-BA96-85600153FAC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3E5700-5501-4EEA-841A-4349344E7A7F}" type="sibTrans" cxnId="{7028F872-7951-422B-BA96-85600153FAC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F4F1F7A-BD1F-4946-A488-C055BDFEDE31}" type="pres">
      <dgm:prSet presAssocID="{18DCDB94-8438-4FCB-82BF-1E0E9A9217D4}" presName="Name0" presStyleCnt="0">
        <dgm:presLayoutVars>
          <dgm:chMax val="7"/>
          <dgm:resizeHandles val="exact"/>
        </dgm:presLayoutVars>
      </dgm:prSet>
      <dgm:spPr/>
    </dgm:pt>
    <dgm:pt modelId="{997FE878-5F92-431E-875B-412ECBBDBB55}" type="pres">
      <dgm:prSet presAssocID="{18DCDB94-8438-4FCB-82BF-1E0E9A9217D4}" presName="comp1" presStyleCnt="0"/>
      <dgm:spPr/>
    </dgm:pt>
    <dgm:pt modelId="{10054843-D385-4754-A6D2-6450CF975619}" type="pres">
      <dgm:prSet presAssocID="{18DCDB94-8438-4FCB-82BF-1E0E9A9217D4}" presName="circle1" presStyleLbl="node1" presStyleIdx="0" presStyleCnt="3" custLinFactNeighborX="-790" custLinFactNeighborY="1185"/>
      <dgm:spPr/>
    </dgm:pt>
    <dgm:pt modelId="{FEBE1AAE-FAE9-4D35-BE13-A6C3BFF02130}" type="pres">
      <dgm:prSet presAssocID="{18DCDB94-8438-4FCB-82BF-1E0E9A9217D4}" presName="c1text" presStyleLbl="node1" presStyleIdx="0" presStyleCnt="3">
        <dgm:presLayoutVars>
          <dgm:bulletEnabled val="1"/>
        </dgm:presLayoutVars>
      </dgm:prSet>
      <dgm:spPr/>
    </dgm:pt>
    <dgm:pt modelId="{9BB62560-F029-4D17-A854-BAACCE2AB1EA}" type="pres">
      <dgm:prSet presAssocID="{18DCDB94-8438-4FCB-82BF-1E0E9A9217D4}" presName="comp2" presStyleCnt="0"/>
      <dgm:spPr/>
    </dgm:pt>
    <dgm:pt modelId="{37EE8847-2FAA-40A7-BEEE-A065BC889315}" type="pres">
      <dgm:prSet presAssocID="{18DCDB94-8438-4FCB-82BF-1E0E9A9217D4}" presName="circle2" presStyleLbl="node1" presStyleIdx="1" presStyleCnt="3"/>
      <dgm:spPr/>
    </dgm:pt>
    <dgm:pt modelId="{C49CC827-4B40-4366-8256-D9E0BAB312EB}" type="pres">
      <dgm:prSet presAssocID="{18DCDB94-8438-4FCB-82BF-1E0E9A9217D4}" presName="c2text" presStyleLbl="node1" presStyleIdx="1" presStyleCnt="3">
        <dgm:presLayoutVars>
          <dgm:bulletEnabled val="1"/>
        </dgm:presLayoutVars>
      </dgm:prSet>
      <dgm:spPr/>
    </dgm:pt>
    <dgm:pt modelId="{8C4C9940-5DD8-4CD1-8770-5E78271CA726}" type="pres">
      <dgm:prSet presAssocID="{18DCDB94-8438-4FCB-82BF-1E0E9A9217D4}" presName="comp3" presStyleCnt="0"/>
      <dgm:spPr/>
    </dgm:pt>
    <dgm:pt modelId="{83D82BBF-E93C-4E0A-94B1-F848A6367580}" type="pres">
      <dgm:prSet presAssocID="{18DCDB94-8438-4FCB-82BF-1E0E9A9217D4}" presName="circle3" presStyleLbl="node1" presStyleIdx="2" presStyleCnt="3"/>
      <dgm:spPr/>
    </dgm:pt>
    <dgm:pt modelId="{DD0FCD53-5D20-4C4D-96BE-04D14F184CE8}" type="pres">
      <dgm:prSet presAssocID="{18DCDB94-8438-4FCB-82BF-1E0E9A9217D4}" presName="c3text" presStyleLbl="node1" presStyleIdx="2" presStyleCnt="3">
        <dgm:presLayoutVars>
          <dgm:bulletEnabled val="1"/>
        </dgm:presLayoutVars>
      </dgm:prSet>
      <dgm:spPr/>
    </dgm:pt>
  </dgm:ptLst>
  <dgm:cxnLst>
    <dgm:cxn modelId="{DD7A3441-C3F9-4106-85A4-CF6E1F0AE0C9}" type="presOf" srcId="{18DCDB94-8438-4FCB-82BF-1E0E9A9217D4}" destId="{5F4F1F7A-BD1F-4946-A488-C055BDFEDE31}" srcOrd="0" destOrd="0" presId="urn:microsoft.com/office/officeart/2005/8/layout/venn2"/>
    <dgm:cxn modelId="{8C059964-1E59-4598-9196-42C7C180FE9C}" srcId="{18DCDB94-8438-4FCB-82BF-1E0E9A9217D4}" destId="{324DA57C-AE62-48AC-8D59-1CCDAE5B8174}" srcOrd="1" destOrd="0" parTransId="{940E2AD2-9E8C-4FFF-93FD-F983ECCCBCBE}" sibTransId="{C1E4C02A-033B-4709-A524-23B0E2B8EBAF}"/>
    <dgm:cxn modelId="{64B17647-6AA2-44DD-888E-F4E6039F66CD}" srcId="{18DCDB94-8438-4FCB-82BF-1E0E9A9217D4}" destId="{6CBA82B0-88C4-4DD4-BDAF-C9B0098135A9}" srcOrd="0" destOrd="0" parTransId="{300E511F-6A3F-42FB-A588-DF509AF478DD}" sibTransId="{1B0AE2C6-8AFB-4757-A8A4-5169F6E4903F}"/>
    <dgm:cxn modelId="{7028F872-7951-422B-BA96-85600153FAC0}" srcId="{18DCDB94-8438-4FCB-82BF-1E0E9A9217D4}" destId="{D4E2F55E-A02D-4E81-99A3-E8F624EE2BE2}" srcOrd="2" destOrd="0" parTransId="{D610424C-5345-46EC-9CDD-5B70022C9F24}" sibTransId="{E83E5700-5501-4EEA-841A-4349344E7A7F}"/>
    <dgm:cxn modelId="{BB41C058-C389-45C6-AAA5-514706EAC523}" type="presOf" srcId="{324DA57C-AE62-48AC-8D59-1CCDAE5B8174}" destId="{C49CC827-4B40-4366-8256-D9E0BAB312EB}" srcOrd="1" destOrd="0" presId="urn:microsoft.com/office/officeart/2005/8/layout/venn2"/>
    <dgm:cxn modelId="{03A7C38A-AD37-4E58-81BA-445D6704DF26}" type="presOf" srcId="{324DA57C-AE62-48AC-8D59-1CCDAE5B8174}" destId="{37EE8847-2FAA-40A7-BEEE-A065BC889315}" srcOrd="0" destOrd="0" presId="urn:microsoft.com/office/officeart/2005/8/layout/venn2"/>
    <dgm:cxn modelId="{BB18DB91-C9A1-42D6-A917-8497A035DF36}" type="presOf" srcId="{D4E2F55E-A02D-4E81-99A3-E8F624EE2BE2}" destId="{83D82BBF-E93C-4E0A-94B1-F848A6367580}" srcOrd="0" destOrd="0" presId="urn:microsoft.com/office/officeart/2005/8/layout/venn2"/>
    <dgm:cxn modelId="{55845693-A3E1-4752-BD82-818108A47043}" type="presOf" srcId="{6CBA82B0-88C4-4DD4-BDAF-C9B0098135A9}" destId="{10054843-D385-4754-A6D2-6450CF975619}" srcOrd="0" destOrd="0" presId="urn:microsoft.com/office/officeart/2005/8/layout/venn2"/>
    <dgm:cxn modelId="{D81AAAC0-E725-4A5A-9604-8CEDA31D68C0}" type="presOf" srcId="{D4E2F55E-A02D-4E81-99A3-E8F624EE2BE2}" destId="{DD0FCD53-5D20-4C4D-96BE-04D14F184CE8}" srcOrd="1" destOrd="0" presId="urn:microsoft.com/office/officeart/2005/8/layout/venn2"/>
    <dgm:cxn modelId="{BC765BC2-DE69-4B0F-BB33-84062DD29401}" type="presOf" srcId="{6CBA82B0-88C4-4DD4-BDAF-C9B0098135A9}" destId="{FEBE1AAE-FAE9-4D35-BE13-A6C3BFF02130}" srcOrd="1" destOrd="0" presId="urn:microsoft.com/office/officeart/2005/8/layout/venn2"/>
    <dgm:cxn modelId="{AC3FDEF0-0287-49AF-9AFD-AD0D8CA144DE}" type="presParOf" srcId="{5F4F1F7A-BD1F-4946-A488-C055BDFEDE31}" destId="{997FE878-5F92-431E-875B-412ECBBDBB55}" srcOrd="0" destOrd="0" presId="urn:microsoft.com/office/officeart/2005/8/layout/venn2"/>
    <dgm:cxn modelId="{A673F00B-FD30-4268-B09F-964C43DF0C78}" type="presParOf" srcId="{997FE878-5F92-431E-875B-412ECBBDBB55}" destId="{10054843-D385-4754-A6D2-6450CF975619}" srcOrd="0" destOrd="0" presId="urn:microsoft.com/office/officeart/2005/8/layout/venn2"/>
    <dgm:cxn modelId="{1A3793F3-384D-4C28-BB52-4599F01FB0A8}" type="presParOf" srcId="{997FE878-5F92-431E-875B-412ECBBDBB55}" destId="{FEBE1AAE-FAE9-4D35-BE13-A6C3BFF02130}" srcOrd="1" destOrd="0" presId="urn:microsoft.com/office/officeart/2005/8/layout/venn2"/>
    <dgm:cxn modelId="{C0E750B4-5292-4F4A-BA2D-5BC09CEEDFA9}" type="presParOf" srcId="{5F4F1F7A-BD1F-4946-A488-C055BDFEDE31}" destId="{9BB62560-F029-4D17-A854-BAACCE2AB1EA}" srcOrd="1" destOrd="0" presId="urn:microsoft.com/office/officeart/2005/8/layout/venn2"/>
    <dgm:cxn modelId="{327D1F69-C69E-4C0E-A230-61232EFD2786}" type="presParOf" srcId="{9BB62560-F029-4D17-A854-BAACCE2AB1EA}" destId="{37EE8847-2FAA-40A7-BEEE-A065BC889315}" srcOrd="0" destOrd="0" presId="urn:microsoft.com/office/officeart/2005/8/layout/venn2"/>
    <dgm:cxn modelId="{434AFC33-4D37-44A6-BF89-CE99C68F7DBA}" type="presParOf" srcId="{9BB62560-F029-4D17-A854-BAACCE2AB1EA}" destId="{C49CC827-4B40-4366-8256-D9E0BAB312EB}" srcOrd="1" destOrd="0" presId="urn:microsoft.com/office/officeart/2005/8/layout/venn2"/>
    <dgm:cxn modelId="{84C083D8-ED95-422E-A0C0-61D8BDD0065B}" type="presParOf" srcId="{5F4F1F7A-BD1F-4946-A488-C055BDFEDE31}" destId="{8C4C9940-5DD8-4CD1-8770-5E78271CA726}" srcOrd="2" destOrd="0" presId="urn:microsoft.com/office/officeart/2005/8/layout/venn2"/>
    <dgm:cxn modelId="{6E37B712-67F8-4D25-86A4-E03F7F1534FF}" type="presParOf" srcId="{8C4C9940-5DD8-4CD1-8770-5E78271CA726}" destId="{83D82BBF-E93C-4E0A-94B1-F848A6367580}" srcOrd="0" destOrd="0" presId="urn:microsoft.com/office/officeart/2005/8/layout/venn2"/>
    <dgm:cxn modelId="{5A4DFBFE-74B7-42AC-B68E-FAAB8F359647}" type="presParOf" srcId="{8C4C9940-5DD8-4CD1-8770-5E78271CA726}" destId="{DD0FCD53-5D20-4C4D-96BE-04D14F184CE8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A9D1209-AC0B-429C-8B13-D2E0DF632B2F}" type="doc">
      <dgm:prSet loTypeId="urn:microsoft.com/office/officeart/2005/8/layout/hierarchy6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6CA8332E-EA9E-47EE-A076-B42162EDC9FB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交易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F1772F-D49B-405D-8BC3-E6364B976473}" type="parTrans" cxnId="{3E83B200-E7B0-4C73-8775-45D40B714FA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36D07D-B21E-4564-94F4-31B2E4751025}" type="sibTrans" cxnId="{3E83B200-E7B0-4C73-8775-45D40B714FA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C96112-6318-4439-960C-4D0C315E9B8E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交易层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4D9E00-1C69-4F39-9096-5641365FD15F}" type="parTrans" cxnId="{37C42233-756C-4D99-8CE5-40E326954195}">
      <dgm:prSet/>
      <dgm:spPr/>
      <dgm:t>
        <a:bodyPr/>
        <a:lstStyle/>
        <a:p>
          <a:endParaRPr lang="en-US"/>
        </a:p>
      </dgm:t>
    </dgm:pt>
    <dgm:pt modelId="{BAECC5E9-0C05-42A7-8811-3B8B1F4DEDF4}" type="sibTrans" cxnId="{37C42233-756C-4D99-8CE5-40E326954195}">
      <dgm:prSet/>
      <dgm:spPr/>
      <dgm:t>
        <a:bodyPr/>
        <a:lstStyle/>
        <a:p>
          <a:endParaRPr lang="en-US"/>
        </a:p>
      </dgm:t>
    </dgm:pt>
    <dgm:pt modelId="{A6B620C5-3462-4AB6-80E0-E2752D8167A1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项目层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55C76B-4432-49E7-9F39-2654B35ADEBB}" type="parTrans" cxnId="{7DB8A27E-8274-4084-B398-90BF0885B7AC}">
      <dgm:prSet/>
      <dgm:spPr/>
      <dgm:t>
        <a:bodyPr/>
        <a:lstStyle/>
        <a:p>
          <a:endParaRPr lang="en-US"/>
        </a:p>
      </dgm:t>
    </dgm:pt>
    <dgm:pt modelId="{B67F8093-72E3-41FB-89A8-4443DA7D96F0}" type="sibTrans" cxnId="{7DB8A27E-8274-4084-B398-90BF0885B7AC}">
      <dgm:prSet/>
      <dgm:spPr/>
      <dgm:t>
        <a:bodyPr/>
        <a:lstStyle/>
        <a:p>
          <a:endParaRPr lang="en-US"/>
        </a:p>
      </dgm:t>
    </dgm:pt>
    <dgm:pt modelId="{F0B7A8EF-0E0A-40BF-AFD0-26ECF68954E1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体系 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&amp; 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地域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85CDDA-D904-4375-8612-A71DB25E39B0}" type="parTrans" cxnId="{4277E0BA-CAA1-44DB-9B54-0CF49F11CCCE}">
      <dgm:prSet/>
      <dgm:spPr/>
      <dgm:t>
        <a:bodyPr/>
        <a:lstStyle/>
        <a:p>
          <a:endParaRPr lang="en-US"/>
        </a:p>
      </dgm:t>
    </dgm:pt>
    <dgm:pt modelId="{D7B61ACE-C66A-46C6-AE6E-9E4450479464}" type="sibTrans" cxnId="{4277E0BA-CAA1-44DB-9B54-0CF49F11CCCE}">
      <dgm:prSet/>
      <dgm:spPr/>
      <dgm:t>
        <a:bodyPr/>
        <a:lstStyle/>
        <a:p>
          <a:endParaRPr lang="en-US"/>
        </a:p>
      </dgm:t>
    </dgm:pt>
    <dgm:pt modelId="{DC1AEEFF-B0C1-43BA-82FA-95E55EB7A310}">
      <dgm:prSet phldrT="[Text]" custT="1"/>
      <dgm:spPr/>
      <dgm:t>
        <a:bodyPr/>
        <a:lstStyle/>
        <a:p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BD9341-D6B7-4950-B494-17F6F4025ED7}" type="parTrans" cxnId="{9D10CD52-4A96-45EE-8322-80BEE57CB9C9}">
      <dgm:prSet/>
      <dgm:spPr/>
      <dgm:t>
        <a:bodyPr/>
        <a:lstStyle/>
        <a:p>
          <a:endParaRPr lang="en-US"/>
        </a:p>
      </dgm:t>
    </dgm:pt>
    <dgm:pt modelId="{FC8B8E29-0B20-4D38-939F-A6FD1C3CB836}" type="sibTrans" cxnId="{9D10CD52-4A96-45EE-8322-80BEE57CB9C9}">
      <dgm:prSet/>
      <dgm:spPr/>
      <dgm:t>
        <a:bodyPr/>
        <a:lstStyle/>
        <a:p>
          <a:endParaRPr lang="en-US"/>
        </a:p>
      </dgm:t>
    </dgm:pt>
    <dgm:pt modelId="{00F87471-A884-49FC-8B56-4B49B257DDD5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ECE21DE-4FBC-488B-A155-1568E48B231A}" type="parTrans" cxnId="{F5D91DB8-8D43-478F-85A2-BA9390C920DB}">
      <dgm:prSet/>
      <dgm:spPr/>
      <dgm:t>
        <a:bodyPr/>
        <a:lstStyle/>
        <a:p>
          <a:endParaRPr lang="en-US"/>
        </a:p>
      </dgm:t>
    </dgm:pt>
    <dgm:pt modelId="{53090AA8-3103-44CF-AF1E-51EEC09FCCD7}" type="sibTrans" cxnId="{F5D91DB8-8D43-478F-85A2-BA9390C920DB}">
      <dgm:prSet/>
      <dgm:spPr/>
      <dgm:t>
        <a:bodyPr/>
        <a:lstStyle/>
        <a:p>
          <a:endParaRPr lang="en-US"/>
        </a:p>
      </dgm:t>
    </dgm:pt>
    <dgm:pt modelId="{9ED04DA7-C3BB-4C87-8D42-BEE2AFBFD5C1}">
      <dgm:prSet phldrT="[Text]" custT="1"/>
      <dgm:spPr/>
      <dgm:t>
        <a:bodyPr/>
        <a:lstStyle/>
        <a:p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7EC117-ABDC-44BE-8FA6-4E700D2F22D1}" type="parTrans" cxnId="{973A2C21-8D51-457D-894F-AB124666FB40}">
      <dgm:prSet/>
      <dgm:spPr/>
      <dgm:t>
        <a:bodyPr/>
        <a:lstStyle/>
        <a:p>
          <a:endParaRPr lang="en-US"/>
        </a:p>
      </dgm:t>
    </dgm:pt>
    <dgm:pt modelId="{18F4A2B9-0BBC-4E74-94C6-ACA361A24859}" type="sibTrans" cxnId="{973A2C21-8D51-457D-894F-AB124666FB40}">
      <dgm:prSet/>
      <dgm:spPr/>
      <dgm:t>
        <a:bodyPr/>
        <a:lstStyle/>
        <a:p>
          <a:endParaRPr lang="en-US"/>
        </a:p>
      </dgm:t>
    </dgm:pt>
    <dgm:pt modelId="{0651D273-5A29-4917-8D21-17E11E66976E}">
      <dgm:prSet phldrT="[Text]" custT="1"/>
      <dgm:spPr/>
      <dgm:t>
        <a:bodyPr/>
        <a:lstStyle/>
        <a:p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A8DE82-5390-41F7-BBC2-7604232DAA86}" type="parTrans" cxnId="{004126A6-1739-493E-BD11-110481C89FCB}">
      <dgm:prSet/>
      <dgm:spPr/>
      <dgm:t>
        <a:bodyPr/>
        <a:lstStyle/>
        <a:p>
          <a:endParaRPr lang="en-US"/>
        </a:p>
      </dgm:t>
    </dgm:pt>
    <dgm:pt modelId="{EFB7BA8E-5EAB-4133-81E0-DBD25C49CF06}" type="sibTrans" cxnId="{004126A6-1739-493E-BD11-110481C89FCB}">
      <dgm:prSet/>
      <dgm:spPr/>
      <dgm:t>
        <a:bodyPr/>
        <a:lstStyle/>
        <a:p>
          <a:endParaRPr lang="en-US"/>
        </a:p>
      </dgm:t>
    </dgm:pt>
    <dgm:pt modelId="{51969E3E-0DF8-46C1-9617-899E281C5D38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FD5B657-EF6E-417A-8F4D-81381C1D91C0}" type="sibTrans" cxnId="{CF606EAB-4EE4-4F4B-B8E0-73AC406829EA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ECF0B7-E419-43A1-9342-B0B5121FB917}" type="parTrans" cxnId="{CF606EAB-4EE4-4F4B-B8E0-73AC406829EA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74A8F9-7051-4EEF-AD71-C9A6335030F9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体系          地域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8C575B2-B074-48CF-A8E8-B88003CB94A5}" type="sibTrans" cxnId="{585189CC-642C-443D-85E1-462FC33B9A08}">
      <dgm:prSet/>
      <dgm:spPr/>
      <dgm:t>
        <a:bodyPr/>
        <a:lstStyle/>
        <a:p>
          <a:endParaRPr lang="en-US"/>
        </a:p>
      </dgm:t>
    </dgm:pt>
    <dgm:pt modelId="{AE49DED3-CE60-4103-8C67-0F39DBEEBE07}" type="parTrans" cxnId="{585189CC-642C-443D-85E1-462FC33B9A08}">
      <dgm:prSet/>
      <dgm:spPr/>
      <dgm:t>
        <a:bodyPr/>
        <a:lstStyle/>
        <a:p>
          <a:endParaRPr lang="en-US"/>
        </a:p>
      </dgm:t>
    </dgm:pt>
    <dgm:pt modelId="{4DFFBD63-8348-4006-B581-29A65AA13BF8}" type="pres">
      <dgm:prSet presAssocID="{2A9D1209-AC0B-429C-8B13-D2E0DF632B2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AD6DD66-3F6B-4911-80C4-8D380E94060A}" type="pres">
      <dgm:prSet presAssocID="{2A9D1209-AC0B-429C-8B13-D2E0DF632B2F}" presName="hierFlow" presStyleCnt="0"/>
      <dgm:spPr/>
    </dgm:pt>
    <dgm:pt modelId="{BAA373FE-A067-4E90-B546-4C73CE8EAA79}" type="pres">
      <dgm:prSet presAssocID="{2A9D1209-AC0B-429C-8B13-D2E0DF632B2F}" presName="firstBuf" presStyleCnt="0"/>
      <dgm:spPr/>
    </dgm:pt>
    <dgm:pt modelId="{9D844C8A-2FAE-4452-9571-BBADC3E9A388}" type="pres">
      <dgm:prSet presAssocID="{2A9D1209-AC0B-429C-8B13-D2E0DF632B2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278FE94-DA32-4859-A259-FC3282E041FF}" type="pres">
      <dgm:prSet presAssocID="{EA74A8F9-7051-4EEF-AD71-C9A6335030F9}" presName="Name14" presStyleCnt="0"/>
      <dgm:spPr/>
    </dgm:pt>
    <dgm:pt modelId="{8957DFA7-7101-4E8A-8A84-4CE76B291858}" type="pres">
      <dgm:prSet presAssocID="{EA74A8F9-7051-4EEF-AD71-C9A6335030F9}" presName="level1Shape" presStyleLbl="node0" presStyleIdx="0" presStyleCnt="1" custScaleX="304372">
        <dgm:presLayoutVars>
          <dgm:chPref val="3"/>
        </dgm:presLayoutVars>
      </dgm:prSet>
      <dgm:spPr/>
    </dgm:pt>
    <dgm:pt modelId="{1A2E82F4-D945-467D-9371-81A2F1A7EE85}" type="pres">
      <dgm:prSet presAssocID="{EA74A8F9-7051-4EEF-AD71-C9A6335030F9}" presName="hierChild2" presStyleCnt="0"/>
      <dgm:spPr/>
    </dgm:pt>
    <dgm:pt modelId="{5350F6EB-AC78-44FA-BCD8-9A46B87186D9}" type="pres">
      <dgm:prSet presAssocID="{35ECF0B7-E419-43A1-9342-B0B5121FB917}" presName="Name19" presStyleLbl="parChTrans1D2" presStyleIdx="0" presStyleCnt="2"/>
      <dgm:spPr/>
    </dgm:pt>
    <dgm:pt modelId="{C35ABC1A-B67B-4F97-BA6A-ED911C1845C8}" type="pres">
      <dgm:prSet presAssocID="{51969E3E-0DF8-46C1-9617-899E281C5D38}" presName="Name21" presStyleCnt="0"/>
      <dgm:spPr/>
    </dgm:pt>
    <dgm:pt modelId="{2EDA2CD8-C3F8-497D-B431-258801FC39DD}" type="pres">
      <dgm:prSet presAssocID="{51969E3E-0DF8-46C1-9617-899E281C5D38}" presName="level2Shape" presStyleLbl="node2" presStyleIdx="0" presStyleCnt="2"/>
      <dgm:spPr/>
    </dgm:pt>
    <dgm:pt modelId="{9B0E5142-0F55-45C8-AF2F-D2307183C315}" type="pres">
      <dgm:prSet presAssocID="{51969E3E-0DF8-46C1-9617-899E281C5D38}" presName="hierChild3" presStyleCnt="0"/>
      <dgm:spPr/>
    </dgm:pt>
    <dgm:pt modelId="{779FA1F9-1C44-40F6-9090-773910D7D394}" type="pres">
      <dgm:prSet presAssocID="{84F1772F-D49B-405D-8BC3-E6364B976473}" presName="Name19" presStyleLbl="parChTrans1D3" presStyleIdx="0" presStyleCnt="4"/>
      <dgm:spPr/>
    </dgm:pt>
    <dgm:pt modelId="{42BFE6DA-3158-41C2-924B-11484C1835E4}" type="pres">
      <dgm:prSet presAssocID="{6CA8332E-EA9E-47EE-A076-B42162EDC9FB}" presName="Name21" presStyleCnt="0"/>
      <dgm:spPr/>
    </dgm:pt>
    <dgm:pt modelId="{58D5C64D-0D50-4059-BF41-7B09C16A98D5}" type="pres">
      <dgm:prSet presAssocID="{6CA8332E-EA9E-47EE-A076-B42162EDC9FB}" presName="level2Shape" presStyleLbl="node3" presStyleIdx="0" presStyleCnt="4"/>
      <dgm:spPr/>
    </dgm:pt>
    <dgm:pt modelId="{A78FED3F-614D-4FA3-8F71-173A70D2E79C}" type="pres">
      <dgm:prSet presAssocID="{6CA8332E-EA9E-47EE-A076-B42162EDC9FB}" presName="hierChild3" presStyleCnt="0"/>
      <dgm:spPr/>
    </dgm:pt>
    <dgm:pt modelId="{B035A6EF-EFB3-46E4-B4C0-CF6C830B2D73}" type="pres">
      <dgm:prSet presAssocID="{A47EC117-ABDC-44BE-8FA6-4E700D2F22D1}" presName="Name19" presStyleLbl="parChTrans1D3" presStyleIdx="1" presStyleCnt="4"/>
      <dgm:spPr/>
    </dgm:pt>
    <dgm:pt modelId="{257BE173-63BA-4DC8-8551-A6EB5C2FB104}" type="pres">
      <dgm:prSet presAssocID="{9ED04DA7-C3BB-4C87-8D42-BEE2AFBFD5C1}" presName="Name21" presStyleCnt="0"/>
      <dgm:spPr/>
    </dgm:pt>
    <dgm:pt modelId="{241D3963-10C5-4AEF-9C4C-F9B2D3D73312}" type="pres">
      <dgm:prSet presAssocID="{9ED04DA7-C3BB-4C87-8D42-BEE2AFBFD5C1}" presName="level2Shape" presStyleLbl="node3" presStyleIdx="1" presStyleCnt="4"/>
      <dgm:spPr/>
    </dgm:pt>
    <dgm:pt modelId="{AA32A53D-2F1C-4FE4-B655-CA5203D16FAB}" type="pres">
      <dgm:prSet presAssocID="{9ED04DA7-C3BB-4C87-8D42-BEE2AFBFD5C1}" presName="hierChild3" presStyleCnt="0"/>
      <dgm:spPr/>
    </dgm:pt>
    <dgm:pt modelId="{639502F2-2EFB-43C3-95B1-84E7C58186C2}" type="pres">
      <dgm:prSet presAssocID="{BECE21DE-4FBC-488B-A155-1568E48B231A}" presName="Name19" presStyleLbl="parChTrans1D2" presStyleIdx="1" presStyleCnt="2"/>
      <dgm:spPr/>
    </dgm:pt>
    <dgm:pt modelId="{741B85ED-C2B1-4826-84E4-F23A997BDA50}" type="pres">
      <dgm:prSet presAssocID="{00F87471-A884-49FC-8B56-4B49B257DDD5}" presName="Name21" presStyleCnt="0"/>
      <dgm:spPr/>
    </dgm:pt>
    <dgm:pt modelId="{454FD219-B5F6-4700-8871-FD37641BD506}" type="pres">
      <dgm:prSet presAssocID="{00F87471-A884-49FC-8B56-4B49B257DDD5}" presName="level2Shape" presStyleLbl="node2" presStyleIdx="1" presStyleCnt="2"/>
      <dgm:spPr/>
    </dgm:pt>
    <dgm:pt modelId="{F14F5636-20AC-4022-95E0-A66A59CF1776}" type="pres">
      <dgm:prSet presAssocID="{00F87471-A884-49FC-8B56-4B49B257DDD5}" presName="hierChild3" presStyleCnt="0"/>
      <dgm:spPr/>
    </dgm:pt>
    <dgm:pt modelId="{91ECD894-54BB-482B-B4C9-693BE742CE60}" type="pres">
      <dgm:prSet presAssocID="{11A8DE82-5390-41F7-BBC2-7604232DAA86}" presName="Name19" presStyleLbl="parChTrans1D3" presStyleIdx="2" presStyleCnt="4"/>
      <dgm:spPr/>
    </dgm:pt>
    <dgm:pt modelId="{8B26EA3F-B968-4BE1-AB3A-3A53600EC25D}" type="pres">
      <dgm:prSet presAssocID="{0651D273-5A29-4917-8D21-17E11E66976E}" presName="Name21" presStyleCnt="0"/>
      <dgm:spPr/>
    </dgm:pt>
    <dgm:pt modelId="{C27D3B0D-D152-406F-8872-03B0DB6502EC}" type="pres">
      <dgm:prSet presAssocID="{0651D273-5A29-4917-8D21-17E11E66976E}" presName="level2Shape" presStyleLbl="node3" presStyleIdx="2" presStyleCnt="4"/>
      <dgm:spPr/>
    </dgm:pt>
    <dgm:pt modelId="{C17834C0-0076-4F7A-91FB-C37ADB2371BF}" type="pres">
      <dgm:prSet presAssocID="{0651D273-5A29-4917-8D21-17E11E66976E}" presName="hierChild3" presStyleCnt="0"/>
      <dgm:spPr/>
    </dgm:pt>
    <dgm:pt modelId="{F45F67E8-3CF3-46B7-96B2-9794097D3457}" type="pres">
      <dgm:prSet presAssocID="{1EBD9341-D6B7-4950-B494-17F6F4025ED7}" presName="Name19" presStyleLbl="parChTrans1D3" presStyleIdx="3" presStyleCnt="4"/>
      <dgm:spPr/>
    </dgm:pt>
    <dgm:pt modelId="{8C71A029-EEFB-4621-B805-2C6BBE23C83F}" type="pres">
      <dgm:prSet presAssocID="{DC1AEEFF-B0C1-43BA-82FA-95E55EB7A310}" presName="Name21" presStyleCnt="0"/>
      <dgm:spPr/>
    </dgm:pt>
    <dgm:pt modelId="{A63CE033-E678-47C0-9B96-AA9E2FF7A6E8}" type="pres">
      <dgm:prSet presAssocID="{DC1AEEFF-B0C1-43BA-82FA-95E55EB7A310}" presName="level2Shape" presStyleLbl="node3" presStyleIdx="3" presStyleCnt="4"/>
      <dgm:spPr/>
    </dgm:pt>
    <dgm:pt modelId="{46740118-7ADE-40EC-987F-81F260C1BB4F}" type="pres">
      <dgm:prSet presAssocID="{DC1AEEFF-B0C1-43BA-82FA-95E55EB7A310}" presName="hierChild3" presStyleCnt="0"/>
      <dgm:spPr/>
    </dgm:pt>
    <dgm:pt modelId="{F015C903-4B8F-456B-8ED5-C0260D4515DC}" type="pres">
      <dgm:prSet presAssocID="{2A9D1209-AC0B-429C-8B13-D2E0DF632B2F}" presName="bgShapesFlow" presStyleCnt="0"/>
      <dgm:spPr/>
    </dgm:pt>
    <dgm:pt modelId="{7D457DE9-408D-48EA-B7A3-B99DD1DAC3E9}" type="pres">
      <dgm:prSet presAssocID="{F0B7A8EF-0E0A-40BF-AFD0-26ECF68954E1}" presName="rectComp" presStyleCnt="0"/>
      <dgm:spPr/>
    </dgm:pt>
    <dgm:pt modelId="{901BBD9A-6454-495B-BDAD-B6351630A7F0}" type="pres">
      <dgm:prSet presAssocID="{F0B7A8EF-0E0A-40BF-AFD0-26ECF68954E1}" presName="bgRect" presStyleLbl="bgShp" presStyleIdx="0" presStyleCnt="3"/>
      <dgm:spPr/>
    </dgm:pt>
    <dgm:pt modelId="{195FC99E-D15E-4549-B19B-91E16ABD1F37}" type="pres">
      <dgm:prSet presAssocID="{F0B7A8EF-0E0A-40BF-AFD0-26ECF68954E1}" presName="bgRectTx" presStyleLbl="bgShp" presStyleIdx="0" presStyleCnt="3">
        <dgm:presLayoutVars>
          <dgm:bulletEnabled val="1"/>
        </dgm:presLayoutVars>
      </dgm:prSet>
      <dgm:spPr/>
    </dgm:pt>
    <dgm:pt modelId="{EADC3415-05AA-478F-AED3-CE50926677FF}" type="pres">
      <dgm:prSet presAssocID="{F0B7A8EF-0E0A-40BF-AFD0-26ECF68954E1}" presName="spComp" presStyleCnt="0"/>
      <dgm:spPr/>
    </dgm:pt>
    <dgm:pt modelId="{BEA4CC92-D9D7-4E41-8221-8C8C9341EFC8}" type="pres">
      <dgm:prSet presAssocID="{F0B7A8EF-0E0A-40BF-AFD0-26ECF68954E1}" presName="vSp" presStyleCnt="0"/>
      <dgm:spPr/>
    </dgm:pt>
    <dgm:pt modelId="{39C1C8D3-D19C-46B2-9AAA-F5FA3A11FCDD}" type="pres">
      <dgm:prSet presAssocID="{A6B620C5-3462-4AB6-80E0-E2752D8167A1}" presName="rectComp" presStyleCnt="0"/>
      <dgm:spPr/>
    </dgm:pt>
    <dgm:pt modelId="{711F50F4-2692-418A-9776-9BF3CF55771A}" type="pres">
      <dgm:prSet presAssocID="{A6B620C5-3462-4AB6-80E0-E2752D8167A1}" presName="bgRect" presStyleLbl="bgShp" presStyleIdx="1" presStyleCnt="3"/>
      <dgm:spPr/>
    </dgm:pt>
    <dgm:pt modelId="{3BFC3257-BF10-49EF-A121-D1F0E89B1A31}" type="pres">
      <dgm:prSet presAssocID="{A6B620C5-3462-4AB6-80E0-E2752D8167A1}" presName="bgRectTx" presStyleLbl="bgShp" presStyleIdx="1" presStyleCnt="3">
        <dgm:presLayoutVars>
          <dgm:bulletEnabled val="1"/>
        </dgm:presLayoutVars>
      </dgm:prSet>
      <dgm:spPr/>
    </dgm:pt>
    <dgm:pt modelId="{B1C06B68-40F0-498C-A747-217286FF7091}" type="pres">
      <dgm:prSet presAssocID="{A6B620C5-3462-4AB6-80E0-E2752D8167A1}" presName="spComp" presStyleCnt="0"/>
      <dgm:spPr/>
    </dgm:pt>
    <dgm:pt modelId="{58DD0EE8-AE92-472A-89AA-09903D42E7CE}" type="pres">
      <dgm:prSet presAssocID="{A6B620C5-3462-4AB6-80E0-E2752D8167A1}" presName="vSp" presStyleCnt="0"/>
      <dgm:spPr/>
    </dgm:pt>
    <dgm:pt modelId="{AAA19383-A53F-4191-9CF0-99043905F142}" type="pres">
      <dgm:prSet presAssocID="{EDC96112-6318-4439-960C-4D0C315E9B8E}" presName="rectComp" presStyleCnt="0"/>
      <dgm:spPr/>
    </dgm:pt>
    <dgm:pt modelId="{75E579A8-C9C9-436F-994E-469CE6F3DE27}" type="pres">
      <dgm:prSet presAssocID="{EDC96112-6318-4439-960C-4D0C315E9B8E}" presName="bgRect" presStyleLbl="bgShp" presStyleIdx="2" presStyleCnt="3"/>
      <dgm:spPr/>
    </dgm:pt>
    <dgm:pt modelId="{72862CB3-4C3A-4FA4-A042-7795F00989DB}" type="pres">
      <dgm:prSet presAssocID="{EDC96112-6318-4439-960C-4D0C315E9B8E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3E83B200-E7B0-4C73-8775-45D40B714FA1}" srcId="{51969E3E-0DF8-46C1-9617-899E281C5D38}" destId="{6CA8332E-EA9E-47EE-A076-B42162EDC9FB}" srcOrd="0" destOrd="0" parTransId="{84F1772F-D49B-405D-8BC3-E6364B976473}" sibTransId="{C436D07D-B21E-4564-94F4-31B2E4751025}"/>
    <dgm:cxn modelId="{8371A701-D75A-481E-B083-8BC72DD796C0}" type="presOf" srcId="{9ED04DA7-C3BB-4C87-8D42-BEE2AFBFD5C1}" destId="{241D3963-10C5-4AEF-9C4C-F9B2D3D73312}" srcOrd="0" destOrd="0" presId="urn:microsoft.com/office/officeart/2005/8/layout/hierarchy6"/>
    <dgm:cxn modelId="{973A2C21-8D51-457D-894F-AB124666FB40}" srcId="{51969E3E-0DF8-46C1-9617-899E281C5D38}" destId="{9ED04DA7-C3BB-4C87-8D42-BEE2AFBFD5C1}" srcOrd="1" destOrd="0" parTransId="{A47EC117-ABDC-44BE-8FA6-4E700D2F22D1}" sibTransId="{18F4A2B9-0BBC-4E74-94C6-ACA361A24859}"/>
    <dgm:cxn modelId="{05715A28-7ABC-4C04-A576-A1F11CF4615B}" type="presOf" srcId="{F0B7A8EF-0E0A-40BF-AFD0-26ECF68954E1}" destId="{901BBD9A-6454-495B-BDAD-B6351630A7F0}" srcOrd="0" destOrd="0" presId="urn:microsoft.com/office/officeart/2005/8/layout/hierarchy6"/>
    <dgm:cxn modelId="{37C42233-756C-4D99-8CE5-40E326954195}" srcId="{2A9D1209-AC0B-429C-8B13-D2E0DF632B2F}" destId="{EDC96112-6318-4439-960C-4D0C315E9B8E}" srcOrd="3" destOrd="0" parTransId="{834D9E00-1C69-4F39-9096-5641365FD15F}" sibTransId="{BAECC5E9-0C05-42A7-8811-3B8B1F4DEDF4}"/>
    <dgm:cxn modelId="{2CD8CE5F-8BF1-4DE3-9E4E-53A8E0029152}" type="presOf" srcId="{A47EC117-ABDC-44BE-8FA6-4E700D2F22D1}" destId="{B035A6EF-EFB3-46E4-B4C0-CF6C830B2D73}" srcOrd="0" destOrd="0" presId="urn:microsoft.com/office/officeart/2005/8/layout/hierarchy6"/>
    <dgm:cxn modelId="{59B6AC43-F8D1-43DF-8EB4-0AD52982BE1B}" type="presOf" srcId="{35ECF0B7-E419-43A1-9342-B0B5121FB917}" destId="{5350F6EB-AC78-44FA-BCD8-9A46B87186D9}" srcOrd="0" destOrd="0" presId="urn:microsoft.com/office/officeart/2005/8/layout/hierarchy6"/>
    <dgm:cxn modelId="{D1A9E544-3828-4D40-BFE2-DB93C85FEF61}" type="presOf" srcId="{EA74A8F9-7051-4EEF-AD71-C9A6335030F9}" destId="{8957DFA7-7101-4E8A-8A84-4CE76B291858}" srcOrd="0" destOrd="0" presId="urn:microsoft.com/office/officeart/2005/8/layout/hierarchy6"/>
    <dgm:cxn modelId="{AB45A268-4004-455C-B2BD-70703E64CA0C}" type="presOf" srcId="{1EBD9341-D6B7-4950-B494-17F6F4025ED7}" destId="{F45F67E8-3CF3-46B7-96B2-9794097D3457}" srcOrd="0" destOrd="0" presId="urn:microsoft.com/office/officeart/2005/8/layout/hierarchy6"/>
    <dgm:cxn modelId="{9D10CD52-4A96-45EE-8322-80BEE57CB9C9}" srcId="{00F87471-A884-49FC-8B56-4B49B257DDD5}" destId="{DC1AEEFF-B0C1-43BA-82FA-95E55EB7A310}" srcOrd="1" destOrd="0" parTransId="{1EBD9341-D6B7-4950-B494-17F6F4025ED7}" sibTransId="{FC8B8E29-0B20-4D38-939F-A6FD1C3CB836}"/>
    <dgm:cxn modelId="{BA558955-0734-452C-8432-8570CBD7081A}" type="presOf" srcId="{DC1AEEFF-B0C1-43BA-82FA-95E55EB7A310}" destId="{A63CE033-E678-47C0-9B96-AA9E2FF7A6E8}" srcOrd="0" destOrd="0" presId="urn:microsoft.com/office/officeart/2005/8/layout/hierarchy6"/>
    <dgm:cxn modelId="{2CABC159-9FA2-4309-A443-AF9C9FE08542}" type="presOf" srcId="{51969E3E-0DF8-46C1-9617-899E281C5D38}" destId="{2EDA2CD8-C3F8-497D-B431-258801FC39DD}" srcOrd="0" destOrd="0" presId="urn:microsoft.com/office/officeart/2005/8/layout/hierarchy6"/>
    <dgm:cxn modelId="{7DB8A27E-8274-4084-B398-90BF0885B7AC}" srcId="{2A9D1209-AC0B-429C-8B13-D2E0DF632B2F}" destId="{A6B620C5-3462-4AB6-80E0-E2752D8167A1}" srcOrd="2" destOrd="0" parTransId="{1655C76B-4432-49E7-9F39-2654B35ADEBB}" sibTransId="{B67F8093-72E3-41FB-89A8-4443DA7D96F0}"/>
    <dgm:cxn modelId="{03799280-2302-4972-BA2F-2E967A30B200}" type="presOf" srcId="{BECE21DE-4FBC-488B-A155-1568E48B231A}" destId="{639502F2-2EFB-43C3-95B1-84E7C58186C2}" srcOrd="0" destOrd="0" presId="urn:microsoft.com/office/officeart/2005/8/layout/hierarchy6"/>
    <dgm:cxn modelId="{76334589-46B5-40C6-947B-651F2E6B5195}" type="presOf" srcId="{00F87471-A884-49FC-8B56-4B49B257DDD5}" destId="{454FD219-B5F6-4700-8871-FD37641BD506}" srcOrd="0" destOrd="0" presId="urn:microsoft.com/office/officeart/2005/8/layout/hierarchy6"/>
    <dgm:cxn modelId="{33FAD696-2EF4-4549-91D3-AB74F09E1E59}" type="presOf" srcId="{A6B620C5-3462-4AB6-80E0-E2752D8167A1}" destId="{3BFC3257-BF10-49EF-A121-D1F0E89B1A31}" srcOrd="1" destOrd="0" presId="urn:microsoft.com/office/officeart/2005/8/layout/hierarchy6"/>
    <dgm:cxn modelId="{B173839B-1AE0-49BF-A190-DCCF5992BFA7}" type="presOf" srcId="{6CA8332E-EA9E-47EE-A076-B42162EDC9FB}" destId="{58D5C64D-0D50-4059-BF41-7B09C16A98D5}" srcOrd="0" destOrd="0" presId="urn:microsoft.com/office/officeart/2005/8/layout/hierarchy6"/>
    <dgm:cxn modelId="{004126A6-1739-493E-BD11-110481C89FCB}" srcId="{00F87471-A884-49FC-8B56-4B49B257DDD5}" destId="{0651D273-5A29-4917-8D21-17E11E66976E}" srcOrd="0" destOrd="0" parTransId="{11A8DE82-5390-41F7-BBC2-7604232DAA86}" sibTransId="{EFB7BA8E-5EAB-4133-81E0-DBD25C49CF06}"/>
    <dgm:cxn modelId="{CF606EAB-4EE4-4F4B-B8E0-73AC406829EA}" srcId="{EA74A8F9-7051-4EEF-AD71-C9A6335030F9}" destId="{51969E3E-0DF8-46C1-9617-899E281C5D38}" srcOrd="0" destOrd="0" parTransId="{35ECF0B7-E419-43A1-9342-B0B5121FB917}" sibTransId="{1FD5B657-EF6E-417A-8F4D-81381C1D91C0}"/>
    <dgm:cxn modelId="{EF22EAAD-B045-490C-9918-180A6C6BFDD0}" type="presOf" srcId="{2A9D1209-AC0B-429C-8B13-D2E0DF632B2F}" destId="{4DFFBD63-8348-4006-B581-29A65AA13BF8}" srcOrd="0" destOrd="0" presId="urn:microsoft.com/office/officeart/2005/8/layout/hierarchy6"/>
    <dgm:cxn modelId="{871C87B2-433E-4E6F-817E-BA9DA6077104}" type="presOf" srcId="{0651D273-5A29-4917-8D21-17E11E66976E}" destId="{C27D3B0D-D152-406F-8872-03B0DB6502EC}" srcOrd="0" destOrd="0" presId="urn:microsoft.com/office/officeart/2005/8/layout/hierarchy6"/>
    <dgm:cxn modelId="{F5D91DB8-8D43-478F-85A2-BA9390C920DB}" srcId="{EA74A8F9-7051-4EEF-AD71-C9A6335030F9}" destId="{00F87471-A884-49FC-8B56-4B49B257DDD5}" srcOrd="1" destOrd="0" parTransId="{BECE21DE-4FBC-488B-A155-1568E48B231A}" sibTransId="{53090AA8-3103-44CF-AF1E-51EEC09FCCD7}"/>
    <dgm:cxn modelId="{149728B8-A48D-41BF-8E08-1074C96BF417}" type="presOf" srcId="{F0B7A8EF-0E0A-40BF-AFD0-26ECF68954E1}" destId="{195FC99E-D15E-4549-B19B-91E16ABD1F37}" srcOrd="1" destOrd="0" presId="urn:microsoft.com/office/officeart/2005/8/layout/hierarchy6"/>
    <dgm:cxn modelId="{4277E0BA-CAA1-44DB-9B54-0CF49F11CCCE}" srcId="{2A9D1209-AC0B-429C-8B13-D2E0DF632B2F}" destId="{F0B7A8EF-0E0A-40BF-AFD0-26ECF68954E1}" srcOrd="1" destOrd="0" parTransId="{2585CDDA-D904-4375-8612-A71DB25E39B0}" sibTransId="{D7B61ACE-C66A-46C6-AE6E-9E4450479464}"/>
    <dgm:cxn modelId="{199460BF-6F54-4257-BDF4-5FCE6FBF91A1}" type="presOf" srcId="{A6B620C5-3462-4AB6-80E0-E2752D8167A1}" destId="{711F50F4-2692-418A-9776-9BF3CF55771A}" srcOrd="0" destOrd="0" presId="urn:microsoft.com/office/officeart/2005/8/layout/hierarchy6"/>
    <dgm:cxn modelId="{585189CC-642C-443D-85E1-462FC33B9A08}" srcId="{2A9D1209-AC0B-429C-8B13-D2E0DF632B2F}" destId="{EA74A8F9-7051-4EEF-AD71-C9A6335030F9}" srcOrd="0" destOrd="0" parTransId="{AE49DED3-CE60-4103-8C67-0F39DBEEBE07}" sibTransId="{98C575B2-B074-48CF-A8E8-B88003CB94A5}"/>
    <dgm:cxn modelId="{C6B3DADB-2D4D-486E-BEA1-8F28809B01D5}" type="presOf" srcId="{EDC96112-6318-4439-960C-4D0C315E9B8E}" destId="{75E579A8-C9C9-436F-994E-469CE6F3DE27}" srcOrd="0" destOrd="0" presId="urn:microsoft.com/office/officeart/2005/8/layout/hierarchy6"/>
    <dgm:cxn modelId="{9A46C4E2-D98F-41BF-8120-ADAEBEEB15B5}" type="presOf" srcId="{EDC96112-6318-4439-960C-4D0C315E9B8E}" destId="{72862CB3-4C3A-4FA4-A042-7795F00989DB}" srcOrd="1" destOrd="0" presId="urn:microsoft.com/office/officeart/2005/8/layout/hierarchy6"/>
    <dgm:cxn modelId="{B63A98E3-ED98-4A6B-B47C-C3C8F43FEF39}" type="presOf" srcId="{11A8DE82-5390-41F7-BBC2-7604232DAA86}" destId="{91ECD894-54BB-482B-B4C9-693BE742CE60}" srcOrd="0" destOrd="0" presId="urn:microsoft.com/office/officeart/2005/8/layout/hierarchy6"/>
    <dgm:cxn modelId="{921528EE-B9D7-4E34-A563-B2A1B7D4610B}" type="presOf" srcId="{84F1772F-D49B-405D-8BC3-E6364B976473}" destId="{779FA1F9-1C44-40F6-9090-773910D7D394}" srcOrd="0" destOrd="0" presId="urn:microsoft.com/office/officeart/2005/8/layout/hierarchy6"/>
    <dgm:cxn modelId="{5F614D21-37CB-4E87-8648-9F29CE259035}" type="presParOf" srcId="{4DFFBD63-8348-4006-B581-29A65AA13BF8}" destId="{6AD6DD66-3F6B-4911-80C4-8D380E94060A}" srcOrd="0" destOrd="0" presId="urn:microsoft.com/office/officeart/2005/8/layout/hierarchy6"/>
    <dgm:cxn modelId="{0DBFA8B9-7A49-4088-89F4-3030EC2E390E}" type="presParOf" srcId="{6AD6DD66-3F6B-4911-80C4-8D380E94060A}" destId="{BAA373FE-A067-4E90-B546-4C73CE8EAA79}" srcOrd="0" destOrd="0" presId="urn:microsoft.com/office/officeart/2005/8/layout/hierarchy6"/>
    <dgm:cxn modelId="{BC97262D-2097-4F7A-ADD4-01877BAA43BE}" type="presParOf" srcId="{6AD6DD66-3F6B-4911-80C4-8D380E94060A}" destId="{9D844C8A-2FAE-4452-9571-BBADC3E9A388}" srcOrd="1" destOrd="0" presId="urn:microsoft.com/office/officeart/2005/8/layout/hierarchy6"/>
    <dgm:cxn modelId="{AA1FB692-8763-47A6-83AB-9B123DD7903D}" type="presParOf" srcId="{9D844C8A-2FAE-4452-9571-BBADC3E9A388}" destId="{D278FE94-DA32-4859-A259-FC3282E041FF}" srcOrd="0" destOrd="0" presId="urn:microsoft.com/office/officeart/2005/8/layout/hierarchy6"/>
    <dgm:cxn modelId="{CCC644A3-D384-46E0-B266-F60D988F4677}" type="presParOf" srcId="{D278FE94-DA32-4859-A259-FC3282E041FF}" destId="{8957DFA7-7101-4E8A-8A84-4CE76B291858}" srcOrd="0" destOrd="0" presId="urn:microsoft.com/office/officeart/2005/8/layout/hierarchy6"/>
    <dgm:cxn modelId="{AB7A4FF7-E9A0-4DF7-8C12-292200A20094}" type="presParOf" srcId="{D278FE94-DA32-4859-A259-FC3282E041FF}" destId="{1A2E82F4-D945-467D-9371-81A2F1A7EE85}" srcOrd="1" destOrd="0" presId="urn:microsoft.com/office/officeart/2005/8/layout/hierarchy6"/>
    <dgm:cxn modelId="{E0BC6495-E373-480D-B54E-0D823B162C66}" type="presParOf" srcId="{1A2E82F4-D945-467D-9371-81A2F1A7EE85}" destId="{5350F6EB-AC78-44FA-BCD8-9A46B87186D9}" srcOrd="0" destOrd="0" presId="urn:microsoft.com/office/officeart/2005/8/layout/hierarchy6"/>
    <dgm:cxn modelId="{03201EDA-2A8A-471F-9BFC-495B715AA17E}" type="presParOf" srcId="{1A2E82F4-D945-467D-9371-81A2F1A7EE85}" destId="{C35ABC1A-B67B-4F97-BA6A-ED911C1845C8}" srcOrd="1" destOrd="0" presId="urn:microsoft.com/office/officeart/2005/8/layout/hierarchy6"/>
    <dgm:cxn modelId="{67ED82DB-31A9-42A7-B5C4-F751CED4E0A9}" type="presParOf" srcId="{C35ABC1A-B67B-4F97-BA6A-ED911C1845C8}" destId="{2EDA2CD8-C3F8-497D-B431-258801FC39DD}" srcOrd="0" destOrd="0" presId="urn:microsoft.com/office/officeart/2005/8/layout/hierarchy6"/>
    <dgm:cxn modelId="{15537050-AF92-4A67-9AEA-12D14CD66A5C}" type="presParOf" srcId="{C35ABC1A-B67B-4F97-BA6A-ED911C1845C8}" destId="{9B0E5142-0F55-45C8-AF2F-D2307183C315}" srcOrd="1" destOrd="0" presId="urn:microsoft.com/office/officeart/2005/8/layout/hierarchy6"/>
    <dgm:cxn modelId="{FF77B7BA-924E-4CD9-8B70-BC76B6DA0958}" type="presParOf" srcId="{9B0E5142-0F55-45C8-AF2F-D2307183C315}" destId="{779FA1F9-1C44-40F6-9090-773910D7D394}" srcOrd="0" destOrd="0" presId="urn:microsoft.com/office/officeart/2005/8/layout/hierarchy6"/>
    <dgm:cxn modelId="{55C5B3E5-21AA-4395-97FB-877B1348EFC1}" type="presParOf" srcId="{9B0E5142-0F55-45C8-AF2F-D2307183C315}" destId="{42BFE6DA-3158-41C2-924B-11484C1835E4}" srcOrd="1" destOrd="0" presId="urn:microsoft.com/office/officeart/2005/8/layout/hierarchy6"/>
    <dgm:cxn modelId="{2DF9B480-CBC3-4C10-BE4A-C3CD3C729778}" type="presParOf" srcId="{42BFE6DA-3158-41C2-924B-11484C1835E4}" destId="{58D5C64D-0D50-4059-BF41-7B09C16A98D5}" srcOrd="0" destOrd="0" presId="urn:microsoft.com/office/officeart/2005/8/layout/hierarchy6"/>
    <dgm:cxn modelId="{BBF4EC42-5D61-4EB7-BFED-1D8127598768}" type="presParOf" srcId="{42BFE6DA-3158-41C2-924B-11484C1835E4}" destId="{A78FED3F-614D-4FA3-8F71-173A70D2E79C}" srcOrd="1" destOrd="0" presId="urn:microsoft.com/office/officeart/2005/8/layout/hierarchy6"/>
    <dgm:cxn modelId="{7D71F2A1-31D1-4C60-B080-0734EE921410}" type="presParOf" srcId="{9B0E5142-0F55-45C8-AF2F-D2307183C315}" destId="{B035A6EF-EFB3-46E4-B4C0-CF6C830B2D73}" srcOrd="2" destOrd="0" presId="urn:microsoft.com/office/officeart/2005/8/layout/hierarchy6"/>
    <dgm:cxn modelId="{07AC5E24-95FF-497C-851A-D7C353DA80AA}" type="presParOf" srcId="{9B0E5142-0F55-45C8-AF2F-D2307183C315}" destId="{257BE173-63BA-4DC8-8551-A6EB5C2FB104}" srcOrd="3" destOrd="0" presId="urn:microsoft.com/office/officeart/2005/8/layout/hierarchy6"/>
    <dgm:cxn modelId="{6BB8311D-28F6-48FF-B0DD-106063AE2293}" type="presParOf" srcId="{257BE173-63BA-4DC8-8551-A6EB5C2FB104}" destId="{241D3963-10C5-4AEF-9C4C-F9B2D3D73312}" srcOrd="0" destOrd="0" presId="urn:microsoft.com/office/officeart/2005/8/layout/hierarchy6"/>
    <dgm:cxn modelId="{28CFC439-6332-4514-B430-571ECF9520BE}" type="presParOf" srcId="{257BE173-63BA-4DC8-8551-A6EB5C2FB104}" destId="{AA32A53D-2F1C-4FE4-B655-CA5203D16FAB}" srcOrd="1" destOrd="0" presId="urn:microsoft.com/office/officeart/2005/8/layout/hierarchy6"/>
    <dgm:cxn modelId="{BFD024E2-9650-4588-9B4D-0344FB55F2BE}" type="presParOf" srcId="{1A2E82F4-D945-467D-9371-81A2F1A7EE85}" destId="{639502F2-2EFB-43C3-95B1-84E7C58186C2}" srcOrd="2" destOrd="0" presId="urn:microsoft.com/office/officeart/2005/8/layout/hierarchy6"/>
    <dgm:cxn modelId="{197DDC85-1B76-4E2A-A03C-72E85C8C1CD8}" type="presParOf" srcId="{1A2E82F4-D945-467D-9371-81A2F1A7EE85}" destId="{741B85ED-C2B1-4826-84E4-F23A997BDA50}" srcOrd="3" destOrd="0" presId="urn:microsoft.com/office/officeart/2005/8/layout/hierarchy6"/>
    <dgm:cxn modelId="{A389E94B-810A-4775-A3F5-F8EDA2B2E7D7}" type="presParOf" srcId="{741B85ED-C2B1-4826-84E4-F23A997BDA50}" destId="{454FD219-B5F6-4700-8871-FD37641BD506}" srcOrd="0" destOrd="0" presId="urn:microsoft.com/office/officeart/2005/8/layout/hierarchy6"/>
    <dgm:cxn modelId="{D861E469-8581-4C87-AE45-867211492C5F}" type="presParOf" srcId="{741B85ED-C2B1-4826-84E4-F23A997BDA50}" destId="{F14F5636-20AC-4022-95E0-A66A59CF1776}" srcOrd="1" destOrd="0" presId="urn:microsoft.com/office/officeart/2005/8/layout/hierarchy6"/>
    <dgm:cxn modelId="{CA78D1DA-E5F1-49DB-BBFF-4F8116E3BC0D}" type="presParOf" srcId="{F14F5636-20AC-4022-95E0-A66A59CF1776}" destId="{91ECD894-54BB-482B-B4C9-693BE742CE60}" srcOrd="0" destOrd="0" presId="urn:microsoft.com/office/officeart/2005/8/layout/hierarchy6"/>
    <dgm:cxn modelId="{73436DE6-7E81-4C22-80FB-BBD44F465A3E}" type="presParOf" srcId="{F14F5636-20AC-4022-95E0-A66A59CF1776}" destId="{8B26EA3F-B968-4BE1-AB3A-3A53600EC25D}" srcOrd="1" destOrd="0" presId="urn:microsoft.com/office/officeart/2005/8/layout/hierarchy6"/>
    <dgm:cxn modelId="{B4039EAC-C9D9-4AFD-A185-0E909F8F8385}" type="presParOf" srcId="{8B26EA3F-B968-4BE1-AB3A-3A53600EC25D}" destId="{C27D3B0D-D152-406F-8872-03B0DB6502EC}" srcOrd="0" destOrd="0" presId="urn:microsoft.com/office/officeart/2005/8/layout/hierarchy6"/>
    <dgm:cxn modelId="{40185F20-9A29-4514-88A4-0D83D88A2E1F}" type="presParOf" srcId="{8B26EA3F-B968-4BE1-AB3A-3A53600EC25D}" destId="{C17834C0-0076-4F7A-91FB-C37ADB2371BF}" srcOrd="1" destOrd="0" presId="urn:microsoft.com/office/officeart/2005/8/layout/hierarchy6"/>
    <dgm:cxn modelId="{5DA8CAC2-6629-42B7-AA4A-387DBEAE882A}" type="presParOf" srcId="{F14F5636-20AC-4022-95E0-A66A59CF1776}" destId="{F45F67E8-3CF3-46B7-96B2-9794097D3457}" srcOrd="2" destOrd="0" presId="urn:microsoft.com/office/officeart/2005/8/layout/hierarchy6"/>
    <dgm:cxn modelId="{597DFE2C-72B7-44D8-B8C6-710E1D69D35E}" type="presParOf" srcId="{F14F5636-20AC-4022-95E0-A66A59CF1776}" destId="{8C71A029-EEFB-4621-B805-2C6BBE23C83F}" srcOrd="3" destOrd="0" presId="urn:microsoft.com/office/officeart/2005/8/layout/hierarchy6"/>
    <dgm:cxn modelId="{1E0F9693-4009-4CCA-87FB-05B70F0DCC3A}" type="presParOf" srcId="{8C71A029-EEFB-4621-B805-2C6BBE23C83F}" destId="{A63CE033-E678-47C0-9B96-AA9E2FF7A6E8}" srcOrd="0" destOrd="0" presId="urn:microsoft.com/office/officeart/2005/8/layout/hierarchy6"/>
    <dgm:cxn modelId="{041D3218-7C0F-447C-A92D-AE49F4ED1DE7}" type="presParOf" srcId="{8C71A029-EEFB-4621-B805-2C6BBE23C83F}" destId="{46740118-7ADE-40EC-987F-81F260C1BB4F}" srcOrd="1" destOrd="0" presId="urn:microsoft.com/office/officeart/2005/8/layout/hierarchy6"/>
    <dgm:cxn modelId="{FB7C590B-3C2E-4226-AE8D-71B6A38E09BC}" type="presParOf" srcId="{4DFFBD63-8348-4006-B581-29A65AA13BF8}" destId="{F015C903-4B8F-456B-8ED5-C0260D4515DC}" srcOrd="1" destOrd="0" presId="urn:microsoft.com/office/officeart/2005/8/layout/hierarchy6"/>
    <dgm:cxn modelId="{F24E904B-7CCF-47E1-A80D-782F2E6E2C8F}" type="presParOf" srcId="{F015C903-4B8F-456B-8ED5-C0260D4515DC}" destId="{7D457DE9-408D-48EA-B7A3-B99DD1DAC3E9}" srcOrd="0" destOrd="0" presId="urn:microsoft.com/office/officeart/2005/8/layout/hierarchy6"/>
    <dgm:cxn modelId="{59EFCD80-D6EE-41BD-9E29-0961548AD2F8}" type="presParOf" srcId="{7D457DE9-408D-48EA-B7A3-B99DD1DAC3E9}" destId="{901BBD9A-6454-495B-BDAD-B6351630A7F0}" srcOrd="0" destOrd="0" presId="urn:microsoft.com/office/officeart/2005/8/layout/hierarchy6"/>
    <dgm:cxn modelId="{5492CE95-544E-4364-BA17-C113A800FC46}" type="presParOf" srcId="{7D457DE9-408D-48EA-B7A3-B99DD1DAC3E9}" destId="{195FC99E-D15E-4549-B19B-91E16ABD1F37}" srcOrd="1" destOrd="0" presId="urn:microsoft.com/office/officeart/2005/8/layout/hierarchy6"/>
    <dgm:cxn modelId="{CC331F2D-1D20-4B87-BDF4-D4E8D7D6384F}" type="presParOf" srcId="{F015C903-4B8F-456B-8ED5-C0260D4515DC}" destId="{EADC3415-05AA-478F-AED3-CE50926677FF}" srcOrd="1" destOrd="0" presId="urn:microsoft.com/office/officeart/2005/8/layout/hierarchy6"/>
    <dgm:cxn modelId="{8CC12702-A14B-46C5-BA91-469ECAAEDECB}" type="presParOf" srcId="{EADC3415-05AA-478F-AED3-CE50926677FF}" destId="{BEA4CC92-D9D7-4E41-8221-8C8C9341EFC8}" srcOrd="0" destOrd="0" presId="urn:microsoft.com/office/officeart/2005/8/layout/hierarchy6"/>
    <dgm:cxn modelId="{B0A78068-D41B-47DC-9C24-EFEFF226BA87}" type="presParOf" srcId="{F015C903-4B8F-456B-8ED5-C0260D4515DC}" destId="{39C1C8D3-D19C-46B2-9AAA-F5FA3A11FCDD}" srcOrd="2" destOrd="0" presId="urn:microsoft.com/office/officeart/2005/8/layout/hierarchy6"/>
    <dgm:cxn modelId="{0506A225-96D4-4E29-BB51-B847E43E3C42}" type="presParOf" srcId="{39C1C8D3-D19C-46B2-9AAA-F5FA3A11FCDD}" destId="{711F50F4-2692-418A-9776-9BF3CF55771A}" srcOrd="0" destOrd="0" presId="urn:microsoft.com/office/officeart/2005/8/layout/hierarchy6"/>
    <dgm:cxn modelId="{EBAEB524-20C9-4193-B697-9A4FB1CB693D}" type="presParOf" srcId="{39C1C8D3-D19C-46B2-9AAA-F5FA3A11FCDD}" destId="{3BFC3257-BF10-49EF-A121-D1F0E89B1A31}" srcOrd="1" destOrd="0" presId="urn:microsoft.com/office/officeart/2005/8/layout/hierarchy6"/>
    <dgm:cxn modelId="{8940692D-E755-48EF-AC38-322E338F24D7}" type="presParOf" srcId="{F015C903-4B8F-456B-8ED5-C0260D4515DC}" destId="{B1C06B68-40F0-498C-A747-217286FF7091}" srcOrd="3" destOrd="0" presId="urn:microsoft.com/office/officeart/2005/8/layout/hierarchy6"/>
    <dgm:cxn modelId="{096FF8A8-C5A4-4D07-A1A9-52DEB9572B8D}" type="presParOf" srcId="{B1C06B68-40F0-498C-A747-217286FF7091}" destId="{58DD0EE8-AE92-472A-89AA-09903D42E7CE}" srcOrd="0" destOrd="0" presId="urn:microsoft.com/office/officeart/2005/8/layout/hierarchy6"/>
    <dgm:cxn modelId="{BEAEA896-3BAA-4176-9DD9-72218E78021D}" type="presParOf" srcId="{F015C903-4B8F-456B-8ED5-C0260D4515DC}" destId="{AAA19383-A53F-4191-9CF0-99043905F142}" srcOrd="4" destOrd="0" presId="urn:microsoft.com/office/officeart/2005/8/layout/hierarchy6"/>
    <dgm:cxn modelId="{141724CC-569B-43AE-83D3-7F9757304835}" type="presParOf" srcId="{AAA19383-A53F-4191-9CF0-99043905F142}" destId="{75E579A8-C9C9-436F-994E-469CE6F3DE27}" srcOrd="0" destOrd="0" presId="urn:microsoft.com/office/officeart/2005/8/layout/hierarchy6"/>
    <dgm:cxn modelId="{7FC1A07D-76E1-4624-8CED-D80F850F00D0}" type="presParOf" srcId="{AAA19383-A53F-4191-9CF0-99043905F142}" destId="{72862CB3-4C3A-4FA4-A042-7795F00989D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A9D1209-AC0B-429C-8B13-D2E0DF632B2F}" type="doc">
      <dgm:prSet loTypeId="urn:microsoft.com/office/officeart/2005/8/layout/hierarchy6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6CA8332E-EA9E-47EE-A076-B42162EDC9FB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交易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F1772F-D49B-405D-8BC3-E6364B976473}" type="parTrans" cxnId="{3E83B200-E7B0-4C73-8775-45D40B714FA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36D07D-B21E-4564-94F4-31B2E4751025}" type="sibTrans" cxnId="{3E83B200-E7B0-4C73-8775-45D40B714FA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C96112-6318-4439-960C-4D0C315E9B8E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交易层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4D9E00-1C69-4F39-9096-5641365FD15F}" type="parTrans" cxnId="{37C42233-756C-4D99-8CE5-40E326954195}">
      <dgm:prSet/>
      <dgm:spPr/>
      <dgm:t>
        <a:bodyPr/>
        <a:lstStyle/>
        <a:p>
          <a:endParaRPr lang="en-US"/>
        </a:p>
      </dgm:t>
    </dgm:pt>
    <dgm:pt modelId="{BAECC5E9-0C05-42A7-8811-3B8B1F4DEDF4}" type="sibTrans" cxnId="{37C42233-756C-4D99-8CE5-40E326954195}">
      <dgm:prSet/>
      <dgm:spPr/>
      <dgm:t>
        <a:bodyPr/>
        <a:lstStyle/>
        <a:p>
          <a:endParaRPr lang="en-US"/>
        </a:p>
      </dgm:t>
    </dgm:pt>
    <dgm:pt modelId="{A6B620C5-3462-4AB6-80E0-E2752D8167A1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项目层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55C76B-4432-49E7-9F39-2654B35ADEBB}" type="parTrans" cxnId="{7DB8A27E-8274-4084-B398-90BF0885B7AC}">
      <dgm:prSet/>
      <dgm:spPr/>
      <dgm:t>
        <a:bodyPr/>
        <a:lstStyle/>
        <a:p>
          <a:endParaRPr lang="en-US"/>
        </a:p>
      </dgm:t>
    </dgm:pt>
    <dgm:pt modelId="{B67F8093-72E3-41FB-89A8-4443DA7D96F0}" type="sibTrans" cxnId="{7DB8A27E-8274-4084-B398-90BF0885B7AC}">
      <dgm:prSet/>
      <dgm:spPr/>
      <dgm:t>
        <a:bodyPr/>
        <a:lstStyle/>
        <a:p>
          <a:endParaRPr lang="en-US"/>
        </a:p>
      </dgm:t>
    </dgm:pt>
    <dgm:pt modelId="{F0B7A8EF-0E0A-40BF-AFD0-26ECF68954E1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体系 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&amp; 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地域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85CDDA-D904-4375-8612-A71DB25E39B0}" type="parTrans" cxnId="{4277E0BA-CAA1-44DB-9B54-0CF49F11CCCE}">
      <dgm:prSet/>
      <dgm:spPr/>
      <dgm:t>
        <a:bodyPr/>
        <a:lstStyle/>
        <a:p>
          <a:endParaRPr lang="en-US"/>
        </a:p>
      </dgm:t>
    </dgm:pt>
    <dgm:pt modelId="{D7B61ACE-C66A-46C6-AE6E-9E4450479464}" type="sibTrans" cxnId="{4277E0BA-CAA1-44DB-9B54-0CF49F11CCCE}">
      <dgm:prSet/>
      <dgm:spPr/>
      <dgm:t>
        <a:bodyPr/>
        <a:lstStyle/>
        <a:p>
          <a:endParaRPr lang="en-US"/>
        </a:p>
      </dgm:t>
    </dgm:pt>
    <dgm:pt modelId="{DC1AEEFF-B0C1-43BA-82FA-95E55EB7A310}">
      <dgm:prSet phldrT="[Text]" custT="1"/>
      <dgm:spPr/>
      <dgm:t>
        <a:bodyPr/>
        <a:lstStyle/>
        <a:p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BD9341-D6B7-4950-B494-17F6F4025ED7}" type="parTrans" cxnId="{9D10CD52-4A96-45EE-8322-80BEE57CB9C9}">
      <dgm:prSet/>
      <dgm:spPr/>
      <dgm:t>
        <a:bodyPr/>
        <a:lstStyle/>
        <a:p>
          <a:endParaRPr lang="en-US"/>
        </a:p>
      </dgm:t>
    </dgm:pt>
    <dgm:pt modelId="{FC8B8E29-0B20-4D38-939F-A6FD1C3CB836}" type="sibTrans" cxnId="{9D10CD52-4A96-45EE-8322-80BEE57CB9C9}">
      <dgm:prSet/>
      <dgm:spPr/>
      <dgm:t>
        <a:bodyPr/>
        <a:lstStyle/>
        <a:p>
          <a:endParaRPr lang="en-US"/>
        </a:p>
      </dgm:t>
    </dgm:pt>
    <dgm:pt modelId="{00F87471-A884-49FC-8B56-4B49B257DDD5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ECE21DE-4FBC-488B-A155-1568E48B231A}" type="parTrans" cxnId="{F5D91DB8-8D43-478F-85A2-BA9390C920DB}">
      <dgm:prSet/>
      <dgm:spPr/>
      <dgm:t>
        <a:bodyPr/>
        <a:lstStyle/>
        <a:p>
          <a:endParaRPr lang="en-US"/>
        </a:p>
      </dgm:t>
    </dgm:pt>
    <dgm:pt modelId="{53090AA8-3103-44CF-AF1E-51EEC09FCCD7}" type="sibTrans" cxnId="{F5D91DB8-8D43-478F-85A2-BA9390C920DB}">
      <dgm:prSet/>
      <dgm:spPr/>
      <dgm:t>
        <a:bodyPr/>
        <a:lstStyle/>
        <a:p>
          <a:endParaRPr lang="en-US"/>
        </a:p>
      </dgm:t>
    </dgm:pt>
    <dgm:pt modelId="{9ED04DA7-C3BB-4C87-8D42-BEE2AFBFD5C1}">
      <dgm:prSet phldrT="[Text]" custT="1"/>
      <dgm:spPr/>
      <dgm:t>
        <a:bodyPr/>
        <a:lstStyle/>
        <a:p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7EC117-ABDC-44BE-8FA6-4E700D2F22D1}" type="parTrans" cxnId="{973A2C21-8D51-457D-894F-AB124666FB40}">
      <dgm:prSet/>
      <dgm:spPr/>
      <dgm:t>
        <a:bodyPr/>
        <a:lstStyle/>
        <a:p>
          <a:endParaRPr lang="en-US"/>
        </a:p>
      </dgm:t>
    </dgm:pt>
    <dgm:pt modelId="{18F4A2B9-0BBC-4E74-94C6-ACA361A24859}" type="sibTrans" cxnId="{973A2C21-8D51-457D-894F-AB124666FB40}">
      <dgm:prSet/>
      <dgm:spPr/>
      <dgm:t>
        <a:bodyPr/>
        <a:lstStyle/>
        <a:p>
          <a:endParaRPr lang="en-US"/>
        </a:p>
      </dgm:t>
    </dgm:pt>
    <dgm:pt modelId="{0651D273-5A29-4917-8D21-17E11E66976E}">
      <dgm:prSet phldrT="[Text]" custT="1"/>
      <dgm:spPr/>
      <dgm:t>
        <a:bodyPr/>
        <a:lstStyle/>
        <a:p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A8DE82-5390-41F7-BBC2-7604232DAA86}" type="parTrans" cxnId="{004126A6-1739-493E-BD11-110481C89FCB}">
      <dgm:prSet/>
      <dgm:spPr/>
      <dgm:t>
        <a:bodyPr/>
        <a:lstStyle/>
        <a:p>
          <a:endParaRPr lang="en-US"/>
        </a:p>
      </dgm:t>
    </dgm:pt>
    <dgm:pt modelId="{EFB7BA8E-5EAB-4133-81E0-DBD25C49CF06}" type="sibTrans" cxnId="{004126A6-1739-493E-BD11-110481C89FCB}">
      <dgm:prSet/>
      <dgm:spPr/>
      <dgm:t>
        <a:bodyPr/>
        <a:lstStyle/>
        <a:p>
          <a:endParaRPr lang="en-US"/>
        </a:p>
      </dgm:t>
    </dgm:pt>
    <dgm:pt modelId="{51969E3E-0DF8-46C1-9617-899E281C5D38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FD5B657-EF6E-417A-8F4D-81381C1D91C0}" type="sibTrans" cxnId="{CF606EAB-4EE4-4F4B-B8E0-73AC406829EA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ECF0B7-E419-43A1-9342-B0B5121FB917}" type="parTrans" cxnId="{CF606EAB-4EE4-4F4B-B8E0-73AC406829EA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74A8F9-7051-4EEF-AD71-C9A6335030F9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体系          地域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8C575B2-B074-48CF-A8E8-B88003CB94A5}" type="sibTrans" cxnId="{585189CC-642C-443D-85E1-462FC33B9A08}">
      <dgm:prSet/>
      <dgm:spPr/>
      <dgm:t>
        <a:bodyPr/>
        <a:lstStyle/>
        <a:p>
          <a:endParaRPr lang="en-US"/>
        </a:p>
      </dgm:t>
    </dgm:pt>
    <dgm:pt modelId="{AE49DED3-CE60-4103-8C67-0F39DBEEBE07}" type="parTrans" cxnId="{585189CC-642C-443D-85E1-462FC33B9A08}">
      <dgm:prSet/>
      <dgm:spPr/>
      <dgm:t>
        <a:bodyPr/>
        <a:lstStyle/>
        <a:p>
          <a:endParaRPr lang="en-US"/>
        </a:p>
      </dgm:t>
    </dgm:pt>
    <dgm:pt modelId="{4DFFBD63-8348-4006-B581-29A65AA13BF8}" type="pres">
      <dgm:prSet presAssocID="{2A9D1209-AC0B-429C-8B13-D2E0DF632B2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AD6DD66-3F6B-4911-80C4-8D380E94060A}" type="pres">
      <dgm:prSet presAssocID="{2A9D1209-AC0B-429C-8B13-D2E0DF632B2F}" presName="hierFlow" presStyleCnt="0"/>
      <dgm:spPr/>
    </dgm:pt>
    <dgm:pt modelId="{BAA373FE-A067-4E90-B546-4C73CE8EAA79}" type="pres">
      <dgm:prSet presAssocID="{2A9D1209-AC0B-429C-8B13-D2E0DF632B2F}" presName="firstBuf" presStyleCnt="0"/>
      <dgm:spPr/>
    </dgm:pt>
    <dgm:pt modelId="{9D844C8A-2FAE-4452-9571-BBADC3E9A388}" type="pres">
      <dgm:prSet presAssocID="{2A9D1209-AC0B-429C-8B13-D2E0DF632B2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278FE94-DA32-4859-A259-FC3282E041FF}" type="pres">
      <dgm:prSet presAssocID="{EA74A8F9-7051-4EEF-AD71-C9A6335030F9}" presName="Name14" presStyleCnt="0"/>
      <dgm:spPr/>
    </dgm:pt>
    <dgm:pt modelId="{8957DFA7-7101-4E8A-8A84-4CE76B291858}" type="pres">
      <dgm:prSet presAssocID="{EA74A8F9-7051-4EEF-AD71-C9A6335030F9}" presName="level1Shape" presStyleLbl="node0" presStyleIdx="0" presStyleCnt="1" custScaleX="304372">
        <dgm:presLayoutVars>
          <dgm:chPref val="3"/>
        </dgm:presLayoutVars>
      </dgm:prSet>
      <dgm:spPr/>
    </dgm:pt>
    <dgm:pt modelId="{1A2E82F4-D945-467D-9371-81A2F1A7EE85}" type="pres">
      <dgm:prSet presAssocID="{EA74A8F9-7051-4EEF-AD71-C9A6335030F9}" presName="hierChild2" presStyleCnt="0"/>
      <dgm:spPr/>
    </dgm:pt>
    <dgm:pt modelId="{5350F6EB-AC78-44FA-BCD8-9A46B87186D9}" type="pres">
      <dgm:prSet presAssocID="{35ECF0B7-E419-43A1-9342-B0B5121FB917}" presName="Name19" presStyleLbl="parChTrans1D2" presStyleIdx="0" presStyleCnt="2"/>
      <dgm:spPr/>
    </dgm:pt>
    <dgm:pt modelId="{C35ABC1A-B67B-4F97-BA6A-ED911C1845C8}" type="pres">
      <dgm:prSet presAssocID="{51969E3E-0DF8-46C1-9617-899E281C5D38}" presName="Name21" presStyleCnt="0"/>
      <dgm:spPr/>
    </dgm:pt>
    <dgm:pt modelId="{2EDA2CD8-C3F8-497D-B431-258801FC39DD}" type="pres">
      <dgm:prSet presAssocID="{51969E3E-0DF8-46C1-9617-899E281C5D38}" presName="level2Shape" presStyleLbl="node2" presStyleIdx="0" presStyleCnt="2"/>
      <dgm:spPr/>
    </dgm:pt>
    <dgm:pt modelId="{9B0E5142-0F55-45C8-AF2F-D2307183C315}" type="pres">
      <dgm:prSet presAssocID="{51969E3E-0DF8-46C1-9617-899E281C5D38}" presName="hierChild3" presStyleCnt="0"/>
      <dgm:spPr/>
    </dgm:pt>
    <dgm:pt modelId="{779FA1F9-1C44-40F6-9090-773910D7D394}" type="pres">
      <dgm:prSet presAssocID="{84F1772F-D49B-405D-8BC3-E6364B976473}" presName="Name19" presStyleLbl="parChTrans1D3" presStyleIdx="0" presStyleCnt="4"/>
      <dgm:spPr/>
    </dgm:pt>
    <dgm:pt modelId="{42BFE6DA-3158-41C2-924B-11484C1835E4}" type="pres">
      <dgm:prSet presAssocID="{6CA8332E-EA9E-47EE-A076-B42162EDC9FB}" presName="Name21" presStyleCnt="0"/>
      <dgm:spPr/>
    </dgm:pt>
    <dgm:pt modelId="{58D5C64D-0D50-4059-BF41-7B09C16A98D5}" type="pres">
      <dgm:prSet presAssocID="{6CA8332E-EA9E-47EE-A076-B42162EDC9FB}" presName="level2Shape" presStyleLbl="node3" presStyleIdx="0" presStyleCnt="4"/>
      <dgm:spPr/>
    </dgm:pt>
    <dgm:pt modelId="{A78FED3F-614D-4FA3-8F71-173A70D2E79C}" type="pres">
      <dgm:prSet presAssocID="{6CA8332E-EA9E-47EE-A076-B42162EDC9FB}" presName="hierChild3" presStyleCnt="0"/>
      <dgm:spPr/>
    </dgm:pt>
    <dgm:pt modelId="{B035A6EF-EFB3-46E4-B4C0-CF6C830B2D73}" type="pres">
      <dgm:prSet presAssocID="{A47EC117-ABDC-44BE-8FA6-4E700D2F22D1}" presName="Name19" presStyleLbl="parChTrans1D3" presStyleIdx="1" presStyleCnt="4"/>
      <dgm:spPr/>
    </dgm:pt>
    <dgm:pt modelId="{257BE173-63BA-4DC8-8551-A6EB5C2FB104}" type="pres">
      <dgm:prSet presAssocID="{9ED04DA7-C3BB-4C87-8D42-BEE2AFBFD5C1}" presName="Name21" presStyleCnt="0"/>
      <dgm:spPr/>
    </dgm:pt>
    <dgm:pt modelId="{241D3963-10C5-4AEF-9C4C-F9B2D3D73312}" type="pres">
      <dgm:prSet presAssocID="{9ED04DA7-C3BB-4C87-8D42-BEE2AFBFD5C1}" presName="level2Shape" presStyleLbl="node3" presStyleIdx="1" presStyleCnt="4"/>
      <dgm:spPr/>
    </dgm:pt>
    <dgm:pt modelId="{AA32A53D-2F1C-4FE4-B655-CA5203D16FAB}" type="pres">
      <dgm:prSet presAssocID="{9ED04DA7-C3BB-4C87-8D42-BEE2AFBFD5C1}" presName="hierChild3" presStyleCnt="0"/>
      <dgm:spPr/>
    </dgm:pt>
    <dgm:pt modelId="{639502F2-2EFB-43C3-95B1-84E7C58186C2}" type="pres">
      <dgm:prSet presAssocID="{BECE21DE-4FBC-488B-A155-1568E48B231A}" presName="Name19" presStyleLbl="parChTrans1D2" presStyleIdx="1" presStyleCnt="2"/>
      <dgm:spPr/>
    </dgm:pt>
    <dgm:pt modelId="{741B85ED-C2B1-4826-84E4-F23A997BDA50}" type="pres">
      <dgm:prSet presAssocID="{00F87471-A884-49FC-8B56-4B49B257DDD5}" presName="Name21" presStyleCnt="0"/>
      <dgm:spPr/>
    </dgm:pt>
    <dgm:pt modelId="{454FD219-B5F6-4700-8871-FD37641BD506}" type="pres">
      <dgm:prSet presAssocID="{00F87471-A884-49FC-8B56-4B49B257DDD5}" presName="level2Shape" presStyleLbl="node2" presStyleIdx="1" presStyleCnt="2"/>
      <dgm:spPr/>
    </dgm:pt>
    <dgm:pt modelId="{F14F5636-20AC-4022-95E0-A66A59CF1776}" type="pres">
      <dgm:prSet presAssocID="{00F87471-A884-49FC-8B56-4B49B257DDD5}" presName="hierChild3" presStyleCnt="0"/>
      <dgm:spPr/>
    </dgm:pt>
    <dgm:pt modelId="{91ECD894-54BB-482B-B4C9-693BE742CE60}" type="pres">
      <dgm:prSet presAssocID="{11A8DE82-5390-41F7-BBC2-7604232DAA86}" presName="Name19" presStyleLbl="parChTrans1D3" presStyleIdx="2" presStyleCnt="4"/>
      <dgm:spPr/>
    </dgm:pt>
    <dgm:pt modelId="{8B26EA3F-B968-4BE1-AB3A-3A53600EC25D}" type="pres">
      <dgm:prSet presAssocID="{0651D273-5A29-4917-8D21-17E11E66976E}" presName="Name21" presStyleCnt="0"/>
      <dgm:spPr/>
    </dgm:pt>
    <dgm:pt modelId="{C27D3B0D-D152-406F-8872-03B0DB6502EC}" type="pres">
      <dgm:prSet presAssocID="{0651D273-5A29-4917-8D21-17E11E66976E}" presName="level2Shape" presStyleLbl="node3" presStyleIdx="2" presStyleCnt="4"/>
      <dgm:spPr/>
    </dgm:pt>
    <dgm:pt modelId="{C17834C0-0076-4F7A-91FB-C37ADB2371BF}" type="pres">
      <dgm:prSet presAssocID="{0651D273-5A29-4917-8D21-17E11E66976E}" presName="hierChild3" presStyleCnt="0"/>
      <dgm:spPr/>
    </dgm:pt>
    <dgm:pt modelId="{F45F67E8-3CF3-46B7-96B2-9794097D3457}" type="pres">
      <dgm:prSet presAssocID="{1EBD9341-D6B7-4950-B494-17F6F4025ED7}" presName="Name19" presStyleLbl="parChTrans1D3" presStyleIdx="3" presStyleCnt="4"/>
      <dgm:spPr/>
    </dgm:pt>
    <dgm:pt modelId="{8C71A029-EEFB-4621-B805-2C6BBE23C83F}" type="pres">
      <dgm:prSet presAssocID="{DC1AEEFF-B0C1-43BA-82FA-95E55EB7A310}" presName="Name21" presStyleCnt="0"/>
      <dgm:spPr/>
    </dgm:pt>
    <dgm:pt modelId="{A63CE033-E678-47C0-9B96-AA9E2FF7A6E8}" type="pres">
      <dgm:prSet presAssocID="{DC1AEEFF-B0C1-43BA-82FA-95E55EB7A310}" presName="level2Shape" presStyleLbl="node3" presStyleIdx="3" presStyleCnt="4"/>
      <dgm:spPr/>
    </dgm:pt>
    <dgm:pt modelId="{46740118-7ADE-40EC-987F-81F260C1BB4F}" type="pres">
      <dgm:prSet presAssocID="{DC1AEEFF-B0C1-43BA-82FA-95E55EB7A310}" presName="hierChild3" presStyleCnt="0"/>
      <dgm:spPr/>
    </dgm:pt>
    <dgm:pt modelId="{F015C903-4B8F-456B-8ED5-C0260D4515DC}" type="pres">
      <dgm:prSet presAssocID="{2A9D1209-AC0B-429C-8B13-D2E0DF632B2F}" presName="bgShapesFlow" presStyleCnt="0"/>
      <dgm:spPr/>
    </dgm:pt>
    <dgm:pt modelId="{7D457DE9-408D-48EA-B7A3-B99DD1DAC3E9}" type="pres">
      <dgm:prSet presAssocID="{F0B7A8EF-0E0A-40BF-AFD0-26ECF68954E1}" presName="rectComp" presStyleCnt="0"/>
      <dgm:spPr/>
    </dgm:pt>
    <dgm:pt modelId="{901BBD9A-6454-495B-BDAD-B6351630A7F0}" type="pres">
      <dgm:prSet presAssocID="{F0B7A8EF-0E0A-40BF-AFD0-26ECF68954E1}" presName="bgRect" presStyleLbl="bgShp" presStyleIdx="0" presStyleCnt="3"/>
      <dgm:spPr/>
    </dgm:pt>
    <dgm:pt modelId="{195FC99E-D15E-4549-B19B-91E16ABD1F37}" type="pres">
      <dgm:prSet presAssocID="{F0B7A8EF-0E0A-40BF-AFD0-26ECF68954E1}" presName="bgRectTx" presStyleLbl="bgShp" presStyleIdx="0" presStyleCnt="3">
        <dgm:presLayoutVars>
          <dgm:bulletEnabled val="1"/>
        </dgm:presLayoutVars>
      </dgm:prSet>
      <dgm:spPr/>
    </dgm:pt>
    <dgm:pt modelId="{EADC3415-05AA-478F-AED3-CE50926677FF}" type="pres">
      <dgm:prSet presAssocID="{F0B7A8EF-0E0A-40BF-AFD0-26ECF68954E1}" presName="spComp" presStyleCnt="0"/>
      <dgm:spPr/>
    </dgm:pt>
    <dgm:pt modelId="{BEA4CC92-D9D7-4E41-8221-8C8C9341EFC8}" type="pres">
      <dgm:prSet presAssocID="{F0B7A8EF-0E0A-40BF-AFD0-26ECF68954E1}" presName="vSp" presStyleCnt="0"/>
      <dgm:spPr/>
    </dgm:pt>
    <dgm:pt modelId="{39C1C8D3-D19C-46B2-9AAA-F5FA3A11FCDD}" type="pres">
      <dgm:prSet presAssocID="{A6B620C5-3462-4AB6-80E0-E2752D8167A1}" presName="rectComp" presStyleCnt="0"/>
      <dgm:spPr/>
    </dgm:pt>
    <dgm:pt modelId="{711F50F4-2692-418A-9776-9BF3CF55771A}" type="pres">
      <dgm:prSet presAssocID="{A6B620C5-3462-4AB6-80E0-E2752D8167A1}" presName="bgRect" presStyleLbl="bgShp" presStyleIdx="1" presStyleCnt="3"/>
      <dgm:spPr/>
    </dgm:pt>
    <dgm:pt modelId="{3BFC3257-BF10-49EF-A121-D1F0E89B1A31}" type="pres">
      <dgm:prSet presAssocID="{A6B620C5-3462-4AB6-80E0-E2752D8167A1}" presName="bgRectTx" presStyleLbl="bgShp" presStyleIdx="1" presStyleCnt="3">
        <dgm:presLayoutVars>
          <dgm:bulletEnabled val="1"/>
        </dgm:presLayoutVars>
      </dgm:prSet>
      <dgm:spPr/>
    </dgm:pt>
    <dgm:pt modelId="{B1C06B68-40F0-498C-A747-217286FF7091}" type="pres">
      <dgm:prSet presAssocID="{A6B620C5-3462-4AB6-80E0-E2752D8167A1}" presName="spComp" presStyleCnt="0"/>
      <dgm:spPr/>
    </dgm:pt>
    <dgm:pt modelId="{58DD0EE8-AE92-472A-89AA-09903D42E7CE}" type="pres">
      <dgm:prSet presAssocID="{A6B620C5-3462-4AB6-80E0-E2752D8167A1}" presName="vSp" presStyleCnt="0"/>
      <dgm:spPr/>
    </dgm:pt>
    <dgm:pt modelId="{AAA19383-A53F-4191-9CF0-99043905F142}" type="pres">
      <dgm:prSet presAssocID="{EDC96112-6318-4439-960C-4D0C315E9B8E}" presName="rectComp" presStyleCnt="0"/>
      <dgm:spPr/>
    </dgm:pt>
    <dgm:pt modelId="{75E579A8-C9C9-436F-994E-469CE6F3DE27}" type="pres">
      <dgm:prSet presAssocID="{EDC96112-6318-4439-960C-4D0C315E9B8E}" presName="bgRect" presStyleLbl="bgShp" presStyleIdx="2" presStyleCnt="3"/>
      <dgm:spPr/>
    </dgm:pt>
    <dgm:pt modelId="{72862CB3-4C3A-4FA4-A042-7795F00989DB}" type="pres">
      <dgm:prSet presAssocID="{EDC96112-6318-4439-960C-4D0C315E9B8E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3E83B200-E7B0-4C73-8775-45D40B714FA1}" srcId="{51969E3E-0DF8-46C1-9617-899E281C5D38}" destId="{6CA8332E-EA9E-47EE-A076-B42162EDC9FB}" srcOrd="0" destOrd="0" parTransId="{84F1772F-D49B-405D-8BC3-E6364B976473}" sibTransId="{C436D07D-B21E-4564-94F4-31B2E4751025}"/>
    <dgm:cxn modelId="{8371A701-D75A-481E-B083-8BC72DD796C0}" type="presOf" srcId="{9ED04DA7-C3BB-4C87-8D42-BEE2AFBFD5C1}" destId="{241D3963-10C5-4AEF-9C4C-F9B2D3D73312}" srcOrd="0" destOrd="0" presId="urn:microsoft.com/office/officeart/2005/8/layout/hierarchy6"/>
    <dgm:cxn modelId="{973A2C21-8D51-457D-894F-AB124666FB40}" srcId="{51969E3E-0DF8-46C1-9617-899E281C5D38}" destId="{9ED04DA7-C3BB-4C87-8D42-BEE2AFBFD5C1}" srcOrd="1" destOrd="0" parTransId="{A47EC117-ABDC-44BE-8FA6-4E700D2F22D1}" sibTransId="{18F4A2B9-0BBC-4E74-94C6-ACA361A24859}"/>
    <dgm:cxn modelId="{05715A28-7ABC-4C04-A576-A1F11CF4615B}" type="presOf" srcId="{F0B7A8EF-0E0A-40BF-AFD0-26ECF68954E1}" destId="{901BBD9A-6454-495B-BDAD-B6351630A7F0}" srcOrd="0" destOrd="0" presId="urn:microsoft.com/office/officeart/2005/8/layout/hierarchy6"/>
    <dgm:cxn modelId="{37C42233-756C-4D99-8CE5-40E326954195}" srcId="{2A9D1209-AC0B-429C-8B13-D2E0DF632B2F}" destId="{EDC96112-6318-4439-960C-4D0C315E9B8E}" srcOrd="3" destOrd="0" parTransId="{834D9E00-1C69-4F39-9096-5641365FD15F}" sibTransId="{BAECC5E9-0C05-42A7-8811-3B8B1F4DEDF4}"/>
    <dgm:cxn modelId="{2CD8CE5F-8BF1-4DE3-9E4E-53A8E0029152}" type="presOf" srcId="{A47EC117-ABDC-44BE-8FA6-4E700D2F22D1}" destId="{B035A6EF-EFB3-46E4-B4C0-CF6C830B2D73}" srcOrd="0" destOrd="0" presId="urn:microsoft.com/office/officeart/2005/8/layout/hierarchy6"/>
    <dgm:cxn modelId="{59B6AC43-F8D1-43DF-8EB4-0AD52982BE1B}" type="presOf" srcId="{35ECF0B7-E419-43A1-9342-B0B5121FB917}" destId="{5350F6EB-AC78-44FA-BCD8-9A46B87186D9}" srcOrd="0" destOrd="0" presId="urn:microsoft.com/office/officeart/2005/8/layout/hierarchy6"/>
    <dgm:cxn modelId="{D1A9E544-3828-4D40-BFE2-DB93C85FEF61}" type="presOf" srcId="{EA74A8F9-7051-4EEF-AD71-C9A6335030F9}" destId="{8957DFA7-7101-4E8A-8A84-4CE76B291858}" srcOrd="0" destOrd="0" presId="urn:microsoft.com/office/officeart/2005/8/layout/hierarchy6"/>
    <dgm:cxn modelId="{AB45A268-4004-455C-B2BD-70703E64CA0C}" type="presOf" srcId="{1EBD9341-D6B7-4950-B494-17F6F4025ED7}" destId="{F45F67E8-3CF3-46B7-96B2-9794097D3457}" srcOrd="0" destOrd="0" presId="urn:microsoft.com/office/officeart/2005/8/layout/hierarchy6"/>
    <dgm:cxn modelId="{9D10CD52-4A96-45EE-8322-80BEE57CB9C9}" srcId="{00F87471-A884-49FC-8B56-4B49B257DDD5}" destId="{DC1AEEFF-B0C1-43BA-82FA-95E55EB7A310}" srcOrd="1" destOrd="0" parTransId="{1EBD9341-D6B7-4950-B494-17F6F4025ED7}" sibTransId="{FC8B8E29-0B20-4D38-939F-A6FD1C3CB836}"/>
    <dgm:cxn modelId="{BA558955-0734-452C-8432-8570CBD7081A}" type="presOf" srcId="{DC1AEEFF-B0C1-43BA-82FA-95E55EB7A310}" destId="{A63CE033-E678-47C0-9B96-AA9E2FF7A6E8}" srcOrd="0" destOrd="0" presId="urn:microsoft.com/office/officeart/2005/8/layout/hierarchy6"/>
    <dgm:cxn modelId="{2CABC159-9FA2-4309-A443-AF9C9FE08542}" type="presOf" srcId="{51969E3E-0DF8-46C1-9617-899E281C5D38}" destId="{2EDA2CD8-C3F8-497D-B431-258801FC39DD}" srcOrd="0" destOrd="0" presId="urn:microsoft.com/office/officeart/2005/8/layout/hierarchy6"/>
    <dgm:cxn modelId="{7DB8A27E-8274-4084-B398-90BF0885B7AC}" srcId="{2A9D1209-AC0B-429C-8B13-D2E0DF632B2F}" destId="{A6B620C5-3462-4AB6-80E0-E2752D8167A1}" srcOrd="2" destOrd="0" parTransId="{1655C76B-4432-49E7-9F39-2654B35ADEBB}" sibTransId="{B67F8093-72E3-41FB-89A8-4443DA7D96F0}"/>
    <dgm:cxn modelId="{03799280-2302-4972-BA2F-2E967A30B200}" type="presOf" srcId="{BECE21DE-4FBC-488B-A155-1568E48B231A}" destId="{639502F2-2EFB-43C3-95B1-84E7C58186C2}" srcOrd="0" destOrd="0" presId="urn:microsoft.com/office/officeart/2005/8/layout/hierarchy6"/>
    <dgm:cxn modelId="{76334589-46B5-40C6-947B-651F2E6B5195}" type="presOf" srcId="{00F87471-A884-49FC-8B56-4B49B257DDD5}" destId="{454FD219-B5F6-4700-8871-FD37641BD506}" srcOrd="0" destOrd="0" presId="urn:microsoft.com/office/officeart/2005/8/layout/hierarchy6"/>
    <dgm:cxn modelId="{33FAD696-2EF4-4549-91D3-AB74F09E1E59}" type="presOf" srcId="{A6B620C5-3462-4AB6-80E0-E2752D8167A1}" destId="{3BFC3257-BF10-49EF-A121-D1F0E89B1A31}" srcOrd="1" destOrd="0" presId="urn:microsoft.com/office/officeart/2005/8/layout/hierarchy6"/>
    <dgm:cxn modelId="{B173839B-1AE0-49BF-A190-DCCF5992BFA7}" type="presOf" srcId="{6CA8332E-EA9E-47EE-A076-B42162EDC9FB}" destId="{58D5C64D-0D50-4059-BF41-7B09C16A98D5}" srcOrd="0" destOrd="0" presId="urn:microsoft.com/office/officeart/2005/8/layout/hierarchy6"/>
    <dgm:cxn modelId="{004126A6-1739-493E-BD11-110481C89FCB}" srcId="{00F87471-A884-49FC-8B56-4B49B257DDD5}" destId="{0651D273-5A29-4917-8D21-17E11E66976E}" srcOrd="0" destOrd="0" parTransId="{11A8DE82-5390-41F7-BBC2-7604232DAA86}" sibTransId="{EFB7BA8E-5EAB-4133-81E0-DBD25C49CF06}"/>
    <dgm:cxn modelId="{CF606EAB-4EE4-4F4B-B8E0-73AC406829EA}" srcId="{EA74A8F9-7051-4EEF-AD71-C9A6335030F9}" destId="{51969E3E-0DF8-46C1-9617-899E281C5D38}" srcOrd="0" destOrd="0" parTransId="{35ECF0B7-E419-43A1-9342-B0B5121FB917}" sibTransId="{1FD5B657-EF6E-417A-8F4D-81381C1D91C0}"/>
    <dgm:cxn modelId="{EF22EAAD-B045-490C-9918-180A6C6BFDD0}" type="presOf" srcId="{2A9D1209-AC0B-429C-8B13-D2E0DF632B2F}" destId="{4DFFBD63-8348-4006-B581-29A65AA13BF8}" srcOrd="0" destOrd="0" presId="urn:microsoft.com/office/officeart/2005/8/layout/hierarchy6"/>
    <dgm:cxn modelId="{871C87B2-433E-4E6F-817E-BA9DA6077104}" type="presOf" srcId="{0651D273-5A29-4917-8D21-17E11E66976E}" destId="{C27D3B0D-D152-406F-8872-03B0DB6502EC}" srcOrd="0" destOrd="0" presId="urn:microsoft.com/office/officeart/2005/8/layout/hierarchy6"/>
    <dgm:cxn modelId="{F5D91DB8-8D43-478F-85A2-BA9390C920DB}" srcId="{EA74A8F9-7051-4EEF-AD71-C9A6335030F9}" destId="{00F87471-A884-49FC-8B56-4B49B257DDD5}" srcOrd="1" destOrd="0" parTransId="{BECE21DE-4FBC-488B-A155-1568E48B231A}" sibTransId="{53090AA8-3103-44CF-AF1E-51EEC09FCCD7}"/>
    <dgm:cxn modelId="{149728B8-A48D-41BF-8E08-1074C96BF417}" type="presOf" srcId="{F0B7A8EF-0E0A-40BF-AFD0-26ECF68954E1}" destId="{195FC99E-D15E-4549-B19B-91E16ABD1F37}" srcOrd="1" destOrd="0" presId="urn:microsoft.com/office/officeart/2005/8/layout/hierarchy6"/>
    <dgm:cxn modelId="{4277E0BA-CAA1-44DB-9B54-0CF49F11CCCE}" srcId="{2A9D1209-AC0B-429C-8B13-D2E0DF632B2F}" destId="{F0B7A8EF-0E0A-40BF-AFD0-26ECF68954E1}" srcOrd="1" destOrd="0" parTransId="{2585CDDA-D904-4375-8612-A71DB25E39B0}" sibTransId="{D7B61ACE-C66A-46C6-AE6E-9E4450479464}"/>
    <dgm:cxn modelId="{199460BF-6F54-4257-BDF4-5FCE6FBF91A1}" type="presOf" srcId="{A6B620C5-3462-4AB6-80E0-E2752D8167A1}" destId="{711F50F4-2692-418A-9776-9BF3CF55771A}" srcOrd="0" destOrd="0" presId="urn:microsoft.com/office/officeart/2005/8/layout/hierarchy6"/>
    <dgm:cxn modelId="{585189CC-642C-443D-85E1-462FC33B9A08}" srcId="{2A9D1209-AC0B-429C-8B13-D2E0DF632B2F}" destId="{EA74A8F9-7051-4EEF-AD71-C9A6335030F9}" srcOrd="0" destOrd="0" parTransId="{AE49DED3-CE60-4103-8C67-0F39DBEEBE07}" sibTransId="{98C575B2-B074-48CF-A8E8-B88003CB94A5}"/>
    <dgm:cxn modelId="{C6B3DADB-2D4D-486E-BEA1-8F28809B01D5}" type="presOf" srcId="{EDC96112-6318-4439-960C-4D0C315E9B8E}" destId="{75E579A8-C9C9-436F-994E-469CE6F3DE27}" srcOrd="0" destOrd="0" presId="urn:microsoft.com/office/officeart/2005/8/layout/hierarchy6"/>
    <dgm:cxn modelId="{9A46C4E2-D98F-41BF-8120-ADAEBEEB15B5}" type="presOf" srcId="{EDC96112-6318-4439-960C-4D0C315E9B8E}" destId="{72862CB3-4C3A-4FA4-A042-7795F00989DB}" srcOrd="1" destOrd="0" presId="urn:microsoft.com/office/officeart/2005/8/layout/hierarchy6"/>
    <dgm:cxn modelId="{B63A98E3-ED98-4A6B-B47C-C3C8F43FEF39}" type="presOf" srcId="{11A8DE82-5390-41F7-BBC2-7604232DAA86}" destId="{91ECD894-54BB-482B-B4C9-693BE742CE60}" srcOrd="0" destOrd="0" presId="urn:microsoft.com/office/officeart/2005/8/layout/hierarchy6"/>
    <dgm:cxn modelId="{921528EE-B9D7-4E34-A563-B2A1B7D4610B}" type="presOf" srcId="{84F1772F-D49B-405D-8BC3-E6364B976473}" destId="{779FA1F9-1C44-40F6-9090-773910D7D394}" srcOrd="0" destOrd="0" presId="urn:microsoft.com/office/officeart/2005/8/layout/hierarchy6"/>
    <dgm:cxn modelId="{5F614D21-37CB-4E87-8648-9F29CE259035}" type="presParOf" srcId="{4DFFBD63-8348-4006-B581-29A65AA13BF8}" destId="{6AD6DD66-3F6B-4911-80C4-8D380E94060A}" srcOrd="0" destOrd="0" presId="urn:microsoft.com/office/officeart/2005/8/layout/hierarchy6"/>
    <dgm:cxn modelId="{0DBFA8B9-7A49-4088-89F4-3030EC2E390E}" type="presParOf" srcId="{6AD6DD66-3F6B-4911-80C4-8D380E94060A}" destId="{BAA373FE-A067-4E90-B546-4C73CE8EAA79}" srcOrd="0" destOrd="0" presId="urn:microsoft.com/office/officeart/2005/8/layout/hierarchy6"/>
    <dgm:cxn modelId="{BC97262D-2097-4F7A-ADD4-01877BAA43BE}" type="presParOf" srcId="{6AD6DD66-3F6B-4911-80C4-8D380E94060A}" destId="{9D844C8A-2FAE-4452-9571-BBADC3E9A388}" srcOrd="1" destOrd="0" presId="urn:microsoft.com/office/officeart/2005/8/layout/hierarchy6"/>
    <dgm:cxn modelId="{AA1FB692-8763-47A6-83AB-9B123DD7903D}" type="presParOf" srcId="{9D844C8A-2FAE-4452-9571-BBADC3E9A388}" destId="{D278FE94-DA32-4859-A259-FC3282E041FF}" srcOrd="0" destOrd="0" presId="urn:microsoft.com/office/officeart/2005/8/layout/hierarchy6"/>
    <dgm:cxn modelId="{CCC644A3-D384-46E0-B266-F60D988F4677}" type="presParOf" srcId="{D278FE94-DA32-4859-A259-FC3282E041FF}" destId="{8957DFA7-7101-4E8A-8A84-4CE76B291858}" srcOrd="0" destOrd="0" presId="urn:microsoft.com/office/officeart/2005/8/layout/hierarchy6"/>
    <dgm:cxn modelId="{AB7A4FF7-E9A0-4DF7-8C12-292200A20094}" type="presParOf" srcId="{D278FE94-DA32-4859-A259-FC3282E041FF}" destId="{1A2E82F4-D945-467D-9371-81A2F1A7EE85}" srcOrd="1" destOrd="0" presId="urn:microsoft.com/office/officeart/2005/8/layout/hierarchy6"/>
    <dgm:cxn modelId="{E0BC6495-E373-480D-B54E-0D823B162C66}" type="presParOf" srcId="{1A2E82F4-D945-467D-9371-81A2F1A7EE85}" destId="{5350F6EB-AC78-44FA-BCD8-9A46B87186D9}" srcOrd="0" destOrd="0" presId="urn:microsoft.com/office/officeart/2005/8/layout/hierarchy6"/>
    <dgm:cxn modelId="{03201EDA-2A8A-471F-9BFC-495B715AA17E}" type="presParOf" srcId="{1A2E82F4-D945-467D-9371-81A2F1A7EE85}" destId="{C35ABC1A-B67B-4F97-BA6A-ED911C1845C8}" srcOrd="1" destOrd="0" presId="urn:microsoft.com/office/officeart/2005/8/layout/hierarchy6"/>
    <dgm:cxn modelId="{67ED82DB-31A9-42A7-B5C4-F751CED4E0A9}" type="presParOf" srcId="{C35ABC1A-B67B-4F97-BA6A-ED911C1845C8}" destId="{2EDA2CD8-C3F8-497D-B431-258801FC39DD}" srcOrd="0" destOrd="0" presId="urn:microsoft.com/office/officeart/2005/8/layout/hierarchy6"/>
    <dgm:cxn modelId="{15537050-AF92-4A67-9AEA-12D14CD66A5C}" type="presParOf" srcId="{C35ABC1A-B67B-4F97-BA6A-ED911C1845C8}" destId="{9B0E5142-0F55-45C8-AF2F-D2307183C315}" srcOrd="1" destOrd="0" presId="urn:microsoft.com/office/officeart/2005/8/layout/hierarchy6"/>
    <dgm:cxn modelId="{FF77B7BA-924E-4CD9-8B70-BC76B6DA0958}" type="presParOf" srcId="{9B0E5142-0F55-45C8-AF2F-D2307183C315}" destId="{779FA1F9-1C44-40F6-9090-773910D7D394}" srcOrd="0" destOrd="0" presId="urn:microsoft.com/office/officeart/2005/8/layout/hierarchy6"/>
    <dgm:cxn modelId="{55C5B3E5-21AA-4395-97FB-877B1348EFC1}" type="presParOf" srcId="{9B0E5142-0F55-45C8-AF2F-D2307183C315}" destId="{42BFE6DA-3158-41C2-924B-11484C1835E4}" srcOrd="1" destOrd="0" presId="urn:microsoft.com/office/officeart/2005/8/layout/hierarchy6"/>
    <dgm:cxn modelId="{2DF9B480-CBC3-4C10-BE4A-C3CD3C729778}" type="presParOf" srcId="{42BFE6DA-3158-41C2-924B-11484C1835E4}" destId="{58D5C64D-0D50-4059-BF41-7B09C16A98D5}" srcOrd="0" destOrd="0" presId="urn:microsoft.com/office/officeart/2005/8/layout/hierarchy6"/>
    <dgm:cxn modelId="{BBF4EC42-5D61-4EB7-BFED-1D8127598768}" type="presParOf" srcId="{42BFE6DA-3158-41C2-924B-11484C1835E4}" destId="{A78FED3F-614D-4FA3-8F71-173A70D2E79C}" srcOrd="1" destOrd="0" presId="urn:microsoft.com/office/officeart/2005/8/layout/hierarchy6"/>
    <dgm:cxn modelId="{7D71F2A1-31D1-4C60-B080-0734EE921410}" type="presParOf" srcId="{9B0E5142-0F55-45C8-AF2F-D2307183C315}" destId="{B035A6EF-EFB3-46E4-B4C0-CF6C830B2D73}" srcOrd="2" destOrd="0" presId="urn:microsoft.com/office/officeart/2005/8/layout/hierarchy6"/>
    <dgm:cxn modelId="{07AC5E24-95FF-497C-851A-D7C353DA80AA}" type="presParOf" srcId="{9B0E5142-0F55-45C8-AF2F-D2307183C315}" destId="{257BE173-63BA-4DC8-8551-A6EB5C2FB104}" srcOrd="3" destOrd="0" presId="urn:microsoft.com/office/officeart/2005/8/layout/hierarchy6"/>
    <dgm:cxn modelId="{6BB8311D-28F6-48FF-B0DD-106063AE2293}" type="presParOf" srcId="{257BE173-63BA-4DC8-8551-A6EB5C2FB104}" destId="{241D3963-10C5-4AEF-9C4C-F9B2D3D73312}" srcOrd="0" destOrd="0" presId="urn:microsoft.com/office/officeart/2005/8/layout/hierarchy6"/>
    <dgm:cxn modelId="{28CFC439-6332-4514-B430-571ECF9520BE}" type="presParOf" srcId="{257BE173-63BA-4DC8-8551-A6EB5C2FB104}" destId="{AA32A53D-2F1C-4FE4-B655-CA5203D16FAB}" srcOrd="1" destOrd="0" presId="urn:microsoft.com/office/officeart/2005/8/layout/hierarchy6"/>
    <dgm:cxn modelId="{BFD024E2-9650-4588-9B4D-0344FB55F2BE}" type="presParOf" srcId="{1A2E82F4-D945-467D-9371-81A2F1A7EE85}" destId="{639502F2-2EFB-43C3-95B1-84E7C58186C2}" srcOrd="2" destOrd="0" presId="urn:microsoft.com/office/officeart/2005/8/layout/hierarchy6"/>
    <dgm:cxn modelId="{197DDC85-1B76-4E2A-A03C-72E85C8C1CD8}" type="presParOf" srcId="{1A2E82F4-D945-467D-9371-81A2F1A7EE85}" destId="{741B85ED-C2B1-4826-84E4-F23A997BDA50}" srcOrd="3" destOrd="0" presId="urn:microsoft.com/office/officeart/2005/8/layout/hierarchy6"/>
    <dgm:cxn modelId="{A389E94B-810A-4775-A3F5-F8EDA2B2E7D7}" type="presParOf" srcId="{741B85ED-C2B1-4826-84E4-F23A997BDA50}" destId="{454FD219-B5F6-4700-8871-FD37641BD506}" srcOrd="0" destOrd="0" presId="urn:microsoft.com/office/officeart/2005/8/layout/hierarchy6"/>
    <dgm:cxn modelId="{D861E469-8581-4C87-AE45-867211492C5F}" type="presParOf" srcId="{741B85ED-C2B1-4826-84E4-F23A997BDA50}" destId="{F14F5636-20AC-4022-95E0-A66A59CF1776}" srcOrd="1" destOrd="0" presId="urn:microsoft.com/office/officeart/2005/8/layout/hierarchy6"/>
    <dgm:cxn modelId="{CA78D1DA-E5F1-49DB-BBFF-4F8116E3BC0D}" type="presParOf" srcId="{F14F5636-20AC-4022-95E0-A66A59CF1776}" destId="{91ECD894-54BB-482B-B4C9-693BE742CE60}" srcOrd="0" destOrd="0" presId="urn:microsoft.com/office/officeart/2005/8/layout/hierarchy6"/>
    <dgm:cxn modelId="{73436DE6-7E81-4C22-80FB-BBD44F465A3E}" type="presParOf" srcId="{F14F5636-20AC-4022-95E0-A66A59CF1776}" destId="{8B26EA3F-B968-4BE1-AB3A-3A53600EC25D}" srcOrd="1" destOrd="0" presId="urn:microsoft.com/office/officeart/2005/8/layout/hierarchy6"/>
    <dgm:cxn modelId="{B4039EAC-C9D9-4AFD-A185-0E909F8F8385}" type="presParOf" srcId="{8B26EA3F-B968-4BE1-AB3A-3A53600EC25D}" destId="{C27D3B0D-D152-406F-8872-03B0DB6502EC}" srcOrd="0" destOrd="0" presId="urn:microsoft.com/office/officeart/2005/8/layout/hierarchy6"/>
    <dgm:cxn modelId="{40185F20-9A29-4514-88A4-0D83D88A2E1F}" type="presParOf" srcId="{8B26EA3F-B968-4BE1-AB3A-3A53600EC25D}" destId="{C17834C0-0076-4F7A-91FB-C37ADB2371BF}" srcOrd="1" destOrd="0" presId="urn:microsoft.com/office/officeart/2005/8/layout/hierarchy6"/>
    <dgm:cxn modelId="{5DA8CAC2-6629-42B7-AA4A-387DBEAE882A}" type="presParOf" srcId="{F14F5636-20AC-4022-95E0-A66A59CF1776}" destId="{F45F67E8-3CF3-46B7-96B2-9794097D3457}" srcOrd="2" destOrd="0" presId="urn:microsoft.com/office/officeart/2005/8/layout/hierarchy6"/>
    <dgm:cxn modelId="{597DFE2C-72B7-44D8-B8C6-710E1D69D35E}" type="presParOf" srcId="{F14F5636-20AC-4022-95E0-A66A59CF1776}" destId="{8C71A029-EEFB-4621-B805-2C6BBE23C83F}" srcOrd="3" destOrd="0" presId="urn:microsoft.com/office/officeart/2005/8/layout/hierarchy6"/>
    <dgm:cxn modelId="{1E0F9693-4009-4CCA-87FB-05B70F0DCC3A}" type="presParOf" srcId="{8C71A029-EEFB-4621-B805-2C6BBE23C83F}" destId="{A63CE033-E678-47C0-9B96-AA9E2FF7A6E8}" srcOrd="0" destOrd="0" presId="urn:microsoft.com/office/officeart/2005/8/layout/hierarchy6"/>
    <dgm:cxn modelId="{041D3218-7C0F-447C-A92D-AE49F4ED1DE7}" type="presParOf" srcId="{8C71A029-EEFB-4621-B805-2C6BBE23C83F}" destId="{46740118-7ADE-40EC-987F-81F260C1BB4F}" srcOrd="1" destOrd="0" presId="urn:microsoft.com/office/officeart/2005/8/layout/hierarchy6"/>
    <dgm:cxn modelId="{FB7C590B-3C2E-4226-AE8D-71B6A38E09BC}" type="presParOf" srcId="{4DFFBD63-8348-4006-B581-29A65AA13BF8}" destId="{F015C903-4B8F-456B-8ED5-C0260D4515DC}" srcOrd="1" destOrd="0" presId="urn:microsoft.com/office/officeart/2005/8/layout/hierarchy6"/>
    <dgm:cxn modelId="{F24E904B-7CCF-47E1-A80D-782F2E6E2C8F}" type="presParOf" srcId="{F015C903-4B8F-456B-8ED5-C0260D4515DC}" destId="{7D457DE9-408D-48EA-B7A3-B99DD1DAC3E9}" srcOrd="0" destOrd="0" presId="urn:microsoft.com/office/officeart/2005/8/layout/hierarchy6"/>
    <dgm:cxn modelId="{59EFCD80-D6EE-41BD-9E29-0961548AD2F8}" type="presParOf" srcId="{7D457DE9-408D-48EA-B7A3-B99DD1DAC3E9}" destId="{901BBD9A-6454-495B-BDAD-B6351630A7F0}" srcOrd="0" destOrd="0" presId="urn:microsoft.com/office/officeart/2005/8/layout/hierarchy6"/>
    <dgm:cxn modelId="{5492CE95-544E-4364-BA17-C113A800FC46}" type="presParOf" srcId="{7D457DE9-408D-48EA-B7A3-B99DD1DAC3E9}" destId="{195FC99E-D15E-4549-B19B-91E16ABD1F37}" srcOrd="1" destOrd="0" presId="urn:microsoft.com/office/officeart/2005/8/layout/hierarchy6"/>
    <dgm:cxn modelId="{CC331F2D-1D20-4B87-BDF4-D4E8D7D6384F}" type="presParOf" srcId="{F015C903-4B8F-456B-8ED5-C0260D4515DC}" destId="{EADC3415-05AA-478F-AED3-CE50926677FF}" srcOrd="1" destOrd="0" presId="urn:microsoft.com/office/officeart/2005/8/layout/hierarchy6"/>
    <dgm:cxn modelId="{8CC12702-A14B-46C5-BA91-469ECAAEDECB}" type="presParOf" srcId="{EADC3415-05AA-478F-AED3-CE50926677FF}" destId="{BEA4CC92-D9D7-4E41-8221-8C8C9341EFC8}" srcOrd="0" destOrd="0" presId="urn:microsoft.com/office/officeart/2005/8/layout/hierarchy6"/>
    <dgm:cxn modelId="{B0A78068-D41B-47DC-9C24-EFEFF226BA87}" type="presParOf" srcId="{F015C903-4B8F-456B-8ED5-C0260D4515DC}" destId="{39C1C8D3-D19C-46B2-9AAA-F5FA3A11FCDD}" srcOrd="2" destOrd="0" presId="urn:microsoft.com/office/officeart/2005/8/layout/hierarchy6"/>
    <dgm:cxn modelId="{0506A225-96D4-4E29-BB51-B847E43E3C42}" type="presParOf" srcId="{39C1C8D3-D19C-46B2-9AAA-F5FA3A11FCDD}" destId="{711F50F4-2692-418A-9776-9BF3CF55771A}" srcOrd="0" destOrd="0" presId="urn:microsoft.com/office/officeart/2005/8/layout/hierarchy6"/>
    <dgm:cxn modelId="{EBAEB524-20C9-4193-B697-9A4FB1CB693D}" type="presParOf" srcId="{39C1C8D3-D19C-46B2-9AAA-F5FA3A11FCDD}" destId="{3BFC3257-BF10-49EF-A121-D1F0E89B1A31}" srcOrd="1" destOrd="0" presId="urn:microsoft.com/office/officeart/2005/8/layout/hierarchy6"/>
    <dgm:cxn modelId="{8940692D-E755-48EF-AC38-322E338F24D7}" type="presParOf" srcId="{F015C903-4B8F-456B-8ED5-C0260D4515DC}" destId="{B1C06B68-40F0-498C-A747-217286FF7091}" srcOrd="3" destOrd="0" presId="urn:microsoft.com/office/officeart/2005/8/layout/hierarchy6"/>
    <dgm:cxn modelId="{096FF8A8-C5A4-4D07-A1A9-52DEB9572B8D}" type="presParOf" srcId="{B1C06B68-40F0-498C-A747-217286FF7091}" destId="{58DD0EE8-AE92-472A-89AA-09903D42E7CE}" srcOrd="0" destOrd="0" presId="urn:microsoft.com/office/officeart/2005/8/layout/hierarchy6"/>
    <dgm:cxn modelId="{BEAEA896-3BAA-4176-9DD9-72218E78021D}" type="presParOf" srcId="{F015C903-4B8F-456B-8ED5-C0260D4515DC}" destId="{AAA19383-A53F-4191-9CF0-99043905F142}" srcOrd="4" destOrd="0" presId="urn:microsoft.com/office/officeart/2005/8/layout/hierarchy6"/>
    <dgm:cxn modelId="{141724CC-569B-43AE-83D3-7F9757304835}" type="presParOf" srcId="{AAA19383-A53F-4191-9CF0-99043905F142}" destId="{75E579A8-C9C9-436F-994E-469CE6F3DE27}" srcOrd="0" destOrd="0" presId="urn:microsoft.com/office/officeart/2005/8/layout/hierarchy6"/>
    <dgm:cxn modelId="{7FC1A07D-76E1-4624-8CED-D80F850F00D0}" type="presParOf" srcId="{AAA19383-A53F-4191-9CF0-99043905F142}" destId="{72862CB3-4C3A-4FA4-A042-7795F00989D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898C145-0CE7-449E-A54F-5335E3E6938B}" type="doc">
      <dgm:prSet loTypeId="urn:microsoft.com/office/officeart/2005/8/layout/bList2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BE9AB822-28EE-48C3-8213-924B6CFBFDCF}">
      <dgm:prSet phldrT="[Text]"/>
      <dgm:spPr/>
      <dgm:t>
        <a:bodyPr/>
        <a:lstStyle/>
        <a:p>
          <a:r>
            <a:rPr lang="zh-CN" altLang="en-US" dirty="0"/>
            <a:t>第三方平台</a:t>
          </a:r>
          <a:endParaRPr lang="en-US" dirty="0"/>
        </a:p>
      </dgm:t>
    </dgm:pt>
    <dgm:pt modelId="{0798CA51-971B-4B4F-9A32-D5FEDA78181B}" type="parTrans" cxnId="{77D79FAF-BF6D-410F-8CA0-176535A1F101}">
      <dgm:prSet/>
      <dgm:spPr/>
      <dgm:t>
        <a:bodyPr/>
        <a:lstStyle/>
        <a:p>
          <a:endParaRPr lang="en-US"/>
        </a:p>
      </dgm:t>
    </dgm:pt>
    <dgm:pt modelId="{B518F401-6888-4444-8CC0-99E2238C738D}" type="sibTrans" cxnId="{77D79FAF-BF6D-410F-8CA0-176535A1F101}">
      <dgm:prSet/>
      <dgm:spPr/>
      <dgm:t>
        <a:bodyPr/>
        <a:lstStyle/>
        <a:p>
          <a:endParaRPr lang="en-US"/>
        </a:p>
      </dgm:t>
    </dgm:pt>
    <dgm:pt modelId="{B407BCE8-7586-4875-B041-F8D4697C1D44}">
      <dgm:prSet phldrT="[Text]"/>
      <dgm:spPr/>
      <dgm:t>
        <a:bodyPr/>
        <a:lstStyle/>
        <a:p>
          <a:r>
            <a:rPr lang="zh-CN" altLang="en-US" dirty="0"/>
            <a:t>元宇宙平台</a:t>
          </a:r>
          <a:endParaRPr lang="en-US" dirty="0"/>
        </a:p>
      </dgm:t>
    </dgm:pt>
    <dgm:pt modelId="{4371540C-5D54-4ADD-A48C-BBC0030EAA11}" type="parTrans" cxnId="{9E95500E-6737-458A-916B-F909D4FD9BA6}">
      <dgm:prSet/>
      <dgm:spPr/>
      <dgm:t>
        <a:bodyPr/>
        <a:lstStyle/>
        <a:p>
          <a:endParaRPr lang="en-US"/>
        </a:p>
      </dgm:t>
    </dgm:pt>
    <dgm:pt modelId="{E484CE63-3933-44BD-ABB0-DF6EEED1AAEC}" type="sibTrans" cxnId="{9E95500E-6737-458A-916B-F909D4FD9BA6}">
      <dgm:prSet/>
      <dgm:spPr/>
      <dgm:t>
        <a:bodyPr/>
        <a:lstStyle/>
        <a:p>
          <a:endParaRPr lang="en-US"/>
        </a:p>
      </dgm:t>
    </dgm:pt>
    <dgm:pt modelId="{FD07E6A2-A65B-48B1-9E00-3B3C05A5B979}" type="pres">
      <dgm:prSet presAssocID="{F898C145-0CE7-449E-A54F-5335E3E6938B}" presName="diagram" presStyleCnt="0">
        <dgm:presLayoutVars>
          <dgm:dir/>
          <dgm:animLvl val="lvl"/>
          <dgm:resizeHandles val="exact"/>
        </dgm:presLayoutVars>
      </dgm:prSet>
      <dgm:spPr/>
    </dgm:pt>
    <dgm:pt modelId="{D1A9AD13-24C1-4F3B-B1C2-27B4D9A4036F}" type="pres">
      <dgm:prSet presAssocID="{BE9AB822-28EE-48C3-8213-924B6CFBFDCF}" presName="compNode" presStyleCnt="0"/>
      <dgm:spPr/>
    </dgm:pt>
    <dgm:pt modelId="{5B3662E1-D5BC-49A2-B5EC-1728F65B9174}" type="pres">
      <dgm:prSet presAssocID="{BE9AB822-28EE-48C3-8213-924B6CFBFDCF}" presName="childRect" presStyleLbl="bgAcc1" presStyleIdx="0" presStyleCnt="2">
        <dgm:presLayoutVars>
          <dgm:bulletEnabled val="1"/>
        </dgm:presLayoutVars>
      </dgm:prSet>
      <dgm:spPr/>
    </dgm:pt>
    <dgm:pt modelId="{7793FB17-EB64-4707-BADF-7C271EE5681C}" type="pres">
      <dgm:prSet presAssocID="{BE9AB822-28EE-48C3-8213-924B6CFBFDCF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5455D39D-882E-4277-B04A-52BBECDC31F7}" type="pres">
      <dgm:prSet presAssocID="{BE9AB822-28EE-48C3-8213-924B6CFBFDCF}" presName="parentRect" presStyleLbl="alignNode1" presStyleIdx="0" presStyleCnt="2"/>
      <dgm:spPr/>
    </dgm:pt>
    <dgm:pt modelId="{4EF2E6B3-E3DE-468C-BBBC-893707D24F0F}" type="pres">
      <dgm:prSet presAssocID="{BE9AB822-28EE-48C3-8213-924B6CFBFDCF}" presName="adorn" presStyleLbl="fgAccFollowNode1" presStyleIdx="0" presStyleCnt="2"/>
      <dgm:spPr/>
    </dgm:pt>
    <dgm:pt modelId="{4AF59B96-5374-46DB-B74D-ACA697FA0B22}" type="pres">
      <dgm:prSet presAssocID="{B518F401-6888-4444-8CC0-99E2238C738D}" presName="sibTrans" presStyleLbl="sibTrans2D1" presStyleIdx="0" presStyleCnt="0"/>
      <dgm:spPr/>
    </dgm:pt>
    <dgm:pt modelId="{E1D9E377-AEF6-4AAC-847C-DAB1193D6C42}" type="pres">
      <dgm:prSet presAssocID="{B407BCE8-7586-4875-B041-F8D4697C1D44}" presName="compNode" presStyleCnt="0"/>
      <dgm:spPr/>
    </dgm:pt>
    <dgm:pt modelId="{7B910553-C932-4D6B-A2BA-BF11ECC4122F}" type="pres">
      <dgm:prSet presAssocID="{B407BCE8-7586-4875-B041-F8D4697C1D44}" presName="childRect" presStyleLbl="bgAcc1" presStyleIdx="1" presStyleCnt="2">
        <dgm:presLayoutVars>
          <dgm:bulletEnabled val="1"/>
        </dgm:presLayoutVars>
      </dgm:prSet>
      <dgm:spPr/>
    </dgm:pt>
    <dgm:pt modelId="{B2DDF621-4580-4E8C-8DEC-4850F073CD2E}" type="pres">
      <dgm:prSet presAssocID="{B407BCE8-7586-4875-B041-F8D4697C1D44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9E5D2DF9-C6D3-4730-921B-A60E947EB144}" type="pres">
      <dgm:prSet presAssocID="{B407BCE8-7586-4875-B041-F8D4697C1D44}" presName="parentRect" presStyleLbl="alignNode1" presStyleIdx="1" presStyleCnt="2"/>
      <dgm:spPr/>
    </dgm:pt>
    <dgm:pt modelId="{CDF41E8F-D0B2-4AD7-90E2-760EA5D89067}" type="pres">
      <dgm:prSet presAssocID="{B407BCE8-7586-4875-B041-F8D4697C1D44}" presName="adorn" presStyleLbl="fgAccFollowNode1" presStyleIdx="1" presStyleCnt="2"/>
      <dgm:spPr/>
    </dgm:pt>
  </dgm:ptLst>
  <dgm:cxnLst>
    <dgm:cxn modelId="{88C9A608-9670-4F68-83D6-1DAA18F6F291}" type="presOf" srcId="{B407BCE8-7586-4875-B041-F8D4697C1D44}" destId="{9E5D2DF9-C6D3-4730-921B-A60E947EB144}" srcOrd="1" destOrd="0" presId="urn:microsoft.com/office/officeart/2005/8/layout/bList2"/>
    <dgm:cxn modelId="{9E95500E-6737-458A-916B-F909D4FD9BA6}" srcId="{F898C145-0CE7-449E-A54F-5335E3E6938B}" destId="{B407BCE8-7586-4875-B041-F8D4697C1D44}" srcOrd="1" destOrd="0" parTransId="{4371540C-5D54-4ADD-A48C-BBC0030EAA11}" sibTransId="{E484CE63-3933-44BD-ABB0-DF6EEED1AAEC}"/>
    <dgm:cxn modelId="{1920900F-0931-43CC-8125-B2D92DD30139}" type="presOf" srcId="{F898C145-0CE7-449E-A54F-5335E3E6938B}" destId="{FD07E6A2-A65B-48B1-9E00-3B3C05A5B979}" srcOrd="0" destOrd="0" presId="urn:microsoft.com/office/officeart/2005/8/layout/bList2"/>
    <dgm:cxn modelId="{F38F1847-DB46-4E18-AB10-575AEF6314DF}" type="presOf" srcId="{BE9AB822-28EE-48C3-8213-924B6CFBFDCF}" destId="{5455D39D-882E-4277-B04A-52BBECDC31F7}" srcOrd="1" destOrd="0" presId="urn:microsoft.com/office/officeart/2005/8/layout/bList2"/>
    <dgm:cxn modelId="{4C61C081-F053-4EF2-B984-2808494D7A3F}" type="presOf" srcId="{BE9AB822-28EE-48C3-8213-924B6CFBFDCF}" destId="{7793FB17-EB64-4707-BADF-7C271EE5681C}" srcOrd="0" destOrd="0" presId="urn:microsoft.com/office/officeart/2005/8/layout/bList2"/>
    <dgm:cxn modelId="{77D79FAF-BF6D-410F-8CA0-176535A1F101}" srcId="{F898C145-0CE7-449E-A54F-5335E3E6938B}" destId="{BE9AB822-28EE-48C3-8213-924B6CFBFDCF}" srcOrd="0" destOrd="0" parTransId="{0798CA51-971B-4B4F-9A32-D5FEDA78181B}" sibTransId="{B518F401-6888-4444-8CC0-99E2238C738D}"/>
    <dgm:cxn modelId="{E25B28C6-F108-4681-914F-4F47854E9DE3}" type="presOf" srcId="{B518F401-6888-4444-8CC0-99E2238C738D}" destId="{4AF59B96-5374-46DB-B74D-ACA697FA0B22}" srcOrd="0" destOrd="0" presId="urn:microsoft.com/office/officeart/2005/8/layout/bList2"/>
    <dgm:cxn modelId="{D11ADED5-A434-48FE-82BD-1364FE6A62A9}" type="presOf" srcId="{B407BCE8-7586-4875-B041-F8D4697C1D44}" destId="{B2DDF621-4580-4E8C-8DEC-4850F073CD2E}" srcOrd="0" destOrd="0" presId="urn:microsoft.com/office/officeart/2005/8/layout/bList2"/>
    <dgm:cxn modelId="{4ABBD440-FAE7-4D3A-86E8-54865A9A986A}" type="presParOf" srcId="{FD07E6A2-A65B-48B1-9E00-3B3C05A5B979}" destId="{D1A9AD13-24C1-4F3B-B1C2-27B4D9A4036F}" srcOrd="0" destOrd="0" presId="urn:microsoft.com/office/officeart/2005/8/layout/bList2"/>
    <dgm:cxn modelId="{0C588BFF-5924-47A8-94E0-0D143AFE97A2}" type="presParOf" srcId="{D1A9AD13-24C1-4F3B-B1C2-27B4D9A4036F}" destId="{5B3662E1-D5BC-49A2-B5EC-1728F65B9174}" srcOrd="0" destOrd="0" presId="urn:microsoft.com/office/officeart/2005/8/layout/bList2"/>
    <dgm:cxn modelId="{A967D0D3-7E24-4E3B-AFA4-622A16A12FE1}" type="presParOf" srcId="{D1A9AD13-24C1-4F3B-B1C2-27B4D9A4036F}" destId="{7793FB17-EB64-4707-BADF-7C271EE5681C}" srcOrd="1" destOrd="0" presId="urn:microsoft.com/office/officeart/2005/8/layout/bList2"/>
    <dgm:cxn modelId="{F8D0046D-A8A5-4C73-A1BA-46204AAE80D2}" type="presParOf" srcId="{D1A9AD13-24C1-4F3B-B1C2-27B4D9A4036F}" destId="{5455D39D-882E-4277-B04A-52BBECDC31F7}" srcOrd="2" destOrd="0" presId="urn:microsoft.com/office/officeart/2005/8/layout/bList2"/>
    <dgm:cxn modelId="{57838DD6-FCD1-492A-8260-D1D867465830}" type="presParOf" srcId="{D1A9AD13-24C1-4F3B-B1C2-27B4D9A4036F}" destId="{4EF2E6B3-E3DE-468C-BBBC-893707D24F0F}" srcOrd="3" destOrd="0" presId="urn:microsoft.com/office/officeart/2005/8/layout/bList2"/>
    <dgm:cxn modelId="{461CB1F9-62FA-49AD-B9E9-778BF11C4C9F}" type="presParOf" srcId="{FD07E6A2-A65B-48B1-9E00-3B3C05A5B979}" destId="{4AF59B96-5374-46DB-B74D-ACA697FA0B22}" srcOrd="1" destOrd="0" presId="urn:microsoft.com/office/officeart/2005/8/layout/bList2"/>
    <dgm:cxn modelId="{E33AFC5E-62FF-4CD2-9BD3-548C9BA974F9}" type="presParOf" srcId="{FD07E6A2-A65B-48B1-9E00-3B3C05A5B979}" destId="{E1D9E377-AEF6-4AAC-847C-DAB1193D6C42}" srcOrd="2" destOrd="0" presId="urn:microsoft.com/office/officeart/2005/8/layout/bList2"/>
    <dgm:cxn modelId="{292472D5-6A8E-4945-8A5D-286AD7BBAA64}" type="presParOf" srcId="{E1D9E377-AEF6-4AAC-847C-DAB1193D6C42}" destId="{7B910553-C932-4D6B-A2BA-BF11ECC4122F}" srcOrd="0" destOrd="0" presId="urn:microsoft.com/office/officeart/2005/8/layout/bList2"/>
    <dgm:cxn modelId="{65DE6B75-B971-402C-8B59-C063AB2F8792}" type="presParOf" srcId="{E1D9E377-AEF6-4AAC-847C-DAB1193D6C42}" destId="{B2DDF621-4580-4E8C-8DEC-4850F073CD2E}" srcOrd="1" destOrd="0" presId="urn:microsoft.com/office/officeart/2005/8/layout/bList2"/>
    <dgm:cxn modelId="{948C39C4-0A84-4CF8-9B03-1CDC4C38E4E9}" type="presParOf" srcId="{E1D9E377-AEF6-4AAC-847C-DAB1193D6C42}" destId="{9E5D2DF9-C6D3-4730-921B-A60E947EB144}" srcOrd="2" destOrd="0" presId="urn:microsoft.com/office/officeart/2005/8/layout/bList2"/>
    <dgm:cxn modelId="{420E46DA-C047-4223-8CDF-832B19861C06}" type="presParOf" srcId="{E1D9E377-AEF6-4AAC-847C-DAB1193D6C42}" destId="{CDF41E8F-D0B2-4AD7-90E2-760EA5D89067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1E160AD1-4360-49FB-9A37-CC66263555AB}" type="doc">
      <dgm:prSet loTypeId="urn:microsoft.com/office/officeart/2005/8/layout/hierarchy6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29BA31-2F87-4215-B899-AC8570002F21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元宇宙服务器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1FFC13-355D-4F88-A4FF-F10C60F257A2}" type="parTrans" cxnId="{348ACE7B-7216-4901-AF00-41B73B26421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B61988-3EF0-46A5-81EF-C6300E882615}" type="sibTrans" cxnId="{348ACE7B-7216-4901-AF00-41B73B26421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E7DBF9-0EAC-4B56-A47C-2440EA1EC943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EDB792A-5332-40AE-BBA2-9440A3593273}" type="parTrans" cxnId="{3F086DCF-9B29-47F6-B522-AA614C870E40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4D7FE4-B8FD-4B6C-B21C-21094F55CF6A}" type="sibTrans" cxnId="{3F086DCF-9B29-47F6-B522-AA614C870E40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8E6C14-2298-47C8-9CC1-14C9E4CF251E}">
      <dgm:prSet phldrT="[Text]" custT="1"/>
      <dgm:spPr/>
      <dgm:t>
        <a:bodyPr/>
        <a:lstStyle/>
        <a:p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E22417-D776-4795-8DD6-E7C72D537D59}" type="parTrans" cxnId="{90D80B4D-C9E9-4F2A-8A7B-46962AF4F1B1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C6C369-A9F1-4702-B808-37C2271ED137}" type="sibTrans" cxnId="{90D80B4D-C9E9-4F2A-8A7B-46962AF4F1B1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13DF90-3A96-4F1E-9513-1A2B7111BA47}">
      <dgm:prSet phldrT="[Text]" custT="1"/>
      <dgm:spPr/>
      <dgm:t>
        <a:bodyPr/>
        <a:lstStyle/>
        <a:p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608C80-35CC-4AB3-A5A5-B6E5E83EEE64}" type="parTrans" cxnId="{F88283C1-D604-4643-8D06-1C846B2DB367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058B4E-86D9-4E6C-93A1-D3017C107646}" type="sibTrans" cxnId="{F88283C1-D604-4643-8D06-1C846B2DB367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D5DC50-1E45-43D6-9507-EA492FC3E9A3}">
      <dgm:prSet phldrT="[Text]" custT="1"/>
      <dgm:spPr/>
      <dgm:t>
        <a:bodyPr/>
        <a:lstStyle/>
        <a:p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D5D09F-71C5-4B8C-A08A-66FEB678A3A3}" type="parTrans" cxnId="{6E706B8A-EF9C-4528-9FF9-B802483D236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5F5067-6633-4710-9040-151C869D5E6B}" type="sibTrans" cxnId="{6E706B8A-EF9C-4528-9FF9-B802483D236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2DF772-EAA5-4796-A963-3C5F2DC3AFE7}" type="pres">
      <dgm:prSet presAssocID="{1E160AD1-4360-49FB-9A37-CC66263555A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362AAC2-9D6F-4539-82E8-556633CA7023}" type="pres">
      <dgm:prSet presAssocID="{1E160AD1-4360-49FB-9A37-CC66263555AB}" presName="hierFlow" presStyleCnt="0"/>
      <dgm:spPr/>
    </dgm:pt>
    <dgm:pt modelId="{54637D02-F9F2-407C-96EC-983D6C1BCAA1}" type="pres">
      <dgm:prSet presAssocID="{1E160AD1-4360-49FB-9A37-CC66263555A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969D29D-793E-4223-949A-8469DBB63A83}" type="pres">
      <dgm:prSet presAssocID="{2D29BA31-2F87-4215-B899-AC8570002F21}" presName="Name14" presStyleCnt="0"/>
      <dgm:spPr/>
    </dgm:pt>
    <dgm:pt modelId="{628726D8-AC52-4B18-8BD5-35EDFCAED206}" type="pres">
      <dgm:prSet presAssocID="{2D29BA31-2F87-4215-B899-AC8570002F21}" presName="level1Shape" presStyleLbl="node0" presStyleIdx="0" presStyleCnt="1" custScaleX="145238" custScaleY="73075">
        <dgm:presLayoutVars>
          <dgm:chPref val="3"/>
        </dgm:presLayoutVars>
      </dgm:prSet>
      <dgm:spPr/>
    </dgm:pt>
    <dgm:pt modelId="{63E770AA-3C70-4F7C-8850-CB719590A782}" type="pres">
      <dgm:prSet presAssocID="{2D29BA31-2F87-4215-B899-AC8570002F21}" presName="hierChild2" presStyleCnt="0"/>
      <dgm:spPr/>
    </dgm:pt>
    <dgm:pt modelId="{B28B7E9F-E3B5-4ACA-8F9C-3B0D105E4FAB}" type="pres">
      <dgm:prSet presAssocID="{9EDB792A-5332-40AE-BBA2-9440A3593273}" presName="Name19" presStyleLbl="parChTrans1D2" presStyleIdx="0" presStyleCnt="1"/>
      <dgm:spPr/>
    </dgm:pt>
    <dgm:pt modelId="{E2988892-483F-45EA-B7DF-432B46B51345}" type="pres">
      <dgm:prSet presAssocID="{7EE7DBF9-0EAC-4B56-A47C-2440EA1EC943}" presName="Name21" presStyleCnt="0"/>
      <dgm:spPr/>
    </dgm:pt>
    <dgm:pt modelId="{CAC5A401-3EA0-4B77-9C6E-C0982A7D64B7}" type="pres">
      <dgm:prSet presAssocID="{7EE7DBF9-0EAC-4B56-A47C-2440EA1EC943}" presName="level2Shape" presStyleLbl="node2" presStyleIdx="0" presStyleCnt="1" custScaleX="145238" custScaleY="73075" custLinFactNeighborY="-24049"/>
      <dgm:spPr/>
    </dgm:pt>
    <dgm:pt modelId="{8FCFDDF3-AC40-4EEE-B238-E526D79D2BD5}" type="pres">
      <dgm:prSet presAssocID="{7EE7DBF9-0EAC-4B56-A47C-2440EA1EC943}" presName="hierChild3" presStyleCnt="0"/>
      <dgm:spPr/>
    </dgm:pt>
    <dgm:pt modelId="{6DF34806-522B-40E6-B53E-059B6F62125D}" type="pres">
      <dgm:prSet presAssocID="{BB608C80-35CC-4AB3-A5A5-B6E5E83EEE64}" presName="Name19" presStyleLbl="parChTrans1D3" presStyleIdx="0" presStyleCnt="3"/>
      <dgm:spPr/>
    </dgm:pt>
    <dgm:pt modelId="{CBCAE752-6498-4EFA-92F8-3A0FFE619E40}" type="pres">
      <dgm:prSet presAssocID="{DF13DF90-3A96-4F1E-9513-1A2B7111BA47}" presName="Name21" presStyleCnt="0"/>
      <dgm:spPr/>
    </dgm:pt>
    <dgm:pt modelId="{EA9652C1-51A1-49D3-A2BC-261898BB2845}" type="pres">
      <dgm:prSet presAssocID="{DF13DF90-3A96-4F1E-9513-1A2B7111BA47}" presName="level2Shape" presStyleLbl="node3" presStyleIdx="0" presStyleCnt="3" custScaleY="45925" custLinFactNeighborY="24048"/>
      <dgm:spPr/>
    </dgm:pt>
    <dgm:pt modelId="{0A16D5E9-57D5-49CA-8723-F3828DCA6E82}" type="pres">
      <dgm:prSet presAssocID="{DF13DF90-3A96-4F1E-9513-1A2B7111BA47}" presName="hierChild3" presStyleCnt="0"/>
      <dgm:spPr/>
    </dgm:pt>
    <dgm:pt modelId="{89B0B617-FF98-48DF-A617-7269892499EA}" type="pres">
      <dgm:prSet presAssocID="{70D5D09F-71C5-4B8C-A08A-66FEB678A3A3}" presName="Name19" presStyleLbl="parChTrans1D3" presStyleIdx="1" presStyleCnt="3"/>
      <dgm:spPr/>
    </dgm:pt>
    <dgm:pt modelId="{20961134-DBB2-4EAA-8223-0917DE6FD1A4}" type="pres">
      <dgm:prSet presAssocID="{43D5DC50-1E45-43D6-9507-EA492FC3E9A3}" presName="Name21" presStyleCnt="0"/>
      <dgm:spPr/>
    </dgm:pt>
    <dgm:pt modelId="{BE97445F-B731-4607-BFA5-BAB49A906C98}" type="pres">
      <dgm:prSet presAssocID="{43D5DC50-1E45-43D6-9507-EA492FC3E9A3}" presName="level2Shape" presStyleLbl="node3" presStyleIdx="1" presStyleCnt="3" custScaleY="45925" custLinFactNeighborY="24048"/>
      <dgm:spPr/>
    </dgm:pt>
    <dgm:pt modelId="{29AFF345-13FF-4CC5-8662-85D9FED41936}" type="pres">
      <dgm:prSet presAssocID="{43D5DC50-1E45-43D6-9507-EA492FC3E9A3}" presName="hierChild3" presStyleCnt="0"/>
      <dgm:spPr/>
    </dgm:pt>
    <dgm:pt modelId="{B1811306-799A-4C4B-BAF7-5478AD995C19}" type="pres">
      <dgm:prSet presAssocID="{D8E22417-D776-4795-8DD6-E7C72D537D59}" presName="Name19" presStyleLbl="parChTrans1D3" presStyleIdx="2" presStyleCnt="3"/>
      <dgm:spPr/>
    </dgm:pt>
    <dgm:pt modelId="{84A5270A-A991-4883-8E22-1A0905791E20}" type="pres">
      <dgm:prSet presAssocID="{438E6C14-2298-47C8-9CC1-14C9E4CF251E}" presName="Name21" presStyleCnt="0"/>
      <dgm:spPr/>
    </dgm:pt>
    <dgm:pt modelId="{B786B22E-6801-40F7-ADDA-B2A64C9B89B7}" type="pres">
      <dgm:prSet presAssocID="{438E6C14-2298-47C8-9CC1-14C9E4CF251E}" presName="level2Shape" presStyleLbl="node3" presStyleIdx="2" presStyleCnt="3" custScaleY="45925" custLinFactNeighborY="24048"/>
      <dgm:spPr/>
    </dgm:pt>
    <dgm:pt modelId="{CAD36C52-0682-48DA-8CC4-6BD30C215BBF}" type="pres">
      <dgm:prSet presAssocID="{438E6C14-2298-47C8-9CC1-14C9E4CF251E}" presName="hierChild3" presStyleCnt="0"/>
      <dgm:spPr/>
    </dgm:pt>
    <dgm:pt modelId="{AC5EA7A9-149F-4279-9714-8F78DE021AF3}" type="pres">
      <dgm:prSet presAssocID="{1E160AD1-4360-49FB-9A37-CC66263555AB}" presName="bgShapesFlow" presStyleCnt="0"/>
      <dgm:spPr/>
    </dgm:pt>
  </dgm:ptLst>
  <dgm:cxnLst>
    <dgm:cxn modelId="{56A8B90C-E86B-4C72-B8CD-A5DFFC6F4DAE}" type="presOf" srcId="{7EE7DBF9-0EAC-4B56-A47C-2440EA1EC943}" destId="{CAC5A401-3EA0-4B77-9C6E-C0982A7D64B7}" srcOrd="0" destOrd="0" presId="urn:microsoft.com/office/officeart/2005/8/layout/hierarchy6"/>
    <dgm:cxn modelId="{E9C71B35-FD45-4EE6-AB93-0B56031406D4}" type="presOf" srcId="{43D5DC50-1E45-43D6-9507-EA492FC3E9A3}" destId="{BE97445F-B731-4607-BFA5-BAB49A906C98}" srcOrd="0" destOrd="0" presId="urn:microsoft.com/office/officeart/2005/8/layout/hierarchy6"/>
    <dgm:cxn modelId="{83E9F33D-A522-4BC8-AF93-2610987D1B74}" type="presOf" srcId="{DF13DF90-3A96-4F1E-9513-1A2B7111BA47}" destId="{EA9652C1-51A1-49D3-A2BC-261898BB2845}" srcOrd="0" destOrd="0" presId="urn:microsoft.com/office/officeart/2005/8/layout/hierarchy6"/>
    <dgm:cxn modelId="{90D80B4D-C9E9-4F2A-8A7B-46962AF4F1B1}" srcId="{7EE7DBF9-0EAC-4B56-A47C-2440EA1EC943}" destId="{438E6C14-2298-47C8-9CC1-14C9E4CF251E}" srcOrd="2" destOrd="0" parTransId="{D8E22417-D776-4795-8DD6-E7C72D537D59}" sibTransId="{C3C6C369-A9F1-4702-B808-37C2271ED137}"/>
    <dgm:cxn modelId="{9E08DD6D-C8D9-441C-82C6-FF7B6943CE05}" type="presOf" srcId="{1E160AD1-4360-49FB-9A37-CC66263555AB}" destId="{642DF772-EAA5-4796-A963-3C5F2DC3AFE7}" srcOrd="0" destOrd="0" presId="urn:microsoft.com/office/officeart/2005/8/layout/hierarchy6"/>
    <dgm:cxn modelId="{348ACE7B-7216-4901-AF00-41B73B26421F}" srcId="{1E160AD1-4360-49FB-9A37-CC66263555AB}" destId="{2D29BA31-2F87-4215-B899-AC8570002F21}" srcOrd="0" destOrd="0" parTransId="{C81FFC13-355D-4F88-A4FF-F10C60F257A2}" sibTransId="{0BB61988-3EF0-46A5-81EF-C6300E882615}"/>
    <dgm:cxn modelId="{6E706B8A-EF9C-4528-9FF9-B802483D2366}" srcId="{7EE7DBF9-0EAC-4B56-A47C-2440EA1EC943}" destId="{43D5DC50-1E45-43D6-9507-EA492FC3E9A3}" srcOrd="1" destOrd="0" parTransId="{70D5D09F-71C5-4B8C-A08A-66FEB678A3A3}" sibTransId="{C15F5067-6633-4710-9040-151C869D5E6B}"/>
    <dgm:cxn modelId="{9AED2CAF-D516-4989-B2BB-74C7D1F3DB81}" type="presOf" srcId="{9EDB792A-5332-40AE-BBA2-9440A3593273}" destId="{B28B7E9F-E3B5-4ACA-8F9C-3B0D105E4FAB}" srcOrd="0" destOrd="0" presId="urn:microsoft.com/office/officeart/2005/8/layout/hierarchy6"/>
    <dgm:cxn modelId="{32D7CCBE-6209-4496-AAEE-3D2F13113C33}" type="presOf" srcId="{438E6C14-2298-47C8-9CC1-14C9E4CF251E}" destId="{B786B22E-6801-40F7-ADDA-B2A64C9B89B7}" srcOrd="0" destOrd="0" presId="urn:microsoft.com/office/officeart/2005/8/layout/hierarchy6"/>
    <dgm:cxn modelId="{E74429BF-9FF0-4BA5-B61F-5A28FBAC5973}" type="presOf" srcId="{BB608C80-35CC-4AB3-A5A5-B6E5E83EEE64}" destId="{6DF34806-522B-40E6-B53E-059B6F62125D}" srcOrd="0" destOrd="0" presId="urn:microsoft.com/office/officeart/2005/8/layout/hierarchy6"/>
    <dgm:cxn modelId="{F88283C1-D604-4643-8D06-1C846B2DB367}" srcId="{7EE7DBF9-0EAC-4B56-A47C-2440EA1EC943}" destId="{DF13DF90-3A96-4F1E-9513-1A2B7111BA47}" srcOrd="0" destOrd="0" parTransId="{BB608C80-35CC-4AB3-A5A5-B6E5E83EEE64}" sibTransId="{4F058B4E-86D9-4E6C-93A1-D3017C107646}"/>
    <dgm:cxn modelId="{5D33F3C1-0991-41C8-8480-6473DA6D827F}" type="presOf" srcId="{70D5D09F-71C5-4B8C-A08A-66FEB678A3A3}" destId="{89B0B617-FF98-48DF-A617-7269892499EA}" srcOrd="0" destOrd="0" presId="urn:microsoft.com/office/officeart/2005/8/layout/hierarchy6"/>
    <dgm:cxn modelId="{3F086DCF-9B29-47F6-B522-AA614C870E40}" srcId="{2D29BA31-2F87-4215-B899-AC8570002F21}" destId="{7EE7DBF9-0EAC-4B56-A47C-2440EA1EC943}" srcOrd="0" destOrd="0" parTransId="{9EDB792A-5332-40AE-BBA2-9440A3593273}" sibTransId="{534D7FE4-B8FD-4B6C-B21C-21094F55CF6A}"/>
    <dgm:cxn modelId="{DE55B9DB-117E-49F9-95C1-0B55B17BD259}" type="presOf" srcId="{D8E22417-D776-4795-8DD6-E7C72D537D59}" destId="{B1811306-799A-4C4B-BAF7-5478AD995C19}" srcOrd="0" destOrd="0" presId="urn:microsoft.com/office/officeart/2005/8/layout/hierarchy6"/>
    <dgm:cxn modelId="{2C7DA4F6-2A91-4851-94BF-757AB4B71D30}" type="presOf" srcId="{2D29BA31-2F87-4215-B899-AC8570002F21}" destId="{628726D8-AC52-4B18-8BD5-35EDFCAED206}" srcOrd="0" destOrd="0" presId="urn:microsoft.com/office/officeart/2005/8/layout/hierarchy6"/>
    <dgm:cxn modelId="{BF61F9D2-F170-404D-8536-BF293070F1D6}" type="presParOf" srcId="{642DF772-EAA5-4796-A963-3C5F2DC3AFE7}" destId="{6362AAC2-9D6F-4539-82E8-556633CA7023}" srcOrd="0" destOrd="0" presId="urn:microsoft.com/office/officeart/2005/8/layout/hierarchy6"/>
    <dgm:cxn modelId="{C9EA659F-147E-467A-8FEA-DDA8F866C803}" type="presParOf" srcId="{6362AAC2-9D6F-4539-82E8-556633CA7023}" destId="{54637D02-F9F2-407C-96EC-983D6C1BCAA1}" srcOrd="0" destOrd="0" presId="urn:microsoft.com/office/officeart/2005/8/layout/hierarchy6"/>
    <dgm:cxn modelId="{0A126CE2-828B-4F2B-83F0-95DEF4C33408}" type="presParOf" srcId="{54637D02-F9F2-407C-96EC-983D6C1BCAA1}" destId="{A969D29D-793E-4223-949A-8469DBB63A83}" srcOrd="0" destOrd="0" presId="urn:microsoft.com/office/officeart/2005/8/layout/hierarchy6"/>
    <dgm:cxn modelId="{A8045355-4C98-4BE8-8E3C-134C14EFB1FD}" type="presParOf" srcId="{A969D29D-793E-4223-949A-8469DBB63A83}" destId="{628726D8-AC52-4B18-8BD5-35EDFCAED206}" srcOrd="0" destOrd="0" presId="urn:microsoft.com/office/officeart/2005/8/layout/hierarchy6"/>
    <dgm:cxn modelId="{AE5283B4-1A76-4827-9B85-17B01439E4B6}" type="presParOf" srcId="{A969D29D-793E-4223-949A-8469DBB63A83}" destId="{63E770AA-3C70-4F7C-8850-CB719590A782}" srcOrd="1" destOrd="0" presId="urn:microsoft.com/office/officeart/2005/8/layout/hierarchy6"/>
    <dgm:cxn modelId="{1337A2F3-BC8C-4F15-9B19-43031403FC1C}" type="presParOf" srcId="{63E770AA-3C70-4F7C-8850-CB719590A782}" destId="{B28B7E9F-E3B5-4ACA-8F9C-3B0D105E4FAB}" srcOrd="0" destOrd="0" presId="urn:microsoft.com/office/officeart/2005/8/layout/hierarchy6"/>
    <dgm:cxn modelId="{E39F56B7-4D73-41A4-B234-072178C72EB3}" type="presParOf" srcId="{63E770AA-3C70-4F7C-8850-CB719590A782}" destId="{E2988892-483F-45EA-B7DF-432B46B51345}" srcOrd="1" destOrd="0" presId="urn:microsoft.com/office/officeart/2005/8/layout/hierarchy6"/>
    <dgm:cxn modelId="{0DA49F03-7E0F-45C3-9483-E93D45A2B580}" type="presParOf" srcId="{E2988892-483F-45EA-B7DF-432B46B51345}" destId="{CAC5A401-3EA0-4B77-9C6E-C0982A7D64B7}" srcOrd="0" destOrd="0" presId="urn:microsoft.com/office/officeart/2005/8/layout/hierarchy6"/>
    <dgm:cxn modelId="{606A5B98-2C52-4EF1-BBCD-73F12D337C56}" type="presParOf" srcId="{E2988892-483F-45EA-B7DF-432B46B51345}" destId="{8FCFDDF3-AC40-4EEE-B238-E526D79D2BD5}" srcOrd="1" destOrd="0" presId="urn:microsoft.com/office/officeart/2005/8/layout/hierarchy6"/>
    <dgm:cxn modelId="{F5D09901-BCB0-4619-8443-1A799748EA4E}" type="presParOf" srcId="{8FCFDDF3-AC40-4EEE-B238-E526D79D2BD5}" destId="{6DF34806-522B-40E6-B53E-059B6F62125D}" srcOrd="0" destOrd="0" presId="urn:microsoft.com/office/officeart/2005/8/layout/hierarchy6"/>
    <dgm:cxn modelId="{2697A260-5250-4E52-BDFD-D1604C6C9855}" type="presParOf" srcId="{8FCFDDF3-AC40-4EEE-B238-E526D79D2BD5}" destId="{CBCAE752-6498-4EFA-92F8-3A0FFE619E40}" srcOrd="1" destOrd="0" presId="urn:microsoft.com/office/officeart/2005/8/layout/hierarchy6"/>
    <dgm:cxn modelId="{01E01172-40C1-4A72-89D2-FF10F2F0E3F1}" type="presParOf" srcId="{CBCAE752-6498-4EFA-92F8-3A0FFE619E40}" destId="{EA9652C1-51A1-49D3-A2BC-261898BB2845}" srcOrd="0" destOrd="0" presId="urn:microsoft.com/office/officeart/2005/8/layout/hierarchy6"/>
    <dgm:cxn modelId="{97B1588A-5205-4D27-B801-B4D2E7758661}" type="presParOf" srcId="{CBCAE752-6498-4EFA-92F8-3A0FFE619E40}" destId="{0A16D5E9-57D5-49CA-8723-F3828DCA6E82}" srcOrd="1" destOrd="0" presId="urn:microsoft.com/office/officeart/2005/8/layout/hierarchy6"/>
    <dgm:cxn modelId="{8432B68B-1292-4808-9D6E-2AF4DAA51B79}" type="presParOf" srcId="{8FCFDDF3-AC40-4EEE-B238-E526D79D2BD5}" destId="{89B0B617-FF98-48DF-A617-7269892499EA}" srcOrd="2" destOrd="0" presId="urn:microsoft.com/office/officeart/2005/8/layout/hierarchy6"/>
    <dgm:cxn modelId="{D259A0F5-B158-4A86-8BE6-059F5F59BBAE}" type="presParOf" srcId="{8FCFDDF3-AC40-4EEE-B238-E526D79D2BD5}" destId="{20961134-DBB2-4EAA-8223-0917DE6FD1A4}" srcOrd="3" destOrd="0" presId="urn:microsoft.com/office/officeart/2005/8/layout/hierarchy6"/>
    <dgm:cxn modelId="{AD651B3C-A943-40D3-9458-60E89FA1E968}" type="presParOf" srcId="{20961134-DBB2-4EAA-8223-0917DE6FD1A4}" destId="{BE97445F-B731-4607-BFA5-BAB49A906C98}" srcOrd="0" destOrd="0" presId="urn:microsoft.com/office/officeart/2005/8/layout/hierarchy6"/>
    <dgm:cxn modelId="{AFAC0414-E31C-4F5C-94AE-A23F55AC61F3}" type="presParOf" srcId="{20961134-DBB2-4EAA-8223-0917DE6FD1A4}" destId="{29AFF345-13FF-4CC5-8662-85D9FED41936}" srcOrd="1" destOrd="0" presId="urn:microsoft.com/office/officeart/2005/8/layout/hierarchy6"/>
    <dgm:cxn modelId="{D47E946A-3A8E-4CBA-BA19-035A715D2CFC}" type="presParOf" srcId="{8FCFDDF3-AC40-4EEE-B238-E526D79D2BD5}" destId="{B1811306-799A-4C4B-BAF7-5478AD995C19}" srcOrd="4" destOrd="0" presId="urn:microsoft.com/office/officeart/2005/8/layout/hierarchy6"/>
    <dgm:cxn modelId="{76B38956-B079-425C-9987-ADA6D8770B26}" type="presParOf" srcId="{8FCFDDF3-AC40-4EEE-B238-E526D79D2BD5}" destId="{84A5270A-A991-4883-8E22-1A0905791E20}" srcOrd="5" destOrd="0" presId="urn:microsoft.com/office/officeart/2005/8/layout/hierarchy6"/>
    <dgm:cxn modelId="{111ACC6C-98C9-4E80-AEDB-8FFD41593B2A}" type="presParOf" srcId="{84A5270A-A991-4883-8E22-1A0905791E20}" destId="{B786B22E-6801-40F7-ADDA-B2A64C9B89B7}" srcOrd="0" destOrd="0" presId="urn:microsoft.com/office/officeart/2005/8/layout/hierarchy6"/>
    <dgm:cxn modelId="{9FF0D255-C5A2-4932-A106-BFBA019B06B4}" type="presParOf" srcId="{84A5270A-A991-4883-8E22-1A0905791E20}" destId="{CAD36C52-0682-48DA-8CC4-6BD30C215BBF}" srcOrd="1" destOrd="0" presId="urn:microsoft.com/office/officeart/2005/8/layout/hierarchy6"/>
    <dgm:cxn modelId="{4C964ED9-C5E0-43A6-B3CB-80AC61391F4E}" type="presParOf" srcId="{642DF772-EAA5-4796-A963-3C5F2DC3AFE7}" destId="{AC5EA7A9-149F-4279-9714-8F78DE021AF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1E160AD1-4360-49FB-9A37-CC66263555A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29BA31-2F87-4215-B899-AC8570002F21}">
      <dgm:prSet phldrT="[Text]" custT="1"/>
      <dgm:spPr/>
      <dgm:t>
        <a:bodyPr/>
        <a:lstStyle/>
        <a:p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1FFC13-355D-4F88-A4FF-F10C60F257A2}" type="parTrans" cxnId="{348ACE7B-7216-4901-AF00-41B73B26421F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B61988-3EF0-46A5-81EF-C6300E882615}" type="sibTrans" cxnId="{348ACE7B-7216-4901-AF00-41B73B26421F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E7DBF9-0EAC-4B56-A47C-2440EA1EC943}">
      <dgm:prSet phldrT="[Text]" custT="1"/>
      <dgm:spPr/>
      <dgm:t>
        <a:bodyPr/>
        <a:lstStyle/>
        <a:p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EDB792A-5332-40AE-BBA2-9440A3593273}" type="parTrans" cxnId="{3F086DCF-9B29-47F6-B522-AA614C870E4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4D7FE4-B8FD-4B6C-B21C-21094F55CF6A}" type="sibTrans" cxnId="{3F086DCF-9B29-47F6-B522-AA614C870E4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8E6C14-2298-47C8-9CC1-14C9E4CF251E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其它客户端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E22417-D776-4795-8DD6-E7C72D537D59}" type="parTrans" cxnId="{90D80B4D-C9E9-4F2A-8A7B-46962AF4F1B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C6C369-A9F1-4702-B808-37C2271ED137}" type="sibTrans" cxnId="{90D80B4D-C9E9-4F2A-8A7B-46962AF4F1B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13DF90-3A96-4F1E-9513-1A2B7111BA47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元宇宙工作站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608C80-35CC-4AB3-A5A5-B6E5E83EEE64}" type="parTrans" cxnId="{F88283C1-D604-4643-8D06-1C846B2DB367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058B4E-86D9-4E6C-93A1-D3017C107646}" type="sibTrans" cxnId="{F88283C1-D604-4643-8D06-1C846B2DB367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D5DC50-1E45-43D6-9507-EA492FC3E9A3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合作方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物联网关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D5D09F-71C5-4B8C-A08A-66FEB678A3A3}" type="parTrans" cxnId="{6E706B8A-EF9C-4528-9FF9-B802483D2366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5F5067-6633-4710-9040-151C869D5E6B}" type="sibTrans" cxnId="{6E706B8A-EF9C-4528-9FF9-B802483D2366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2DF772-EAA5-4796-A963-3C5F2DC3AFE7}" type="pres">
      <dgm:prSet presAssocID="{1E160AD1-4360-49FB-9A37-CC66263555A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362AAC2-9D6F-4539-82E8-556633CA7023}" type="pres">
      <dgm:prSet presAssocID="{1E160AD1-4360-49FB-9A37-CC66263555AB}" presName="hierFlow" presStyleCnt="0"/>
      <dgm:spPr/>
    </dgm:pt>
    <dgm:pt modelId="{54637D02-F9F2-407C-96EC-983D6C1BCAA1}" type="pres">
      <dgm:prSet presAssocID="{1E160AD1-4360-49FB-9A37-CC66263555A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969D29D-793E-4223-949A-8469DBB63A83}" type="pres">
      <dgm:prSet presAssocID="{2D29BA31-2F87-4215-B899-AC8570002F21}" presName="Name14" presStyleCnt="0"/>
      <dgm:spPr/>
    </dgm:pt>
    <dgm:pt modelId="{628726D8-AC52-4B18-8BD5-35EDFCAED206}" type="pres">
      <dgm:prSet presAssocID="{2D29BA31-2F87-4215-B899-AC8570002F21}" presName="level1Shape" presStyleLbl="node0" presStyleIdx="0" presStyleCnt="1" custScaleY="28933" custLinFactNeighborY="-34070">
        <dgm:presLayoutVars>
          <dgm:chPref val="3"/>
        </dgm:presLayoutVars>
      </dgm:prSet>
      <dgm:spPr/>
    </dgm:pt>
    <dgm:pt modelId="{63E770AA-3C70-4F7C-8850-CB719590A782}" type="pres">
      <dgm:prSet presAssocID="{2D29BA31-2F87-4215-B899-AC8570002F21}" presName="hierChild2" presStyleCnt="0"/>
      <dgm:spPr/>
    </dgm:pt>
    <dgm:pt modelId="{B28B7E9F-E3B5-4ACA-8F9C-3B0D105E4FAB}" type="pres">
      <dgm:prSet presAssocID="{9EDB792A-5332-40AE-BBA2-9440A3593273}" presName="Name19" presStyleLbl="parChTrans1D2" presStyleIdx="0" presStyleCnt="1"/>
      <dgm:spPr/>
    </dgm:pt>
    <dgm:pt modelId="{E2988892-483F-45EA-B7DF-432B46B51345}" type="pres">
      <dgm:prSet presAssocID="{7EE7DBF9-0EAC-4B56-A47C-2440EA1EC943}" presName="Name21" presStyleCnt="0"/>
      <dgm:spPr/>
    </dgm:pt>
    <dgm:pt modelId="{CAC5A401-3EA0-4B77-9C6E-C0982A7D64B7}" type="pres">
      <dgm:prSet presAssocID="{7EE7DBF9-0EAC-4B56-A47C-2440EA1EC943}" presName="level2Shape" presStyleLbl="node2" presStyleIdx="0" presStyleCnt="1" custScaleY="28933" custLinFactNeighborY="-56114"/>
      <dgm:spPr/>
    </dgm:pt>
    <dgm:pt modelId="{8FCFDDF3-AC40-4EEE-B238-E526D79D2BD5}" type="pres">
      <dgm:prSet presAssocID="{7EE7DBF9-0EAC-4B56-A47C-2440EA1EC943}" presName="hierChild3" presStyleCnt="0"/>
      <dgm:spPr/>
    </dgm:pt>
    <dgm:pt modelId="{6DF34806-522B-40E6-B53E-059B6F62125D}" type="pres">
      <dgm:prSet presAssocID="{BB608C80-35CC-4AB3-A5A5-B6E5E83EEE64}" presName="Name19" presStyleLbl="parChTrans1D3" presStyleIdx="0" presStyleCnt="3"/>
      <dgm:spPr/>
    </dgm:pt>
    <dgm:pt modelId="{CBCAE752-6498-4EFA-92F8-3A0FFE619E40}" type="pres">
      <dgm:prSet presAssocID="{DF13DF90-3A96-4F1E-9513-1A2B7111BA47}" presName="Name21" presStyleCnt="0"/>
      <dgm:spPr/>
    </dgm:pt>
    <dgm:pt modelId="{EA9652C1-51A1-49D3-A2BC-261898BB2845}" type="pres">
      <dgm:prSet presAssocID="{DF13DF90-3A96-4F1E-9513-1A2B7111BA47}" presName="level2Shape" presStyleLbl="node3" presStyleIdx="0" presStyleCnt="3"/>
      <dgm:spPr/>
    </dgm:pt>
    <dgm:pt modelId="{0A16D5E9-57D5-49CA-8723-F3828DCA6E82}" type="pres">
      <dgm:prSet presAssocID="{DF13DF90-3A96-4F1E-9513-1A2B7111BA47}" presName="hierChild3" presStyleCnt="0"/>
      <dgm:spPr/>
    </dgm:pt>
    <dgm:pt modelId="{89B0B617-FF98-48DF-A617-7269892499EA}" type="pres">
      <dgm:prSet presAssocID="{70D5D09F-71C5-4B8C-A08A-66FEB678A3A3}" presName="Name19" presStyleLbl="parChTrans1D3" presStyleIdx="1" presStyleCnt="3"/>
      <dgm:spPr/>
    </dgm:pt>
    <dgm:pt modelId="{20961134-DBB2-4EAA-8223-0917DE6FD1A4}" type="pres">
      <dgm:prSet presAssocID="{43D5DC50-1E45-43D6-9507-EA492FC3E9A3}" presName="Name21" presStyleCnt="0"/>
      <dgm:spPr/>
    </dgm:pt>
    <dgm:pt modelId="{BE97445F-B731-4607-BFA5-BAB49A906C98}" type="pres">
      <dgm:prSet presAssocID="{43D5DC50-1E45-43D6-9507-EA492FC3E9A3}" presName="level2Shape" presStyleLbl="node3" presStyleIdx="1" presStyleCnt="3"/>
      <dgm:spPr/>
    </dgm:pt>
    <dgm:pt modelId="{29AFF345-13FF-4CC5-8662-85D9FED41936}" type="pres">
      <dgm:prSet presAssocID="{43D5DC50-1E45-43D6-9507-EA492FC3E9A3}" presName="hierChild3" presStyleCnt="0"/>
      <dgm:spPr/>
    </dgm:pt>
    <dgm:pt modelId="{B1811306-799A-4C4B-BAF7-5478AD995C19}" type="pres">
      <dgm:prSet presAssocID="{D8E22417-D776-4795-8DD6-E7C72D537D59}" presName="Name19" presStyleLbl="parChTrans1D3" presStyleIdx="2" presStyleCnt="3"/>
      <dgm:spPr/>
    </dgm:pt>
    <dgm:pt modelId="{84A5270A-A991-4883-8E22-1A0905791E20}" type="pres">
      <dgm:prSet presAssocID="{438E6C14-2298-47C8-9CC1-14C9E4CF251E}" presName="Name21" presStyleCnt="0"/>
      <dgm:spPr/>
    </dgm:pt>
    <dgm:pt modelId="{B786B22E-6801-40F7-ADDA-B2A64C9B89B7}" type="pres">
      <dgm:prSet presAssocID="{438E6C14-2298-47C8-9CC1-14C9E4CF251E}" presName="level2Shape" presStyleLbl="node3" presStyleIdx="2" presStyleCnt="3"/>
      <dgm:spPr/>
    </dgm:pt>
    <dgm:pt modelId="{CAD36C52-0682-48DA-8CC4-6BD30C215BBF}" type="pres">
      <dgm:prSet presAssocID="{438E6C14-2298-47C8-9CC1-14C9E4CF251E}" presName="hierChild3" presStyleCnt="0"/>
      <dgm:spPr/>
    </dgm:pt>
    <dgm:pt modelId="{AC5EA7A9-149F-4279-9714-8F78DE021AF3}" type="pres">
      <dgm:prSet presAssocID="{1E160AD1-4360-49FB-9A37-CC66263555AB}" presName="bgShapesFlow" presStyleCnt="0"/>
      <dgm:spPr/>
    </dgm:pt>
  </dgm:ptLst>
  <dgm:cxnLst>
    <dgm:cxn modelId="{56A8B90C-E86B-4C72-B8CD-A5DFFC6F4DAE}" type="presOf" srcId="{7EE7DBF9-0EAC-4B56-A47C-2440EA1EC943}" destId="{CAC5A401-3EA0-4B77-9C6E-C0982A7D64B7}" srcOrd="0" destOrd="0" presId="urn:microsoft.com/office/officeart/2005/8/layout/hierarchy6"/>
    <dgm:cxn modelId="{E9C71B35-FD45-4EE6-AB93-0B56031406D4}" type="presOf" srcId="{43D5DC50-1E45-43D6-9507-EA492FC3E9A3}" destId="{BE97445F-B731-4607-BFA5-BAB49A906C98}" srcOrd="0" destOrd="0" presId="urn:microsoft.com/office/officeart/2005/8/layout/hierarchy6"/>
    <dgm:cxn modelId="{83E9F33D-A522-4BC8-AF93-2610987D1B74}" type="presOf" srcId="{DF13DF90-3A96-4F1E-9513-1A2B7111BA47}" destId="{EA9652C1-51A1-49D3-A2BC-261898BB2845}" srcOrd="0" destOrd="0" presId="urn:microsoft.com/office/officeart/2005/8/layout/hierarchy6"/>
    <dgm:cxn modelId="{90D80B4D-C9E9-4F2A-8A7B-46962AF4F1B1}" srcId="{7EE7DBF9-0EAC-4B56-A47C-2440EA1EC943}" destId="{438E6C14-2298-47C8-9CC1-14C9E4CF251E}" srcOrd="2" destOrd="0" parTransId="{D8E22417-D776-4795-8DD6-E7C72D537D59}" sibTransId="{C3C6C369-A9F1-4702-B808-37C2271ED137}"/>
    <dgm:cxn modelId="{9E08DD6D-C8D9-441C-82C6-FF7B6943CE05}" type="presOf" srcId="{1E160AD1-4360-49FB-9A37-CC66263555AB}" destId="{642DF772-EAA5-4796-A963-3C5F2DC3AFE7}" srcOrd="0" destOrd="0" presId="urn:microsoft.com/office/officeart/2005/8/layout/hierarchy6"/>
    <dgm:cxn modelId="{348ACE7B-7216-4901-AF00-41B73B26421F}" srcId="{1E160AD1-4360-49FB-9A37-CC66263555AB}" destId="{2D29BA31-2F87-4215-B899-AC8570002F21}" srcOrd="0" destOrd="0" parTransId="{C81FFC13-355D-4F88-A4FF-F10C60F257A2}" sibTransId="{0BB61988-3EF0-46A5-81EF-C6300E882615}"/>
    <dgm:cxn modelId="{6E706B8A-EF9C-4528-9FF9-B802483D2366}" srcId="{7EE7DBF9-0EAC-4B56-A47C-2440EA1EC943}" destId="{43D5DC50-1E45-43D6-9507-EA492FC3E9A3}" srcOrd="1" destOrd="0" parTransId="{70D5D09F-71C5-4B8C-A08A-66FEB678A3A3}" sibTransId="{C15F5067-6633-4710-9040-151C869D5E6B}"/>
    <dgm:cxn modelId="{9AED2CAF-D516-4989-B2BB-74C7D1F3DB81}" type="presOf" srcId="{9EDB792A-5332-40AE-BBA2-9440A3593273}" destId="{B28B7E9F-E3B5-4ACA-8F9C-3B0D105E4FAB}" srcOrd="0" destOrd="0" presId="urn:microsoft.com/office/officeart/2005/8/layout/hierarchy6"/>
    <dgm:cxn modelId="{32D7CCBE-6209-4496-AAEE-3D2F13113C33}" type="presOf" srcId="{438E6C14-2298-47C8-9CC1-14C9E4CF251E}" destId="{B786B22E-6801-40F7-ADDA-B2A64C9B89B7}" srcOrd="0" destOrd="0" presId="urn:microsoft.com/office/officeart/2005/8/layout/hierarchy6"/>
    <dgm:cxn modelId="{E74429BF-9FF0-4BA5-B61F-5A28FBAC5973}" type="presOf" srcId="{BB608C80-35CC-4AB3-A5A5-B6E5E83EEE64}" destId="{6DF34806-522B-40E6-B53E-059B6F62125D}" srcOrd="0" destOrd="0" presId="urn:microsoft.com/office/officeart/2005/8/layout/hierarchy6"/>
    <dgm:cxn modelId="{F88283C1-D604-4643-8D06-1C846B2DB367}" srcId="{7EE7DBF9-0EAC-4B56-A47C-2440EA1EC943}" destId="{DF13DF90-3A96-4F1E-9513-1A2B7111BA47}" srcOrd="0" destOrd="0" parTransId="{BB608C80-35CC-4AB3-A5A5-B6E5E83EEE64}" sibTransId="{4F058B4E-86D9-4E6C-93A1-D3017C107646}"/>
    <dgm:cxn modelId="{5D33F3C1-0991-41C8-8480-6473DA6D827F}" type="presOf" srcId="{70D5D09F-71C5-4B8C-A08A-66FEB678A3A3}" destId="{89B0B617-FF98-48DF-A617-7269892499EA}" srcOrd="0" destOrd="0" presId="urn:microsoft.com/office/officeart/2005/8/layout/hierarchy6"/>
    <dgm:cxn modelId="{3F086DCF-9B29-47F6-B522-AA614C870E40}" srcId="{2D29BA31-2F87-4215-B899-AC8570002F21}" destId="{7EE7DBF9-0EAC-4B56-A47C-2440EA1EC943}" srcOrd="0" destOrd="0" parTransId="{9EDB792A-5332-40AE-BBA2-9440A3593273}" sibTransId="{534D7FE4-B8FD-4B6C-B21C-21094F55CF6A}"/>
    <dgm:cxn modelId="{DE55B9DB-117E-49F9-95C1-0B55B17BD259}" type="presOf" srcId="{D8E22417-D776-4795-8DD6-E7C72D537D59}" destId="{B1811306-799A-4C4B-BAF7-5478AD995C19}" srcOrd="0" destOrd="0" presId="urn:microsoft.com/office/officeart/2005/8/layout/hierarchy6"/>
    <dgm:cxn modelId="{2C7DA4F6-2A91-4851-94BF-757AB4B71D30}" type="presOf" srcId="{2D29BA31-2F87-4215-B899-AC8570002F21}" destId="{628726D8-AC52-4B18-8BD5-35EDFCAED206}" srcOrd="0" destOrd="0" presId="urn:microsoft.com/office/officeart/2005/8/layout/hierarchy6"/>
    <dgm:cxn modelId="{BF61F9D2-F170-404D-8536-BF293070F1D6}" type="presParOf" srcId="{642DF772-EAA5-4796-A963-3C5F2DC3AFE7}" destId="{6362AAC2-9D6F-4539-82E8-556633CA7023}" srcOrd="0" destOrd="0" presId="urn:microsoft.com/office/officeart/2005/8/layout/hierarchy6"/>
    <dgm:cxn modelId="{C9EA659F-147E-467A-8FEA-DDA8F866C803}" type="presParOf" srcId="{6362AAC2-9D6F-4539-82E8-556633CA7023}" destId="{54637D02-F9F2-407C-96EC-983D6C1BCAA1}" srcOrd="0" destOrd="0" presId="urn:microsoft.com/office/officeart/2005/8/layout/hierarchy6"/>
    <dgm:cxn modelId="{0A126CE2-828B-4F2B-83F0-95DEF4C33408}" type="presParOf" srcId="{54637D02-F9F2-407C-96EC-983D6C1BCAA1}" destId="{A969D29D-793E-4223-949A-8469DBB63A83}" srcOrd="0" destOrd="0" presId="urn:microsoft.com/office/officeart/2005/8/layout/hierarchy6"/>
    <dgm:cxn modelId="{A8045355-4C98-4BE8-8E3C-134C14EFB1FD}" type="presParOf" srcId="{A969D29D-793E-4223-949A-8469DBB63A83}" destId="{628726D8-AC52-4B18-8BD5-35EDFCAED206}" srcOrd="0" destOrd="0" presId="urn:microsoft.com/office/officeart/2005/8/layout/hierarchy6"/>
    <dgm:cxn modelId="{AE5283B4-1A76-4827-9B85-17B01439E4B6}" type="presParOf" srcId="{A969D29D-793E-4223-949A-8469DBB63A83}" destId="{63E770AA-3C70-4F7C-8850-CB719590A782}" srcOrd="1" destOrd="0" presId="urn:microsoft.com/office/officeart/2005/8/layout/hierarchy6"/>
    <dgm:cxn modelId="{1337A2F3-BC8C-4F15-9B19-43031403FC1C}" type="presParOf" srcId="{63E770AA-3C70-4F7C-8850-CB719590A782}" destId="{B28B7E9F-E3B5-4ACA-8F9C-3B0D105E4FAB}" srcOrd="0" destOrd="0" presId="urn:microsoft.com/office/officeart/2005/8/layout/hierarchy6"/>
    <dgm:cxn modelId="{E39F56B7-4D73-41A4-B234-072178C72EB3}" type="presParOf" srcId="{63E770AA-3C70-4F7C-8850-CB719590A782}" destId="{E2988892-483F-45EA-B7DF-432B46B51345}" srcOrd="1" destOrd="0" presId="urn:microsoft.com/office/officeart/2005/8/layout/hierarchy6"/>
    <dgm:cxn modelId="{0DA49F03-7E0F-45C3-9483-E93D45A2B580}" type="presParOf" srcId="{E2988892-483F-45EA-B7DF-432B46B51345}" destId="{CAC5A401-3EA0-4B77-9C6E-C0982A7D64B7}" srcOrd="0" destOrd="0" presId="urn:microsoft.com/office/officeart/2005/8/layout/hierarchy6"/>
    <dgm:cxn modelId="{606A5B98-2C52-4EF1-BBCD-73F12D337C56}" type="presParOf" srcId="{E2988892-483F-45EA-B7DF-432B46B51345}" destId="{8FCFDDF3-AC40-4EEE-B238-E526D79D2BD5}" srcOrd="1" destOrd="0" presId="urn:microsoft.com/office/officeart/2005/8/layout/hierarchy6"/>
    <dgm:cxn modelId="{F5D09901-BCB0-4619-8443-1A799748EA4E}" type="presParOf" srcId="{8FCFDDF3-AC40-4EEE-B238-E526D79D2BD5}" destId="{6DF34806-522B-40E6-B53E-059B6F62125D}" srcOrd="0" destOrd="0" presId="urn:microsoft.com/office/officeart/2005/8/layout/hierarchy6"/>
    <dgm:cxn modelId="{2697A260-5250-4E52-BDFD-D1604C6C9855}" type="presParOf" srcId="{8FCFDDF3-AC40-4EEE-B238-E526D79D2BD5}" destId="{CBCAE752-6498-4EFA-92F8-3A0FFE619E40}" srcOrd="1" destOrd="0" presId="urn:microsoft.com/office/officeart/2005/8/layout/hierarchy6"/>
    <dgm:cxn modelId="{01E01172-40C1-4A72-89D2-FF10F2F0E3F1}" type="presParOf" srcId="{CBCAE752-6498-4EFA-92F8-3A0FFE619E40}" destId="{EA9652C1-51A1-49D3-A2BC-261898BB2845}" srcOrd="0" destOrd="0" presId="urn:microsoft.com/office/officeart/2005/8/layout/hierarchy6"/>
    <dgm:cxn modelId="{97B1588A-5205-4D27-B801-B4D2E7758661}" type="presParOf" srcId="{CBCAE752-6498-4EFA-92F8-3A0FFE619E40}" destId="{0A16D5E9-57D5-49CA-8723-F3828DCA6E82}" srcOrd="1" destOrd="0" presId="urn:microsoft.com/office/officeart/2005/8/layout/hierarchy6"/>
    <dgm:cxn modelId="{8432B68B-1292-4808-9D6E-2AF4DAA51B79}" type="presParOf" srcId="{8FCFDDF3-AC40-4EEE-B238-E526D79D2BD5}" destId="{89B0B617-FF98-48DF-A617-7269892499EA}" srcOrd="2" destOrd="0" presId="urn:microsoft.com/office/officeart/2005/8/layout/hierarchy6"/>
    <dgm:cxn modelId="{D259A0F5-B158-4A86-8BE6-059F5F59BBAE}" type="presParOf" srcId="{8FCFDDF3-AC40-4EEE-B238-E526D79D2BD5}" destId="{20961134-DBB2-4EAA-8223-0917DE6FD1A4}" srcOrd="3" destOrd="0" presId="urn:microsoft.com/office/officeart/2005/8/layout/hierarchy6"/>
    <dgm:cxn modelId="{AD651B3C-A943-40D3-9458-60E89FA1E968}" type="presParOf" srcId="{20961134-DBB2-4EAA-8223-0917DE6FD1A4}" destId="{BE97445F-B731-4607-BFA5-BAB49A906C98}" srcOrd="0" destOrd="0" presId="urn:microsoft.com/office/officeart/2005/8/layout/hierarchy6"/>
    <dgm:cxn modelId="{AFAC0414-E31C-4F5C-94AE-A23F55AC61F3}" type="presParOf" srcId="{20961134-DBB2-4EAA-8223-0917DE6FD1A4}" destId="{29AFF345-13FF-4CC5-8662-85D9FED41936}" srcOrd="1" destOrd="0" presId="urn:microsoft.com/office/officeart/2005/8/layout/hierarchy6"/>
    <dgm:cxn modelId="{D47E946A-3A8E-4CBA-BA19-035A715D2CFC}" type="presParOf" srcId="{8FCFDDF3-AC40-4EEE-B238-E526D79D2BD5}" destId="{B1811306-799A-4C4B-BAF7-5478AD995C19}" srcOrd="4" destOrd="0" presId="urn:microsoft.com/office/officeart/2005/8/layout/hierarchy6"/>
    <dgm:cxn modelId="{76B38956-B079-425C-9987-ADA6D8770B26}" type="presParOf" srcId="{8FCFDDF3-AC40-4EEE-B238-E526D79D2BD5}" destId="{84A5270A-A991-4883-8E22-1A0905791E20}" srcOrd="5" destOrd="0" presId="urn:microsoft.com/office/officeart/2005/8/layout/hierarchy6"/>
    <dgm:cxn modelId="{111ACC6C-98C9-4E80-AEDB-8FFD41593B2A}" type="presParOf" srcId="{84A5270A-A991-4883-8E22-1A0905791E20}" destId="{B786B22E-6801-40F7-ADDA-B2A64C9B89B7}" srcOrd="0" destOrd="0" presId="urn:microsoft.com/office/officeart/2005/8/layout/hierarchy6"/>
    <dgm:cxn modelId="{9FF0D255-C5A2-4932-A106-BFBA019B06B4}" type="presParOf" srcId="{84A5270A-A991-4883-8E22-1A0905791E20}" destId="{CAD36C52-0682-48DA-8CC4-6BD30C215BBF}" srcOrd="1" destOrd="0" presId="urn:microsoft.com/office/officeart/2005/8/layout/hierarchy6"/>
    <dgm:cxn modelId="{4C964ED9-C5E0-43A6-B3CB-80AC61391F4E}" type="presParOf" srcId="{642DF772-EAA5-4796-A963-3C5F2DC3AFE7}" destId="{AC5EA7A9-149F-4279-9714-8F78DE021AF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1B4EF354-C536-4C68-9498-2B79ECF925DC}" type="doc">
      <dgm:prSet loTypeId="urn:microsoft.com/office/officeart/2005/8/layout/cycle6" loCatId="cycl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90E1F18E-C229-4626-A589-7F6CEAB29C8C}">
      <dgm:prSet phldrT="[Text]" custT="1"/>
      <dgm:spPr/>
      <dgm:t>
        <a:bodyPr anchor="t"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平台 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A9FC9B-D185-41B1-A5C7-AFD448234278}" type="parTrans" cxnId="{1AFEABD7-5C26-4976-9047-C832860D529F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37A65AB-7206-4FE4-9B1D-1952C011249B}" type="sibTrans" cxnId="{1AFEABD7-5C26-4976-9047-C832860D529F}">
      <dgm:prSet custT="1"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B10262-E548-4E19-A12C-15380821F5F0}">
      <dgm:prSet phldrT="[Text]" custT="1"/>
      <dgm:spPr/>
      <dgm:t>
        <a:bodyPr anchor="t"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平台 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91776F-81C5-4A9F-82F0-ACB4872E4313}" type="parTrans" cxnId="{5BF6D675-11E9-48B0-9478-9F2738F8B23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2CB4E2-3C17-4B4E-B099-7CC488067A2C}" type="sibTrans" cxnId="{5BF6D675-11E9-48B0-9478-9F2738F8B231}">
      <dgm:prSet custT="1"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E00982-02AE-4ED3-90D8-F772D6007EF9}" type="pres">
      <dgm:prSet presAssocID="{1B4EF354-C536-4C68-9498-2B79ECF925DC}" presName="cycle" presStyleCnt="0">
        <dgm:presLayoutVars>
          <dgm:dir/>
          <dgm:resizeHandles val="exact"/>
        </dgm:presLayoutVars>
      </dgm:prSet>
      <dgm:spPr/>
    </dgm:pt>
    <dgm:pt modelId="{C643EFE4-C226-467B-90E3-67D04D274838}" type="pres">
      <dgm:prSet presAssocID="{90E1F18E-C229-4626-A589-7F6CEAB29C8C}" presName="node" presStyleLbl="node1" presStyleIdx="0" presStyleCnt="2">
        <dgm:presLayoutVars>
          <dgm:bulletEnabled val="1"/>
        </dgm:presLayoutVars>
      </dgm:prSet>
      <dgm:spPr/>
    </dgm:pt>
    <dgm:pt modelId="{4F09B6CB-FDD5-44A0-99A8-B8752C04AF42}" type="pres">
      <dgm:prSet presAssocID="{90E1F18E-C229-4626-A589-7F6CEAB29C8C}" presName="spNode" presStyleCnt="0"/>
      <dgm:spPr/>
    </dgm:pt>
    <dgm:pt modelId="{47DE6EFD-1C87-47A7-B86B-A7BC75CFF087}" type="pres">
      <dgm:prSet presAssocID="{637A65AB-7206-4FE4-9B1D-1952C011249B}" presName="sibTrans" presStyleLbl="sibTrans1D1" presStyleIdx="0" presStyleCnt="2"/>
      <dgm:spPr/>
    </dgm:pt>
    <dgm:pt modelId="{59D1BD11-74D5-4211-99F9-0E7A1DCA9FC0}" type="pres">
      <dgm:prSet presAssocID="{70B10262-E548-4E19-A12C-15380821F5F0}" presName="node" presStyleLbl="node1" presStyleIdx="1" presStyleCnt="2">
        <dgm:presLayoutVars>
          <dgm:bulletEnabled val="1"/>
        </dgm:presLayoutVars>
      </dgm:prSet>
      <dgm:spPr/>
    </dgm:pt>
    <dgm:pt modelId="{837ACA42-40CA-45C3-9453-DBECE48AAD71}" type="pres">
      <dgm:prSet presAssocID="{70B10262-E548-4E19-A12C-15380821F5F0}" presName="spNode" presStyleCnt="0"/>
      <dgm:spPr/>
    </dgm:pt>
    <dgm:pt modelId="{519D21D0-EC1E-440D-9056-9E277C2CFDCA}" type="pres">
      <dgm:prSet presAssocID="{762CB4E2-3C17-4B4E-B099-7CC488067A2C}" presName="sibTrans" presStyleLbl="sibTrans1D1" presStyleIdx="1" presStyleCnt="2"/>
      <dgm:spPr/>
    </dgm:pt>
  </dgm:ptLst>
  <dgm:cxnLst>
    <dgm:cxn modelId="{94366473-ED05-4497-B18D-F547B3F3D25C}" type="presOf" srcId="{1B4EF354-C536-4C68-9498-2B79ECF925DC}" destId="{82E00982-02AE-4ED3-90D8-F772D6007EF9}" srcOrd="0" destOrd="0" presId="urn:microsoft.com/office/officeart/2005/8/layout/cycle6"/>
    <dgm:cxn modelId="{5BF6D675-11E9-48B0-9478-9F2738F8B231}" srcId="{1B4EF354-C536-4C68-9498-2B79ECF925DC}" destId="{70B10262-E548-4E19-A12C-15380821F5F0}" srcOrd="1" destOrd="0" parTransId="{9091776F-81C5-4A9F-82F0-ACB4872E4313}" sibTransId="{762CB4E2-3C17-4B4E-B099-7CC488067A2C}"/>
    <dgm:cxn modelId="{FDD1DC91-AE93-4662-BE2F-A82F244284A9}" type="presOf" srcId="{762CB4E2-3C17-4B4E-B099-7CC488067A2C}" destId="{519D21D0-EC1E-440D-9056-9E277C2CFDCA}" srcOrd="0" destOrd="0" presId="urn:microsoft.com/office/officeart/2005/8/layout/cycle6"/>
    <dgm:cxn modelId="{8E919D9F-8E38-430D-A586-403469B4BA69}" type="presOf" srcId="{70B10262-E548-4E19-A12C-15380821F5F0}" destId="{59D1BD11-74D5-4211-99F9-0E7A1DCA9FC0}" srcOrd="0" destOrd="0" presId="urn:microsoft.com/office/officeart/2005/8/layout/cycle6"/>
    <dgm:cxn modelId="{1CF90DD0-EFD1-4AB2-ACD2-66CB702BBBD6}" type="presOf" srcId="{637A65AB-7206-4FE4-9B1D-1952C011249B}" destId="{47DE6EFD-1C87-47A7-B86B-A7BC75CFF087}" srcOrd="0" destOrd="0" presId="urn:microsoft.com/office/officeart/2005/8/layout/cycle6"/>
    <dgm:cxn modelId="{1AFEABD7-5C26-4976-9047-C832860D529F}" srcId="{1B4EF354-C536-4C68-9498-2B79ECF925DC}" destId="{90E1F18E-C229-4626-A589-7F6CEAB29C8C}" srcOrd="0" destOrd="0" parTransId="{F2A9FC9B-D185-41B1-A5C7-AFD448234278}" sibTransId="{637A65AB-7206-4FE4-9B1D-1952C011249B}"/>
    <dgm:cxn modelId="{A368DCE5-E05D-4DFB-8110-1988133CDFA2}" type="presOf" srcId="{90E1F18E-C229-4626-A589-7F6CEAB29C8C}" destId="{C643EFE4-C226-467B-90E3-67D04D274838}" srcOrd="0" destOrd="0" presId="urn:microsoft.com/office/officeart/2005/8/layout/cycle6"/>
    <dgm:cxn modelId="{6AC9ACC2-2586-4442-8D66-13156E490D6B}" type="presParOf" srcId="{82E00982-02AE-4ED3-90D8-F772D6007EF9}" destId="{C643EFE4-C226-467B-90E3-67D04D274838}" srcOrd="0" destOrd="0" presId="urn:microsoft.com/office/officeart/2005/8/layout/cycle6"/>
    <dgm:cxn modelId="{667BAB63-B106-49E5-91C3-2DF055E3A8A8}" type="presParOf" srcId="{82E00982-02AE-4ED3-90D8-F772D6007EF9}" destId="{4F09B6CB-FDD5-44A0-99A8-B8752C04AF42}" srcOrd="1" destOrd="0" presId="urn:microsoft.com/office/officeart/2005/8/layout/cycle6"/>
    <dgm:cxn modelId="{151DA77F-6316-4734-9EF0-3CF091CA7250}" type="presParOf" srcId="{82E00982-02AE-4ED3-90D8-F772D6007EF9}" destId="{47DE6EFD-1C87-47A7-B86B-A7BC75CFF087}" srcOrd="2" destOrd="0" presId="urn:microsoft.com/office/officeart/2005/8/layout/cycle6"/>
    <dgm:cxn modelId="{C8937EAF-5500-4D66-A2CD-7CAE7E65FDC3}" type="presParOf" srcId="{82E00982-02AE-4ED3-90D8-F772D6007EF9}" destId="{59D1BD11-74D5-4211-99F9-0E7A1DCA9FC0}" srcOrd="3" destOrd="0" presId="urn:microsoft.com/office/officeart/2005/8/layout/cycle6"/>
    <dgm:cxn modelId="{013A605A-9472-40CD-835F-6AB7B54AC587}" type="presParOf" srcId="{82E00982-02AE-4ED3-90D8-F772D6007EF9}" destId="{837ACA42-40CA-45C3-9453-DBECE48AAD71}" srcOrd="4" destOrd="0" presId="urn:microsoft.com/office/officeart/2005/8/layout/cycle6"/>
    <dgm:cxn modelId="{12A6F8A2-721B-48DF-AD76-0EB7656FE0CD}" type="presParOf" srcId="{82E00982-02AE-4ED3-90D8-F772D6007EF9}" destId="{519D21D0-EC1E-440D-9056-9E277C2CFDCA}" srcOrd="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4785A25B-8888-4C08-8EA7-01F61B605475}" type="doc">
      <dgm:prSet loTypeId="urn:microsoft.com/office/officeart/2005/8/layout/hierarchy6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2BD82B-C627-4CFE-AF05-77ADE192D836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EB05B1-6B59-4A82-B837-6A61ED7D50CE}" type="parTrans" cxnId="{0D2FF2DD-3732-4976-A6FD-B2D1453781AC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969CC09-AF23-4627-A226-E63C7FD918E1}" type="sibTrans" cxnId="{0D2FF2DD-3732-4976-A6FD-B2D1453781AC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42D4F6-9078-4FA1-934F-D5338FEF12D6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合约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A09E76-AA6D-4907-9D7C-1AD47BAC96CB}" type="parTrans" cxnId="{881C9D18-FFEF-4101-8EE9-393FE6597943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01E762-7EA2-4611-A0CA-AB3B07AA3E19}" type="sibTrans" cxnId="{881C9D18-FFEF-4101-8EE9-393FE6597943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8170AE-DD98-4931-AEFC-FD4CB2C7D7B3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运行环境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2CE7978-EA0F-4151-A1E0-65C24F48ACD2}" type="parTrans" cxnId="{A5DFB1F5-DE6D-44EF-9444-C0232F9C576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038219-0B73-41C7-8AC3-48F5BBC1A041}" type="sibTrans" cxnId="{A5DFB1F5-DE6D-44EF-9444-C0232F9C576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C31D73-2588-4A67-BF80-C597249F9069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定制化业务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3A3941-164E-418B-8D26-81E79CC2165B}" type="parTrans" cxnId="{C6005DEF-611E-47AB-B3F4-8EA41237A852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4DFE57C-E189-4784-A893-F55704BB8E9A}" type="sibTrans" cxnId="{C6005DEF-611E-47AB-B3F4-8EA41237A852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05C48C-16D3-4466-8616-7C830DFA213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合约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150303-2627-4FDA-ABA4-F6B1497F6190}" type="parTrans" cxnId="{A5A4EE2D-C373-45C0-8FBF-8498590DFE19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9913809-4B59-4485-9182-EE31BFA3582E}" type="sibTrans" cxnId="{A5A4EE2D-C373-45C0-8FBF-8498590DFE19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3A937F-9CBB-4FC2-BD2E-A5C030AB306F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合约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5138B8-BCF9-4641-B1CE-41831883142B}" type="parTrans" cxnId="{EB8A2F16-1B00-4FFF-B7D2-F4968CFB01D4}">
      <dgm:prSet/>
      <dgm:spPr/>
      <dgm:t>
        <a:bodyPr/>
        <a:lstStyle/>
        <a:p>
          <a:endParaRPr lang="en-US"/>
        </a:p>
      </dgm:t>
    </dgm:pt>
    <dgm:pt modelId="{93805707-CD38-4CC9-BBB3-2E92A01ADDE5}" type="sibTrans" cxnId="{EB8A2F16-1B00-4FFF-B7D2-F4968CFB01D4}">
      <dgm:prSet/>
      <dgm:spPr/>
      <dgm:t>
        <a:bodyPr/>
        <a:lstStyle/>
        <a:p>
          <a:endParaRPr lang="en-US"/>
        </a:p>
      </dgm:t>
    </dgm:pt>
    <dgm:pt modelId="{2E311186-60A4-482F-A557-3A48A7BC5051}" type="pres">
      <dgm:prSet presAssocID="{4785A25B-8888-4C08-8EA7-01F61B60547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9E8D9C5-BF9D-40A2-8D70-BE9767A366DF}" type="pres">
      <dgm:prSet presAssocID="{4785A25B-8888-4C08-8EA7-01F61B605475}" presName="hierFlow" presStyleCnt="0"/>
      <dgm:spPr/>
    </dgm:pt>
    <dgm:pt modelId="{C145BED8-74FB-40BB-8A4A-1EA580651B6D}" type="pres">
      <dgm:prSet presAssocID="{4785A25B-8888-4C08-8EA7-01F61B605475}" presName="firstBuf" presStyleCnt="0"/>
      <dgm:spPr/>
    </dgm:pt>
    <dgm:pt modelId="{E598D2CE-9B8D-4CD1-B4A7-5F1D362701D8}" type="pres">
      <dgm:prSet presAssocID="{4785A25B-8888-4C08-8EA7-01F61B60547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4C1F8BB-A4F2-4767-93D6-7DEF3B65D06D}" type="pres">
      <dgm:prSet presAssocID="{092BD82B-C627-4CFE-AF05-77ADE192D836}" presName="Name14" presStyleCnt="0"/>
      <dgm:spPr/>
    </dgm:pt>
    <dgm:pt modelId="{D8783579-8610-4945-AD53-75F9F3C43F24}" type="pres">
      <dgm:prSet presAssocID="{092BD82B-C627-4CFE-AF05-77ADE192D836}" presName="level1Shape" presStyleLbl="node0" presStyleIdx="0" presStyleCnt="1">
        <dgm:presLayoutVars>
          <dgm:chPref val="3"/>
        </dgm:presLayoutVars>
      </dgm:prSet>
      <dgm:spPr/>
    </dgm:pt>
    <dgm:pt modelId="{90E11E18-1AC3-4B0D-BA8B-F0FBC491D598}" type="pres">
      <dgm:prSet presAssocID="{092BD82B-C627-4CFE-AF05-77ADE192D836}" presName="hierChild2" presStyleCnt="0"/>
      <dgm:spPr/>
    </dgm:pt>
    <dgm:pt modelId="{5EA93659-8446-4F50-A9CB-E0DACBE8D29F}" type="pres">
      <dgm:prSet presAssocID="{5CA09E76-AA6D-4907-9D7C-1AD47BAC96CB}" presName="Name19" presStyleLbl="parChTrans1D2" presStyleIdx="0" presStyleCnt="3"/>
      <dgm:spPr/>
    </dgm:pt>
    <dgm:pt modelId="{5936E8D0-47B8-4BFA-A6B0-DE2875786895}" type="pres">
      <dgm:prSet presAssocID="{4E42D4F6-9078-4FA1-934F-D5338FEF12D6}" presName="Name21" presStyleCnt="0"/>
      <dgm:spPr/>
    </dgm:pt>
    <dgm:pt modelId="{86F6C72F-BB3A-40AF-B077-F0EB7275CCEC}" type="pres">
      <dgm:prSet presAssocID="{4E42D4F6-9078-4FA1-934F-D5338FEF12D6}" presName="level2Shape" presStyleLbl="node2" presStyleIdx="0" presStyleCnt="3"/>
      <dgm:spPr/>
    </dgm:pt>
    <dgm:pt modelId="{81C8855C-BF8A-4743-A359-35FBF0219CE8}" type="pres">
      <dgm:prSet presAssocID="{4E42D4F6-9078-4FA1-934F-D5338FEF12D6}" presName="hierChild3" presStyleCnt="0"/>
      <dgm:spPr/>
    </dgm:pt>
    <dgm:pt modelId="{03D49A04-1758-49E4-BACA-A2A4E7218245}" type="pres">
      <dgm:prSet presAssocID="{725138B8-BCF9-4641-B1CE-41831883142B}" presName="Name19" presStyleLbl="parChTrans1D2" presStyleIdx="1" presStyleCnt="3"/>
      <dgm:spPr/>
    </dgm:pt>
    <dgm:pt modelId="{EF6BABF9-E65A-42DD-BC7F-D70B2E3FE007}" type="pres">
      <dgm:prSet presAssocID="{B23A937F-9CBB-4FC2-BD2E-A5C030AB306F}" presName="Name21" presStyleCnt="0"/>
      <dgm:spPr/>
    </dgm:pt>
    <dgm:pt modelId="{800A0DFA-74CA-47AB-A71E-252DEC920FBB}" type="pres">
      <dgm:prSet presAssocID="{B23A937F-9CBB-4FC2-BD2E-A5C030AB306F}" presName="level2Shape" presStyleLbl="node2" presStyleIdx="1" presStyleCnt="3"/>
      <dgm:spPr/>
    </dgm:pt>
    <dgm:pt modelId="{69EC0C2F-C31F-4494-A6E3-A19486C0B160}" type="pres">
      <dgm:prSet presAssocID="{B23A937F-9CBB-4FC2-BD2E-A5C030AB306F}" presName="hierChild3" presStyleCnt="0"/>
      <dgm:spPr/>
    </dgm:pt>
    <dgm:pt modelId="{7576BE69-C9EC-4A8B-A79B-E88004E6E93D}" type="pres">
      <dgm:prSet presAssocID="{64150303-2627-4FDA-ABA4-F6B1497F6190}" presName="Name19" presStyleLbl="parChTrans1D2" presStyleIdx="2" presStyleCnt="3"/>
      <dgm:spPr/>
    </dgm:pt>
    <dgm:pt modelId="{58697807-D56E-4EEA-BD9A-848068899D14}" type="pres">
      <dgm:prSet presAssocID="{FC05C48C-16D3-4466-8616-7C830DFA213A}" presName="Name21" presStyleCnt="0"/>
      <dgm:spPr/>
    </dgm:pt>
    <dgm:pt modelId="{87BFD9FF-2951-4577-B18F-23579CAE9670}" type="pres">
      <dgm:prSet presAssocID="{FC05C48C-16D3-4466-8616-7C830DFA213A}" presName="level2Shape" presStyleLbl="node2" presStyleIdx="2" presStyleCnt="3"/>
      <dgm:spPr/>
    </dgm:pt>
    <dgm:pt modelId="{398A6AD9-7173-4D01-9169-994C05B400E0}" type="pres">
      <dgm:prSet presAssocID="{FC05C48C-16D3-4466-8616-7C830DFA213A}" presName="hierChild3" presStyleCnt="0"/>
      <dgm:spPr/>
    </dgm:pt>
    <dgm:pt modelId="{E2DEA26C-129F-4488-974A-77F86D1D9B0B}" type="pres">
      <dgm:prSet presAssocID="{4785A25B-8888-4C08-8EA7-01F61B605475}" presName="bgShapesFlow" presStyleCnt="0"/>
      <dgm:spPr/>
    </dgm:pt>
    <dgm:pt modelId="{A4EC31BA-FC00-4CE2-93A7-FF4FE9958907}" type="pres">
      <dgm:prSet presAssocID="{C58170AE-DD98-4931-AEFC-FD4CB2C7D7B3}" presName="rectComp" presStyleCnt="0"/>
      <dgm:spPr/>
    </dgm:pt>
    <dgm:pt modelId="{D8FEB816-FD1F-4F8B-98CC-AC7AA9A667BB}" type="pres">
      <dgm:prSet presAssocID="{C58170AE-DD98-4931-AEFC-FD4CB2C7D7B3}" presName="bgRect" presStyleLbl="bgShp" presStyleIdx="0" presStyleCnt="2"/>
      <dgm:spPr/>
    </dgm:pt>
    <dgm:pt modelId="{C7ED3C19-B0D2-4B9C-A2DF-5A420A0A944E}" type="pres">
      <dgm:prSet presAssocID="{C58170AE-DD98-4931-AEFC-FD4CB2C7D7B3}" presName="bgRectTx" presStyleLbl="bgShp" presStyleIdx="0" presStyleCnt="2">
        <dgm:presLayoutVars>
          <dgm:bulletEnabled val="1"/>
        </dgm:presLayoutVars>
      </dgm:prSet>
      <dgm:spPr/>
    </dgm:pt>
    <dgm:pt modelId="{33E46158-F78A-4BE3-9ACB-5C8596391F56}" type="pres">
      <dgm:prSet presAssocID="{C58170AE-DD98-4931-AEFC-FD4CB2C7D7B3}" presName="spComp" presStyleCnt="0"/>
      <dgm:spPr/>
    </dgm:pt>
    <dgm:pt modelId="{D4603CEC-7F70-40C7-A183-2C89733513F7}" type="pres">
      <dgm:prSet presAssocID="{C58170AE-DD98-4931-AEFC-FD4CB2C7D7B3}" presName="vSp" presStyleCnt="0"/>
      <dgm:spPr/>
    </dgm:pt>
    <dgm:pt modelId="{4A26B6C5-FCC5-47F9-8845-114B64862AC7}" type="pres">
      <dgm:prSet presAssocID="{BFC31D73-2588-4A67-BF80-C597249F9069}" presName="rectComp" presStyleCnt="0"/>
      <dgm:spPr/>
    </dgm:pt>
    <dgm:pt modelId="{4DADA686-29BB-41D3-B4B0-9FB8415A3987}" type="pres">
      <dgm:prSet presAssocID="{BFC31D73-2588-4A67-BF80-C597249F9069}" presName="bgRect" presStyleLbl="bgShp" presStyleIdx="1" presStyleCnt="2"/>
      <dgm:spPr/>
    </dgm:pt>
    <dgm:pt modelId="{BEB62912-78B9-4A15-997A-B4A8F4ACD9A4}" type="pres">
      <dgm:prSet presAssocID="{BFC31D73-2588-4A67-BF80-C597249F9069}" presName="bgRectTx" presStyleLbl="bgShp" presStyleIdx="1" presStyleCnt="2">
        <dgm:presLayoutVars>
          <dgm:bulletEnabled val="1"/>
        </dgm:presLayoutVars>
      </dgm:prSet>
      <dgm:spPr/>
    </dgm:pt>
  </dgm:ptLst>
  <dgm:cxnLst>
    <dgm:cxn modelId="{2AEEAF0C-60DC-4C49-B61A-A10A48C6549B}" type="presOf" srcId="{092BD82B-C627-4CFE-AF05-77ADE192D836}" destId="{D8783579-8610-4945-AD53-75F9F3C43F24}" srcOrd="0" destOrd="0" presId="urn:microsoft.com/office/officeart/2005/8/layout/hierarchy6"/>
    <dgm:cxn modelId="{EB8A2F16-1B00-4FFF-B7D2-F4968CFB01D4}" srcId="{092BD82B-C627-4CFE-AF05-77ADE192D836}" destId="{B23A937F-9CBB-4FC2-BD2E-A5C030AB306F}" srcOrd="1" destOrd="0" parTransId="{725138B8-BCF9-4641-B1CE-41831883142B}" sibTransId="{93805707-CD38-4CC9-BBB3-2E92A01ADDE5}"/>
    <dgm:cxn modelId="{881C9D18-FFEF-4101-8EE9-393FE6597943}" srcId="{092BD82B-C627-4CFE-AF05-77ADE192D836}" destId="{4E42D4F6-9078-4FA1-934F-D5338FEF12D6}" srcOrd="0" destOrd="0" parTransId="{5CA09E76-AA6D-4907-9D7C-1AD47BAC96CB}" sibTransId="{AB01E762-7EA2-4611-A0CA-AB3B07AA3E19}"/>
    <dgm:cxn modelId="{A5A4EE2D-C373-45C0-8FBF-8498590DFE19}" srcId="{092BD82B-C627-4CFE-AF05-77ADE192D836}" destId="{FC05C48C-16D3-4466-8616-7C830DFA213A}" srcOrd="2" destOrd="0" parTransId="{64150303-2627-4FDA-ABA4-F6B1497F6190}" sibTransId="{29913809-4B59-4485-9182-EE31BFA3582E}"/>
    <dgm:cxn modelId="{01141A34-5E92-4346-A3A5-7627A1A1D20E}" type="presOf" srcId="{725138B8-BCF9-4641-B1CE-41831883142B}" destId="{03D49A04-1758-49E4-BACA-A2A4E7218245}" srcOrd="0" destOrd="0" presId="urn:microsoft.com/office/officeart/2005/8/layout/hierarchy6"/>
    <dgm:cxn modelId="{C3F54460-D392-47BE-A919-21EF5EF0AF91}" type="presOf" srcId="{4E42D4F6-9078-4FA1-934F-D5338FEF12D6}" destId="{86F6C72F-BB3A-40AF-B077-F0EB7275CCEC}" srcOrd="0" destOrd="0" presId="urn:microsoft.com/office/officeart/2005/8/layout/hierarchy6"/>
    <dgm:cxn modelId="{CEE70250-D8E6-4C99-B113-3AAFC614A612}" type="presOf" srcId="{5CA09E76-AA6D-4907-9D7C-1AD47BAC96CB}" destId="{5EA93659-8446-4F50-A9CB-E0DACBE8D29F}" srcOrd="0" destOrd="0" presId="urn:microsoft.com/office/officeart/2005/8/layout/hierarchy6"/>
    <dgm:cxn modelId="{715F1252-C528-4093-9AC6-CCFA42F18B82}" type="presOf" srcId="{64150303-2627-4FDA-ABA4-F6B1497F6190}" destId="{7576BE69-C9EC-4A8B-A79B-E88004E6E93D}" srcOrd="0" destOrd="0" presId="urn:microsoft.com/office/officeart/2005/8/layout/hierarchy6"/>
    <dgm:cxn modelId="{75704676-925C-4026-846A-A358551A895A}" type="presOf" srcId="{4785A25B-8888-4C08-8EA7-01F61B605475}" destId="{2E311186-60A4-482F-A557-3A48A7BC5051}" srcOrd="0" destOrd="0" presId="urn:microsoft.com/office/officeart/2005/8/layout/hierarchy6"/>
    <dgm:cxn modelId="{10F9DB7F-D105-408C-BF03-D17B0676EDC3}" type="presOf" srcId="{BFC31D73-2588-4A67-BF80-C597249F9069}" destId="{4DADA686-29BB-41D3-B4B0-9FB8415A3987}" srcOrd="0" destOrd="0" presId="urn:microsoft.com/office/officeart/2005/8/layout/hierarchy6"/>
    <dgm:cxn modelId="{C8BAED8C-BD89-40B1-AF61-8E740342392E}" type="presOf" srcId="{BFC31D73-2588-4A67-BF80-C597249F9069}" destId="{BEB62912-78B9-4A15-997A-B4A8F4ACD9A4}" srcOrd="1" destOrd="0" presId="urn:microsoft.com/office/officeart/2005/8/layout/hierarchy6"/>
    <dgm:cxn modelId="{52114EA4-2BC2-43AA-9191-AC0B972640FA}" type="presOf" srcId="{C58170AE-DD98-4931-AEFC-FD4CB2C7D7B3}" destId="{C7ED3C19-B0D2-4B9C-A2DF-5A420A0A944E}" srcOrd="1" destOrd="0" presId="urn:microsoft.com/office/officeart/2005/8/layout/hierarchy6"/>
    <dgm:cxn modelId="{CF3060BC-9676-4088-B303-2ED0FBF94513}" type="presOf" srcId="{B23A937F-9CBB-4FC2-BD2E-A5C030AB306F}" destId="{800A0DFA-74CA-47AB-A71E-252DEC920FBB}" srcOrd="0" destOrd="0" presId="urn:microsoft.com/office/officeart/2005/8/layout/hierarchy6"/>
    <dgm:cxn modelId="{EC66B9CC-CD5A-417B-BA4C-E8DEE235BCB0}" type="presOf" srcId="{FC05C48C-16D3-4466-8616-7C830DFA213A}" destId="{87BFD9FF-2951-4577-B18F-23579CAE9670}" srcOrd="0" destOrd="0" presId="urn:microsoft.com/office/officeart/2005/8/layout/hierarchy6"/>
    <dgm:cxn modelId="{0D2FF2DD-3732-4976-A6FD-B2D1453781AC}" srcId="{4785A25B-8888-4C08-8EA7-01F61B605475}" destId="{092BD82B-C627-4CFE-AF05-77ADE192D836}" srcOrd="0" destOrd="0" parTransId="{6FEB05B1-6B59-4A82-B837-6A61ED7D50CE}" sibTransId="{1969CC09-AF23-4627-A226-E63C7FD918E1}"/>
    <dgm:cxn modelId="{76D89DE9-964A-4993-AB64-9A96B88D9670}" type="presOf" srcId="{C58170AE-DD98-4931-AEFC-FD4CB2C7D7B3}" destId="{D8FEB816-FD1F-4F8B-98CC-AC7AA9A667BB}" srcOrd="0" destOrd="0" presId="urn:microsoft.com/office/officeart/2005/8/layout/hierarchy6"/>
    <dgm:cxn modelId="{C6005DEF-611E-47AB-B3F4-8EA41237A852}" srcId="{4785A25B-8888-4C08-8EA7-01F61B605475}" destId="{BFC31D73-2588-4A67-BF80-C597249F9069}" srcOrd="2" destOrd="0" parTransId="{7D3A3941-164E-418B-8D26-81E79CC2165B}" sibTransId="{D4DFE57C-E189-4784-A893-F55704BB8E9A}"/>
    <dgm:cxn modelId="{A5DFB1F5-DE6D-44EF-9444-C0232F9C5766}" srcId="{4785A25B-8888-4C08-8EA7-01F61B605475}" destId="{C58170AE-DD98-4931-AEFC-FD4CB2C7D7B3}" srcOrd="1" destOrd="0" parTransId="{02CE7978-EA0F-4151-A1E0-65C24F48ACD2}" sibTransId="{F6038219-0B73-41C7-8AC3-48F5BBC1A041}"/>
    <dgm:cxn modelId="{62258655-B70E-4D41-83BE-5401C6DE23F8}" type="presParOf" srcId="{2E311186-60A4-482F-A557-3A48A7BC5051}" destId="{D9E8D9C5-BF9D-40A2-8D70-BE9767A366DF}" srcOrd="0" destOrd="0" presId="urn:microsoft.com/office/officeart/2005/8/layout/hierarchy6"/>
    <dgm:cxn modelId="{1456A73C-138A-4773-BA59-A4FFF1E748FB}" type="presParOf" srcId="{D9E8D9C5-BF9D-40A2-8D70-BE9767A366DF}" destId="{C145BED8-74FB-40BB-8A4A-1EA580651B6D}" srcOrd="0" destOrd="0" presId="urn:microsoft.com/office/officeart/2005/8/layout/hierarchy6"/>
    <dgm:cxn modelId="{843200A0-9091-4977-9B63-C2E3E1872D80}" type="presParOf" srcId="{D9E8D9C5-BF9D-40A2-8D70-BE9767A366DF}" destId="{E598D2CE-9B8D-4CD1-B4A7-5F1D362701D8}" srcOrd="1" destOrd="0" presId="urn:microsoft.com/office/officeart/2005/8/layout/hierarchy6"/>
    <dgm:cxn modelId="{A41BA33B-80F4-42B2-B9B7-1F72C8317319}" type="presParOf" srcId="{E598D2CE-9B8D-4CD1-B4A7-5F1D362701D8}" destId="{84C1F8BB-A4F2-4767-93D6-7DEF3B65D06D}" srcOrd="0" destOrd="0" presId="urn:microsoft.com/office/officeart/2005/8/layout/hierarchy6"/>
    <dgm:cxn modelId="{60F9F5B2-A7A2-48D7-864E-2931C09CB1AB}" type="presParOf" srcId="{84C1F8BB-A4F2-4767-93D6-7DEF3B65D06D}" destId="{D8783579-8610-4945-AD53-75F9F3C43F24}" srcOrd="0" destOrd="0" presId="urn:microsoft.com/office/officeart/2005/8/layout/hierarchy6"/>
    <dgm:cxn modelId="{104CF214-CA5F-4080-B134-8AB58FE8F77F}" type="presParOf" srcId="{84C1F8BB-A4F2-4767-93D6-7DEF3B65D06D}" destId="{90E11E18-1AC3-4B0D-BA8B-F0FBC491D598}" srcOrd="1" destOrd="0" presId="urn:microsoft.com/office/officeart/2005/8/layout/hierarchy6"/>
    <dgm:cxn modelId="{3E4A3EEC-9BD4-4DB3-8740-07B96E315353}" type="presParOf" srcId="{90E11E18-1AC3-4B0D-BA8B-F0FBC491D598}" destId="{5EA93659-8446-4F50-A9CB-E0DACBE8D29F}" srcOrd="0" destOrd="0" presId="urn:microsoft.com/office/officeart/2005/8/layout/hierarchy6"/>
    <dgm:cxn modelId="{DCCB6EE5-50B3-42B2-9D97-960C0629EE07}" type="presParOf" srcId="{90E11E18-1AC3-4B0D-BA8B-F0FBC491D598}" destId="{5936E8D0-47B8-4BFA-A6B0-DE2875786895}" srcOrd="1" destOrd="0" presId="urn:microsoft.com/office/officeart/2005/8/layout/hierarchy6"/>
    <dgm:cxn modelId="{48CE381D-532B-4F03-BAF9-5044C277606C}" type="presParOf" srcId="{5936E8D0-47B8-4BFA-A6B0-DE2875786895}" destId="{86F6C72F-BB3A-40AF-B077-F0EB7275CCEC}" srcOrd="0" destOrd="0" presId="urn:microsoft.com/office/officeart/2005/8/layout/hierarchy6"/>
    <dgm:cxn modelId="{0F1CF42E-DBA4-40E8-88CF-E71ED2318D95}" type="presParOf" srcId="{5936E8D0-47B8-4BFA-A6B0-DE2875786895}" destId="{81C8855C-BF8A-4743-A359-35FBF0219CE8}" srcOrd="1" destOrd="0" presId="urn:microsoft.com/office/officeart/2005/8/layout/hierarchy6"/>
    <dgm:cxn modelId="{5695753B-F20B-4197-B3DF-FD9A007D176A}" type="presParOf" srcId="{90E11E18-1AC3-4B0D-BA8B-F0FBC491D598}" destId="{03D49A04-1758-49E4-BACA-A2A4E7218245}" srcOrd="2" destOrd="0" presId="urn:microsoft.com/office/officeart/2005/8/layout/hierarchy6"/>
    <dgm:cxn modelId="{4477D7BF-C2E3-431A-8C7D-4DEBB83D764F}" type="presParOf" srcId="{90E11E18-1AC3-4B0D-BA8B-F0FBC491D598}" destId="{EF6BABF9-E65A-42DD-BC7F-D70B2E3FE007}" srcOrd="3" destOrd="0" presId="urn:microsoft.com/office/officeart/2005/8/layout/hierarchy6"/>
    <dgm:cxn modelId="{D1619A72-81F4-40A2-AFDF-EF58E9B340CA}" type="presParOf" srcId="{EF6BABF9-E65A-42DD-BC7F-D70B2E3FE007}" destId="{800A0DFA-74CA-47AB-A71E-252DEC920FBB}" srcOrd="0" destOrd="0" presId="urn:microsoft.com/office/officeart/2005/8/layout/hierarchy6"/>
    <dgm:cxn modelId="{552EA96E-CE54-4CC4-983B-CE9F15C9A10C}" type="presParOf" srcId="{EF6BABF9-E65A-42DD-BC7F-D70B2E3FE007}" destId="{69EC0C2F-C31F-4494-A6E3-A19486C0B160}" srcOrd="1" destOrd="0" presId="urn:microsoft.com/office/officeart/2005/8/layout/hierarchy6"/>
    <dgm:cxn modelId="{202377D9-7736-44E8-A469-A7FFD63F39CC}" type="presParOf" srcId="{90E11E18-1AC3-4B0D-BA8B-F0FBC491D598}" destId="{7576BE69-C9EC-4A8B-A79B-E88004E6E93D}" srcOrd="4" destOrd="0" presId="urn:microsoft.com/office/officeart/2005/8/layout/hierarchy6"/>
    <dgm:cxn modelId="{512871AA-2B4A-4FE1-B6FB-DC4CD23FAAF9}" type="presParOf" srcId="{90E11E18-1AC3-4B0D-BA8B-F0FBC491D598}" destId="{58697807-D56E-4EEA-BD9A-848068899D14}" srcOrd="5" destOrd="0" presId="urn:microsoft.com/office/officeart/2005/8/layout/hierarchy6"/>
    <dgm:cxn modelId="{E25772FF-0817-431E-8D52-009C2B7E6B65}" type="presParOf" srcId="{58697807-D56E-4EEA-BD9A-848068899D14}" destId="{87BFD9FF-2951-4577-B18F-23579CAE9670}" srcOrd="0" destOrd="0" presId="urn:microsoft.com/office/officeart/2005/8/layout/hierarchy6"/>
    <dgm:cxn modelId="{AE325BD0-AA8B-42EA-8278-8993A7612FC9}" type="presParOf" srcId="{58697807-D56E-4EEA-BD9A-848068899D14}" destId="{398A6AD9-7173-4D01-9169-994C05B400E0}" srcOrd="1" destOrd="0" presId="urn:microsoft.com/office/officeart/2005/8/layout/hierarchy6"/>
    <dgm:cxn modelId="{0EFA001A-A3C9-42E7-8977-AFC92DD97D47}" type="presParOf" srcId="{2E311186-60A4-482F-A557-3A48A7BC5051}" destId="{E2DEA26C-129F-4488-974A-77F86D1D9B0B}" srcOrd="1" destOrd="0" presId="urn:microsoft.com/office/officeart/2005/8/layout/hierarchy6"/>
    <dgm:cxn modelId="{AF8A5266-6E6D-4AD2-8162-3DDD619B4520}" type="presParOf" srcId="{E2DEA26C-129F-4488-974A-77F86D1D9B0B}" destId="{A4EC31BA-FC00-4CE2-93A7-FF4FE9958907}" srcOrd="0" destOrd="0" presId="urn:microsoft.com/office/officeart/2005/8/layout/hierarchy6"/>
    <dgm:cxn modelId="{738793C9-DBD1-460F-8F7E-14059441B4C5}" type="presParOf" srcId="{A4EC31BA-FC00-4CE2-93A7-FF4FE9958907}" destId="{D8FEB816-FD1F-4F8B-98CC-AC7AA9A667BB}" srcOrd="0" destOrd="0" presId="urn:microsoft.com/office/officeart/2005/8/layout/hierarchy6"/>
    <dgm:cxn modelId="{4BAC0828-4B08-4AC0-B1FA-B0D8E1A19735}" type="presParOf" srcId="{A4EC31BA-FC00-4CE2-93A7-FF4FE9958907}" destId="{C7ED3C19-B0D2-4B9C-A2DF-5A420A0A944E}" srcOrd="1" destOrd="0" presId="urn:microsoft.com/office/officeart/2005/8/layout/hierarchy6"/>
    <dgm:cxn modelId="{97F22A7D-F854-4665-B0B1-62BA7259949D}" type="presParOf" srcId="{E2DEA26C-129F-4488-974A-77F86D1D9B0B}" destId="{33E46158-F78A-4BE3-9ACB-5C8596391F56}" srcOrd="1" destOrd="0" presId="urn:microsoft.com/office/officeart/2005/8/layout/hierarchy6"/>
    <dgm:cxn modelId="{4D5F3842-3E0D-4B1E-8BE4-427E8E024DCF}" type="presParOf" srcId="{33E46158-F78A-4BE3-9ACB-5C8596391F56}" destId="{D4603CEC-7F70-40C7-A183-2C89733513F7}" srcOrd="0" destOrd="0" presId="urn:microsoft.com/office/officeart/2005/8/layout/hierarchy6"/>
    <dgm:cxn modelId="{6AEB9DA1-B2E9-4420-B17F-E59D0BAFA158}" type="presParOf" srcId="{E2DEA26C-129F-4488-974A-77F86D1D9B0B}" destId="{4A26B6C5-FCC5-47F9-8845-114B64862AC7}" srcOrd="2" destOrd="0" presId="urn:microsoft.com/office/officeart/2005/8/layout/hierarchy6"/>
    <dgm:cxn modelId="{9CBCD702-1333-4AD6-9F04-115936AA4484}" type="presParOf" srcId="{4A26B6C5-FCC5-47F9-8845-114B64862AC7}" destId="{4DADA686-29BB-41D3-B4B0-9FB8415A3987}" srcOrd="0" destOrd="0" presId="urn:microsoft.com/office/officeart/2005/8/layout/hierarchy6"/>
    <dgm:cxn modelId="{AA0D889F-2EFD-4359-A1EA-70F837654492}" type="presParOf" srcId="{4A26B6C5-FCC5-47F9-8845-114B64862AC7}" destId="{BEB62912-78B9-4A15-997A-B4A8F4ACD9A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13F712-360F-4457-A333-95E33CCAEBE6}" type="doc">
      <dgm:prSet loTypeId="urn:microsoft.com/office/officeart/2005/8/layout/cycle6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3434F9-94E2-4FD5-ADAF-C0E658A1329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碳积分账户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79FA981-CEC0-419C-8724-85AC0CFE692B}" type="parTrans" cxnId="{AA9E4EDB-EDC6-4B2C-8130-0DB41C3351F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DA3243-3EBB-4586-97F0-5CC8213F52BA}" type="sibTrans" cxnId="{AA9E4EDB-EDC6-4B2C-8130-0DB41C3351F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0BC7F5-DFA4-4719-92FF-9B99E366F677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远程协同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61C119-E1F6-49E7-8A56-38B8529131EE}" type="parTrans" cxnId="{1C68B9AA-3238-4487-811B-1CD44AC0692C}">
      <dgm:prSet/>
      <dgm:spPr/>
      <dgm:t>
        <a:bodyPr/>
        <a:lstStyle/>
        <a:p>
          <a:endParaRPr lang="en-US"/>
        </a:p>
      </dgm:t>
    </dgm:pt>
    <dgm:pt modelId="{21ED0CE6-F670-4427-B3AF-E503C767F3A6}" type="sibTrans" cxnId="{1C68B9AA-3238-4487-811B-1CD44AC0692C}">
      <dgm:prSet/>
      <dgm:spPr/>
      <dgm:t>
        <a:bodyPr/>
        <a:lstStyle/>
        <a:p>
          <a:endParaRPr lang="en-US"/>
        </a:p>
      </dgm:t>
    </dgm:pt>
    <dgm:pt modelId="{83E9DEC8-C568-4F44-91DB-EEB12AD6E03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交易管理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BF37E63-2893-4CCE-A702-53268557A9C2}" type="parTrans" cxnId="{9B815AC8-AD80-4DCE-AE9E-F1AC860D4426}">
      <dgm:prSet/>
      <dgm:spPr/>
      <dgm:t>
        <a:bodyPr/>
        <a:lstStyle/>
        <a:p>
          <a:endParaRPr lang="en-US"/>
        </a:p>
      </dgm:t>
    </dgm:pt>
    <dgm:pt modelId="{ACAC796C-A778-45D9-A533-9825E6BA273C}" type="sibTrans" cxnId="{9B815AC8-AD80-4DCE-AE9E-F1AC860D4426}">
      <dgm:prSet/>
      <dgm:spPr/>
      <dgm:t>
        <a:bodyPr/>
        <a:lstStyle/>
        <a:p>
          <a:endParaRPr lang="en-US"/>
        </a:p>
      </dgm:t>
    </dgm:pt>
    <dgm:pt modelId="{A4513636-1E36-40DA-BF1A-053C8A4200AB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项目建模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485C54-AB1F-4ECF-A621-67DDFD4DD788}" type="sibTrans" cxnId="{3D722066-7639-4F4C-8928-A2D664E4814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2FF4E57-E35A-427A-918C-74FAD736DCC8}" type="parTrans" cxnId="{3D722066-7639-4F4C-8928-A2D664E4814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83BF6D-FB9F-4333-A364-E87B63E7D304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数字孪生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AC4049-C2D6-46BE-89E1-2BEAE663B52B}" type="parTrans" cxnId="{EF483A5B-FFC0-42C2-8FDB-901B247009BC}">
      <dgm:prSet/>
      <dgm:spPr/>
      <dgm:t>
        <a:bodyPr/>
        <a:lstStyle/>
        <a:p>
          <a:endParaRPr lang="en-US"/>
        </a:p>
      </dgm:t>
    </dgm:pt>
    <dgm:pt modelId="{F8E7F026-9A67-44E5-A914-31EF17EBC84A}" type="sibTrans" cxnId="{EF483A5B-FFC0-42C2-8FDB-901B247009BC}">
      <dgm:prSet/>
      <dgm:spPr/>
      <dgm:t>
        <a:bodyPr/>
        <a:lstStyle/>
        <a:p>
          <a:endParaRPr lang="en-US"/>
        </a:p>
      </dgm:t>
    </dgm:pt>
    <dgm:pt modelId="{2958AB9D-F674-46DF-B462-DAA48F8B3B30}">
      <dgm:prSet phldrT="[Text]"/>
      <dgm:spPr/>
      <dgm:t>
        <a:bodyPr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分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析预测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CC925D-5158-4C27-A814-18C9CB5FFF8F}" type="parTrans" cxnId="{70750329-095F-4421-85B3-2F1C93DDA8E6}">
      <dgm:prSet/>
      <dgm:spPr/>
      <dgm:t>
        <a:bodyPr/>
        <a:lstStyle/>
        <a:p>
          <a:endParaRPr lang="en-US"/>
        </a:p>
      </dgm:t>
    </dgm:pt>
    <dgm:pt modelId="{9D7C2761-C8BA-4110-A315-AB661CFB23C5}" type="sibTrans" cxnId="{70750329-095F-4421-85B3-2F1C93DDA8E6}">
      <dgm:prSet/>
      <dgm:spPr/>
      <dgm:t>
        <a:bodyPr/>
        <a:lstStyle/>
        <a:p>
          <a:endParaRPr lang="en-US"/>
        </a:p>
      </dgm:t>
    </dgm:pt>
    <dgm:pt modelId="{C06BC689-B6DB-4BB5-8B21-34DE969317BB}" type="pres">
      <dgm:prSet presAssocID="{5F13F712-360F-4457-A333-95E33CCAEBE6}" presName="cycle" presStyleCnt="0">
        <dgm:presLayoutVars>
          <dgm:dir/>
          <dgm:resizeHandles val="exact"/>
        </dgm:presLayoutVars>
      </dgm:prSet>
      <dgm:spPr/>
    </dgm:pt>
    <dgm:pt modelId="{F176E923-2AF3-425E-89DA-C20AEB6C00B9}" type="pres">
      <dgm:prSet presAssocID="{A4513636-1E36-40DA-BF1A-053C8A4200AB}" presName="node" presStyleLbl="node1" presStyleIdx="0" presStyleCnt="6">
        <dgm:presLayoutVars>
          <dgm:bulletEnabled val="1"/>
        </dgm:presLayoutVars>
      </dgm:prSet>
      <dgm:spPr/>
    </dgm:pt>
    <dgm:pt modelId="{FD33DE5E-E22B-4719-9A12-CD7A91FFDA89}" type="pres">
      <dgm:prSet presAssocID="{A4513636-1E36-40DA-BF1A-053C8A4200AB}" presName="spNode" presStyleCnt="0"/>
      <dgm:spPr/>
    </dgm:pt>
    <dgm:pt modelId="{0DFB03C9-EFF5-4AC9-8C11-96D53362894B}" type="pres">
      <dgm:prSet presAssocID="{CC485C54-AB1F-4ECF-A621-67DDFD4DD788}" presName="sibTrans" presStyleLbl="sibTrans1D1" presStyleIdx="0" presStyleCnt="6"/>
      <dgm:spPr/>
    </dgm:pt>
    <dgm:pt modelId="{337A2721-FFDC-4255-A89D-534229E118BC}" type="pres">
      <dgm:prSet presAssocID="{83E9DEC8-C568-4F44-91DB-EEB12AD6E038}" presName="node" presStyleLbl="node1" presStyleIdx="1" presStyleCnt="6">
        <dgm:presLayoutVars>
          <dgm:bulletEnabled val="1"/>
        </dgm:presLayoutVars>
      </dgm:prSet>
      <dgm:spPr/>
    </dgm:pt>
    <dgm:pt modelId="{E94C93F6-2BA3-4545-83C2-23B5295D6F53}" type="pres">
      <dgm:prSet presAssocID="{83E9DEC8-C568-4F44-91DB-EEB12AD6E038}" presName="spNode" presStyleCnt="0"/>
      <dgm:spPr/>
    </dgm:pt>
    <dgm:pt modelId="{1A4441C1-D563-46EB-BD55-5D938881FF7A}" type="pres">
      <dgm:prSet presAssocID="{ACAC796C-A778-45D9-A533-9825E6BA273C}" presName="sibTrans" presStyleLbl="sibTrans1D1" presStyleIdx="1" presStyleCnt="6"/>
      <dgm:spPr/>
    </dgm:pt>
    <dgm:pt modelId="{47C8FE0D-DF31-4960-97E2-2C7487CFE974}" type="pres">
      <dgm:prSet presAssocID="{A20BC7F5-DFA4-4719-92FF-9B99E366F677}" presName="node" presStyleLbl="node1" presStyleIdx="2" presStyleCnt="6">
        <dgm:presLayoutVars>
          <dgm:bulletEnabled val="1"/>
        </dgm:presLayoutVars>
      </dgm:prSet>
      <dgm:spPr/>
    </dgm:pt>
    <dgm:pt modelId="{6EA3F832-5584-422F-9E7B-EF2B84E5DD31}" type="pres">
      <dgm:prSet presAssocID="{A20BC7F5-DFA4-4719-92FF-9B99E366F677}" presName="spNode" presStyleCnt="0"/>
      <dgm:spPr/>
    </dgm:pt>
    <dgm:pt modelId="{4596EAE3-9869-41DB-91BF-7304B9B61B23}" type="pres">
      <dgm:prSet presAssocID="{21ED0CE6-F670-4427-B3AF-E503C767F3A6}" presName="sibTrans" presStyleLbl="sibTrans1D1" presStyleIdx="2" presStyleCnt="6"/>
      <dgm:spPr/>
    </dgm:pt>
    <dgm:pt modelId="{9C0CF099-27EC-4F5E-B479-76B4FD238C2D}" type="pres">
      <dgm:prSet presAssocID="{E783BF6D-FB9F-4333-A364-E87B63E7D304}" presName="node" presStyleLbl="node1" presStyleIdx="3" presStyleCnt="6">
        <dgm:presLayoutVars>
          <dgm:bulletEnabled val="1"/>
        </dgm:presLayoutVars>
      </dgm:prSet>
      <dgm:spPr/>
    </dgm:pt>
    <dgm:pt modelId="{5F6B5CBB-BECB-470C-A3DF-1A75F5387CAA}" type="pres">
      <dgm:prSet presAssocID="{E783BF6D-FB9F-4333-A364-E87B63E7D304}" presName="spNode" presStyleCnt="0"/>
      <dgm:spPr/>
    </dgm:pt>
    <dgm:pt modelId="{3AB23EAB-267A-45B7-B44E-E1C26B7927A6}" type="pres">
      <dgm:prSet presAssocID="{F8E7F026-9A67-44E5-A914-31EF17EBC84A}" presName="sibTrans" presStyleLbl="sibTrans1D1" presStyleIdx="3" presStyleCnt="6"/>
      <dgm:spPr/>
    </dgm:pt>
    <dgm:pt modelId="{4C5D6D42-8F49-44FA-90E5-2103CF9B6B38}" type="pres">
      <dgm:prSet presAssocID="{2958AB9D-F674-46DF-B462-DAA48F8B3B30}" presName="node" presStyleLbl="node1" presStyleIdx="4" presStyleCnt="6">
        <dgm:presLayoutVars>
          <dgm:bulletEnabled val="1"/>
        </dgm:presLayoutVars>
      </dgm:prSet>
      <dgm:spPr/>
    </dgm:pt>
    <dgm:pt modelId="{538F0227-E77E-499F-834A-5BDF4C5B3371}" type="pres">
      <dgm:prSet presAssocID="{2958AB9D-F674-46DF-B462-DAA48F8B3B30}" presName="spNode" presStyleCnt="0"/>
      <dgm:spPr/>
    </dgm:pt>
    <dgm:pt modelId="{F1C40A89-384C-444A-8963-C21E9221E744}" type="pres">
      <dgm:prSet presAssocID="{9D7C2761-C8BA-4110-A315-AB661CFB23C5}" presName="sibTrans" presStyleLbl="sibTrans1D1" presStyleIdx="4" presStyleCnt="6"/>
      <dgm:spPr/>
    </dgm:pt>
    <dgm:pt modelId="{F6CFC7F4-3132-48A7-A80C-2828B31785A6}" type="pres">
      <dgm:prSet presAssocID="{7A3434F9-94E2-4FD5-ADAF-C0E658A13293}" presName="node" presStyleLbl="node1" presStyleIdx="5" presStyleCnt="6">
        <dgm:presLayoutVars>
          <dgm:bulletEnabled val="1"/>
        </dgm:presLayoutVars>
      </dgm:prSet>
      <dgm:spPr/>
    </dgm:pt>
    <dgm:pt modelId="{3104953A-FEA9-4051-9BA0-F1859936DBEB}" type="pres">
      <dgm:prSet presAssocID="{7A3434F9-94E2-4FD5-ADAF-C0E658A13293}" presName="spNode" presStyleCnt="0"/>
      <dgm:spPr/>
    </dgm:pt>
    <dgm:pt modelId="{FE99B061-67FA-4797-A39A-4368F3B5A3B9}" type="pres">
      <dgm:prSet presAssocID="{EDDA3243-3EBB-4586-97F0-5CC8213F52BA}" presName="sibTrans" presStyleLbl="sibTrans1D1" presStyleIdx="5" presStyleCnt="6"/>
      <dgm:spPr/>
    </dgm:pt>
  </dgm:ptLst>
  <dgm:cxnLst>
    <dgm:cxn modelId="{D7FFE402-0C9C-4C58-852D-02A512E20F33}" type="presOf" srcId="{EDDA3243-3EBB-4586-97F0-5CC8213F52BA}" destId="{FE99B061-67FA-4797-A39A-4368F3B5A3B9}" srcOrd="0" destOrd="0" presId="urn:microsoft.com/office/officeart/2005/8/layout/cycle6"/>
    <dgm:cxn modelId="{E3A86417-72B6-4F58-838D-AA364484AA00}" type="presOf" srcId="{E783BF6D-FB9F-4333-A364-E87B63E7D304}" destId="{9C0CF099-27EC-4F5E-B479-76B4FD238C2D}" srcOrd="0" destOrd="0" presId="urn:microsoft.com/office/officeart/2005/8/layout/cycle6"/>
    <dgm:cxn modelId="{892F8B21-A9B3-48CF-A544-99611756A787}" type="presOf" srcId="{83E9DEC8-C568-4F44-91DB-EEB12AD6E038}" destId="{337A2721-FFDC-4255-A89D-534229E118BC}" srcOrd="0" destOrd="0" presId="urn:microsoft.com/office/officeart/2005/8/layout/cycle6"/>
    <dgm:cxn modelId="{70750329-095F-4421-85B3-2F1C93DDA8E6}" srcId="{5F13F712-360F-4457-A333-95E33CCAEBE6}" destId="{2958AB9D-F674-46DF-B462-DAA48F8B3B30}" srcOrd="4" destOrd="0" parTransId="{16CC925D-5158-4C27-A814-18C9CB5FFF8F}" sibTransId="{9D7C2761-C8BA-4110-A315-AB661CFB23C5}"/>
    <dgm:cxn modelId="{EF483A5B-FFC0-42C2-8FDB-901B247009BC}" srcId="{5F13F712-360F-4457-A333-95E33CCAEBE6}" destId="{E783BF6D-FB9F-4333-A364-E87B63E7D304}" srcOrd="3" destOrd="0" parTransId="{35AC4049-C2D6-46BE-89E1-2BEAE663B52B}" sibTransId="{F8E7F026-9A67-44E5-A914-31EF17EBC84A}"/>
    <dgm:cxn modelId="{3D722066-7639-4F4C-8928-A2D664E48144}" srcId="{5F13F712-360F-4457-A333-95E33CCAEBE6}" destId="{A4513636-1E36-40DA-BF1A-053C8A4200AB}" srcOrd="0" destOrd="0" parTransId="{52FF4E57-E35A-427A-918C-74FAD736DCC8}" sibTransId="{CC485C54-AB1F-4ECF-A621-67DDFD4DD788}"/>
    <dgm:cxn modelId="{6D837177-F1AE-4481-B8D6-EE79F6AE2F4A}" type="presOf" srcId="{A20BC7F5-DFA4-4719-92FF-9B99E366F677}" destId="{47C8FE0D-DF31-4960-97E2-2C7487CFE974}" srcOrd="0" destOrd="0" presId="urn:microsoft.com/office/officeart/2005/8/layout/cycle6"/>
    <dgm:cxn modelId="{44738679-B6F9-46B5-8DBE-83BE62F6FEC6}" type="presOf" srcId="{A4513636-1E36-40DA-BF1A-053C8A4200AB}" destId="{F176E923-2AF3-425E-89DA-C20AEB6C00B9}" srcOrd="0" destOrd="0" presId="urn:microsoft.com/office/officeart/2005/8/layout/cycle6"/>
    <dgm:cxn modelId="{2B4F4D81-8B46-44AF-A6AF-44CE5D0FB999}" type="presOf" srcId="{ACAC796C-A778-45D9-A533-9825E6BA273C}" destId="{1A4441C1-D563-46EB-BD55-5D938881FF7A}" srcOrd="0" destOrd="0" presId="urn:microsoft.com/office/officeart/2005/8/layout/cycle6"/>
    <dgm:cxn modelId="{849E528D-FDFF-4F9D-9086-23D37EB0D020}" type="presOf" srcId="{7A3434F9-94E2-4FD5-ADAF-C0E658A13293}" destId="{F6CFC7F4-3132-48A7-A80C-2828B31785A6}" srcOrd="0" destOrd="0" presId="urn:microsoft.com/office/officeart/2005/8/layout/cycle6"/>
    <dgm:cxn modelId="{0E392BA6-99B2-4EB1-8331-41D876DB74C3}" type="presOf" srcId="{CC485C54-AB1F-4ECF-A621-67DDFD4DD788}" destId="{0DFB03C9-EFF5-4AC9-8C11-96D53362894B}" srcOrd="0" destOrd="0" presId="urn:microsoft.com/office/officeart/2005/8/layout/cycle6"/>
    <dgm:cxn modelId="{289090A6-164A-4D2C-A333-60D6C601C1D2}" type="presOf" srcId="{5F13F712-360F-4457-A333-95E33CCAEBE6}" destId="{C06BC689-B6DB-4BB5-8B21-34DE969317BB}" srcOrd="0" destOrd="0" presId="urn:microsoft.com/office/officeart/2005/8/layout/cycle6"/>
    <dgm:cxn modelId="{1C68B9AA-3238-4487-811B-1CD44AC0692C}" srcId="{5F13F712-360F-4457-A333-95E33CCAEBE6}" destId="{A20BC7F5-DFA4-4719-92FF-9B99E366F677}" srcOrd="2" destOrd="0" parTransId="{5961C119-E1F6-49E7-8A56-38B8529131EE}" sibTransId="{21ED0CE6-F670-4427-B3AF-E503C767F3A6}"/>
    <dgm:cxn modelId="{90F153BC-E2BF-43F5-8139-56BCD7001181}" type="presOf" srcId="{21ED0CE6-F670-4427-B3AF-E503C767F3A6}" destId="{4596EAE3-9869-41DB-91BF-7304B9B61B23}" srcOrd="0" destOrd="0" presId="urn:microsoft.com/office/officeart/2005/8/layout/cycle6"/>
    <dgm:cxn modelId="{9B815AC8-AD80-4DCE-AE9E-F1AC860D4426}" srcId="{5F13F712-360F-4457-A333-95E33CCAEBE6}" destId="{83E9DEC8-C568-4F44-91DB-EEB12AD6E038}" srcOrd="1" destOrd="0" parTransId="{DBF37E63-2893-4CCE-A702-53268557A9C2}" sibTransId="{ACAC796C-A778-45D9-A533-9825E6BA273C}"/>
    <dgm:cxn modelId="{0872EFCD-C4AC-4DAC-9356-6B44E876CFF3}" type="presOf" srcId="{2958AB9D-F674-46DF-B462-DAA48F8B3B30}" destId="{4C5D6D42-8F49-44FA-90E5-2103CF9B6B38}" srcOrd="0" destOrd="0" presId="urn:microsoft.com/office/officeart/2005/8/layout/cycle6"/>
    <dgm:cxn modelId="{AA9E4EDB-EDC6-4B2C-8130-0DB41C3351F7}" srcId="{5F13F712-360F-4457-A333-95E33CCAEBE6}" destId="{7A3434F9-94E2-4FD5-ADAF-C0E658A13293}" srcOrd="5" destOrd="0" parTransId="{979FA981-CEC0-419C-8724-85AC0CFE692B}" sibTransId="{EDDA3243-3EBB-4586-97F0-5CC8213F52BA}"/>
    <dgm:cxn modelId="{A1D6D6DC-A862-448B-B76F-72E0F7531A97}" type="presOf" srcId="{9D7C2761-C8BA-4110-A315-AB661CFB23C5}" destId="{F1C40A89-384C-444A-8963-C21E9221E744}" srcOrd="0" destOrd="0" presId="urn:microsoft.com/office/officeart/2005/8/layout/cycle6"/>
    <dgm:cxn modelId="{032B1EF2-7DBF-4102-802A-48D9B3043689}" type="presOf" srcId="{F8E7F026-9A67-44E5-A914-31EF17EBC84A}" destId="{3AB23EAB-267A-45B7-B44E-E1C26B7927A6}" srcOrd="0" destOrd="0" presId="urn:microsoft.com/office/officeart/2005/8/layout/cycle6"/>
    <dgm:cxn modelId="{9739E892-2779-4222-9A4E-B99555E5EDC0}" type="presParOf" srcId="{C06BC689-B6DB-4BB5-8B21-34DE969317BB}" destId="{F176E923-2AF3-425E-89DA-C20AEB6C00B9}" srcOrd="0" destOrd="0" presId="urn:microsoft.com/office/officeart/2005/8/layout/cycle6"/>
    <dgm:cxn modelId="{B1FA7E39-D133-46C0-89EF-F5B1F2754CB7}" type="presParOf" srcId="{C06BC689-B6DB-4BB5-8B21-34DE969317BB}" destId="{FD33DE5E-E22B-4719-9A12-CD7A91FFDA89}" srcOrd="1" destOrd="0" presId="urn:microsoft.com/office/officeart/2005/8/layout/cycle6"/>
    <dgm:cxn modelId="{046B01B2-0DCC-411E-89C5-C54BA39740D7}" type="presParOf" srcId="{C06BC689-B6DB-4BB5-8B21-34DE969317BB}" destId="{0DFB03C9-EFF5-4AC9-8C11-96D53362894B}" srcOrd="2" destOrd="0" presId="urn:microsoft.com/office/officeart/2005/8/layout/cycle6"/>
    <dgm:cxn modelId="{BDA8D029-A63E-4754-B8A6-305E909D2E05}" type="presParOf" srcId="{C06BC689-B6DB-4BB5-8B21-34DE969317BB}" destId="{337A2721-FFDC-4255-A89D-534229E118BC}" srcOrd="3" destOrd="0" presId="urn:microsoft.com/office/officeart/2005/8/layout/cycle6"/>
    <dgm:cxn modelId="{C8C35395-D588-463E-853C-D9E6003A2867}" type="presParOf" srcId="{C06BC689-B6DB-4BB5-8B21-34DE969317BB}" destId="{E94C93F6-2BA3-4545-83C2-23B5295D6F53}" srcOrd="4" destOrd="0" presId="urn:microsoft.com/office/officeart/2005/8/layout/cycle6"/>
    <dgm:cxn modelId="{DC4AD789-F3BC-40FE-9F96-37E0ECB649B4}" type="presParOf" srcId="{C06BC689-B6DB-4BB5-8B21-34DE969317BB}" destId="{1A4441C1-D563-46EB-BD55-5D938881FF7A}" srcOrd="5" destOrd="0" presId="urn:microsoft.com/office/officeart/2005/8/layout/cycle6"/>
    <dgm:cxn modelId="{267E9F64-5121-478C-A348-58C160C4935C}" type="presParOf" srcId="{C06BC689-B6DB-4BB5-8B21-34DE969317BB}" destId="{47C8FE0D-DF31-4960-97E2-2C7487CFE974}" srcOrd="6" destOrd="0" presId="urn:microsoft.com/office/officeart/2005/8/layout/cycle6"/>
    <dgm:cxn modelId="{3142E7D0-C70A-4AE6-92F0-259090C7ED09}" type="presParOf" srcId="{C06BC689-B6DB-4BB5-8B21-34DE969317BB}" destId="{6EA3F832-5584-422F-9E7B-EF2B84E5DD31}" srcOrd="7" destOrd="0" presId="urn:microsoft.com/office/officeart/2005/8/layout/cycle6"/>
    <dgm:cxn modelId="{87225182-32AD-4566-96FD-BB67398DB9A8}" type="presParOf" srcId="{C06BC689-B6DB-4BB5-8B21-34DE969317BB}" destId="{4596EAE3-9869-41DB-91BF-7304B9B61B23}" srcOrd="8" destOrd="0" presId="urn:microsoft.com/office/officeart/2005/8/layout/cycle6"/>
    <dgm:cxn modelId="{773B5824-F224-4D4C-AD67-DE28F2E3A9EC}" type="presParOf" srcId="{C06BC689-B6DB-4BB5-8B21-34DE969317BB}" destId="{9C0CF099-27EC-4F5E-B479-76B4FD238C2D}" srcOrd="9" destOrd="0" presId="urn:microsoft.com/office/officeart/2005/8/layout/cycle6"/>
    <dgm:cxn modelId="{9C9A8E52-D1E8-4E02-8EE3-1198D9B8D07B}" type="presParOf" srcId="{C06BC689-B6DB-4BB5-8B21-34DE969317BB}" destId="{5F6B5CBB-BECB-470C-A3DF-1A75F5387CAA}" srcOrd="10" destOrd="0" presId="urn:microsoft.com/office/officeart/2005/8/layout/cycle6"/>
    <dgm:cxn modelId="{9BFBD54E-09D4-40DA-8B7E-68EB93F17F90}" type="presParOf" srcId="{C06BC689-B6DB-4BB5-8B21-34DE969317BB}" destId="{3AB23EAB-267A-45B7-B44E-E1C26B7927A6}" srcOrd="11" destOrd="0" presId="urn:microsoft.com/office/officeart/2005/8/layout/cycle6"/>
    <dgm:cxn modelId="{412E2D9B-0C07-4B61-9E1E-113CBB445B4E}" type="presParOf" srcId="{C06BC689-B6DB-4BB5-8B21-34DE969317BB}" destId="{4C5D6D42-8F49-44FA-90E5-2103CF9B6B38}" srcOrd="12" destOrd="0" presId="urn:microsoft.com/office/officeart/2005/8/layout/cycle6"/>
    <dgm:cxn modelId="{4B4FE778-B247-4D2C-9017-5895075F881B}" type="presParOf" srcId="{C06BC689-B6DB-4BB5-8B21-34DE969317BB}" destId="{538F0227-E77E-499F-834A-5BDF4C5B3371}" srcOrd="13" destOrd="0" presId="urn:microsoft.com/office/officeart/2005/8/layout/cycle6"/>
    <dgm:cxn modelId="{AD53FB7B-8383-4340-84E2-26358EB63384}" type="presParOf" srcId="{C06BC689-B6DB-4BB5-8B21-34DE969317BB}" destId="{F1C40A89-384C-444A-8963-C21E9221E744}" srcOrd="14" destOrd="0" presId="urn:microsoft.com/office/officeart/2005/8/layout/cycle6"/>
    <dgm:cxn modelId="{BD8BC25C-153B-4F02-A318-6D15774E8F31}" type="presParOf" srcId="{C06BC689-B6DB-4BB5-8B21-34DE969317BB}" destId="{F6CFC7F4-3132-48A7-A80C-2828B31785A6}" srcOrd="15" destOrd="0" presId="urn:microsoft.com/office/officeart/2005/8/layout/cycle6"/>
    <dgm:cxn modelId="{1B8E2849-0261-493D-8052-39073B17F431}" type="presParOf" srcId="{C06BC689-B6DB-4BB5-8B21-34DE969317BB}" destId="{3104953A-FEA9-4051-9BA0-F1859936DBEB}" srcOrd="16" destOrd="0" presId="urn:microsoft.com/office/officeart/2005/8/layout/cycle6"/>
    <dgm:cxn modelId="{5C3D0BDC-0434-4A97-8F86-99FC6DEFDC10}" type="presParOf" srcId="{C06BC689-B6DB-4BB5-8B21-34DE969317BB}" destId="{FE99B061-67FA-4797-A39A-4368F3B5A3B9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38DC4D9D-C39F-4C39-AB16-09BF58452935}" type="doc">
      <dgm:prSet loTypeId="urn:microsoft.com/office/officeart/2005/8/layout/radial1" loCatId="cycl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CBC48D-C280-45B2-9D26-3063ABB6E1D3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变量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2E2E73-C104-4484-9995-207F892C5590}" type="parTrans" cxnId="{EB1DE8AF-AD39-4137-9F33-1EB0DBFAFEB5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1ED948-DA90-453A-A26E-F2B8F5E51681}" type="sibTrans" cxnId="{EB1DE8AF-AD39-4137-9F33-1EB0DBFAFEB5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971DE7-2D89-4506-9D99-0F933D943390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变量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2DCF2D-D051-4F99-85EA-CFEE9DAD41F1}" type="parTrans" cxnId="{B68F6D89-DB26-4CE5-AB90-22D2CD03F376}">
      <dgm:prSet custT="1"/>
      <dgm:spPr/>
      <dgm:t>
        <a:bodyPr/>
        <a:lstStyle/>
        <a:p>
          <a:endParaRPr lang="en-US" sz="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8C4871-329D-4F9E-BDA8-AE26C651A873}" type="sibTrans" cxnId="{B68F6D89-DB26-4CE5-AB90-22D2CD03F376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C0B4EB-65AC-46E8-8E0C-01D23EEE065F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变量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C84B54-E6F0-401E-978E-3CE2CF680BF9}" type="parTrans" cxnId="{864D8F21-0B3C-4C88-B989-3785A5B037B6}">
      <dgm:prSet custT="1"/>
      <dgm:spPr/>
      <dgm:t>
        <a:bodyPr/>
        <a:lstStyle/>
        <a:p>
          <a:endParaRPr lang="en-US" sz="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2A0881-EE85-4C87-A365-AFD9CF4B202A}" type="sibTrans" cxnId="{864D8F21-0B3C-4C88-B989-3785A5B037B6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5684E9-A09E-4822-A8A4-9E6041FA6692}" type="pres">
      <dgm:prSet presAssocID="{38DC4D9D-C39F-4C39-AB16-09BF5845293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5DA1912-A949-471A-AA44-DC4841162829}" type="pres">
      <dgm:prSet presAssocID="{D8CBC48D-C280-45B2-9D26-3063ABB6E1D3}" presName="centerShape" presStyleLbl="node0" presStyleIdx="0" presStyleCnt="1"/>
      <dgm:spPr/>
    </dgm:pt>
    <dgm:pt modelId="{CAFAAF3B-303D-4F0F-8156-654FA00EB603}" type="pres">
      <dgm:prSet presAssocID="{AA2DCF2D-D051-4F99-85EA-CFEE9DAD41F1}" presName="Name9" presStyleLbl="parChTrans1D2" presStyleIdx="0" presStyleCnt="2"/>
      <dgm:spPr/>
    </dgm:pt>
    <dgm:pt modelId="{0D4A6BA0-8D38-4020-8EDA-6A21A9FA050C}" type="pres">
      <dgm:prSet presAssocID="{AA2DCF2D-D051-4F99-85EA-CFEE9DAD41F1}" presName="connTx" presStyleLbl="parChTrans1D2" presStyleIdx="0" presStyleCnt="2"/>
      <dgm:spPr/>
    </dgm:pt>
    <dgm:pt modelId="{92F6B9A1-45BA-4BA0-828D-82474BACF03B}" type="pres">
      <dgm:prSet presAssocID="{18971DE7-2D89-4506-9D99-0F933D943390}" presName="node" presStyleLbl="node1" presStyleIdx="0" presStyleCnt="2">
        <dgm:presLayoutVars>
          <dgm:bulletEnabled val="1"/>
        </dgm:presLayoutVars>
      </dgm:prSet>
      <dgm:spPr/>
    </dgm:pt>
    <dgm:pt modelId="{105A9F11-6635-429D-9284-408306532A4C}" type="pres">
      <dgm:prSet presAssocID="{C3C84B54-E6F0-401E-978E-3CE2CF680BF9}" presName="Name9" presStyleLbl="parChTrans1D2" presStyleIdx="1" presStyleCnt="2"/>
      <dgm:spPr/>
    </dgm:pt>
    <dgm:pt modelId="{8CA9994C-CC75-4E20-B97E-8F960159620F}" type="pres">
      <dgm:prSet presAssocID="{C3C84B54-E6F0-401E-978E-3CE2CF680BF9}" presName="connTx" presStyleLbl="parChTrans1D2" presStyleIdx="1" presStyleCnt="2"/>
      <dgm:spPr/>
    </dgm:pt>
    <dgm:pt modelId="{121342F2-B17E-4A11-95E7-6D8CB8F293FF}" type="pres">
      <dgm:prSet presAssocID="{B7C0B4EB-65AC-46E8-8E0C-01D23EEE065F}" presName="node" presStyleLbl="node1" presStyleIdx="1" presStyleCnt="2">
        <dgm:presLayoutVars>
          <dgm:bulletEnabled val="1"/>
        </dgm:presLayoutVars>
      </dgm:prSet>
      <dgm:spPr/>
    </dgm:pt>
  </dgm:ptLst>
  <dgm:cxnLst>
    <dgm:cxn modelId="{864D8F21-0B3C-4C88-B989-3785A5B037B6}" srcId="{D8CBC48D-C280-45B2-9D26-3063ABB6E1D3}" destId="{B7C0B4EB-65AC-46E8-8E0C-01D23EEE065F}" srcOrd="1" destOrd="0" parTransId="{C3C84B54-E6F0-401E-978E-3CE2CF680BF9}" sibTransId="{6B2A0881-EE85-4C87-A365-AFD9CF4B202A}"/>
    <dgm:cxn modelId="{F75E2923-D145-4C1B-880A-612D7FE6D9DD}" type="presOf" srcId="{B7C0B4EB-65AC-46E8-8E0C-01D23EEE065F}" destId="{121342F2-B17E-4A11-95E7-6D8CB8F293FF}" srcOrd="0" destOrd="0" presId="urn:microsoft.com/office/officeart/2005/8/layout/radial1"/>
    <dgm:cxn modelId="{7683C830-D82A-4F62-AF88-862F050E99B0}" type="presOf" srcId="{AA2DCF2D-D051-4F99-85EA-CFEE9DAD41F1}" destId="{0D4A6BA0-8D38-4020-8EDA-6A21A9FA050C}" srcOrd="1" destOrd="0" presId="urn:microsoft.com/office/officeart/2005/8/layout/radial1"/>
    <dgm:cxn modelId="{37BD3331-887B-45B8-8FDE-BB5FC8D64104}" type="presOf" srcId="{38DC4D9D-C39F-4C39-AB16-09BF58452935}" destId="{625684E9-A09E-4822-A8A4-9E6041FA6692}" srcOrd="0" destOrd="0" presId="urn:microsoft.com/office/officeart/2005/8/layout/radial1"/>
    <dgm:cxn modelId="{48441847-98C3-43E1-9B1D-D99C9734D7B4}" type="presOf" srcId="{C3C84B54-E6F0-401E-978E-3CE2CF680BF9}" destId="{8CA9994C-CC75-4E20-B97E-8F960159620F}" srcOrd="1" destOrd="0" presId="urn:microsoft.com/office/officeart/2005/8/layout/radial1"/>
    <dgm:cxn modelId="{B68F6D89-DB26-4CE5-AB90-22D2CD03F376}" srcId="{D8CBC48D-C280-45B2-9D26-3063ABB6E1D3}" destId="{18971DE7-2D89-4506-9D99-0F933D943390}" srcOrd="0" destOrd="0" parTransId="{AA2DCF2D-D051-4F99-85EA-CFEE9DAD41F1}" sibTransId="{3B8C4871-329D-4F9E-BDA8-AE26C651A873}"/>
    <dgm:cxn modelId="{30C9009B-5AAA-4636-A9DB-CEA337500365}" type="presOf" srcId="{C3C84B54-E6F0-401E-978E-3CE2CF680BF9}" destId="{105A9F11-6635-429D-9284-408306532A4C}" srcOrd="0" destOrd="0" presId="urn:microsoft.com/office/officeart/2005/8/layout/radial1"/>
    <dgm:cxn modelId="{EB1DE8AF-AD39-4137-9F33-1EB0DBFAFEB5}" srcId="{38DC4D9D-C39F-4C39-AB16-09BF58452935}" destId="{D8CBC48D-C280-45B2-9D26-3063ABB6E1D3}" srcOrd="0" destOrd="0" parTransId="{1B2E2E73-C104-4484-9995-207F892C5590}" sibTransId="{731ED948-DA90-453A-A26E-F2B8F5E51681}"/>
    <dgm:cxn modelId="{4F93EAD0-4E9B-4ACC-8C18-3A283FFF33E8}" type="presOf" srcId="{AA2DCF2D-D051-4F99-85EA-CFEE9DAD41F1}" destId="{CAFAAF3B-303D-4F0F-8156-654FA00EB603}" srcOrd="0" destOrd="0" presId="urn:microsoft.com/office/officeart/2005/8/layout/radial1"/>
    <dgm:cxn modelId="{3E2836D2-18DC-45CF-90F7-BA007F4BE6CE}" type="presOf" srcId="{D8CBC48D-C280-45B2-9D26-3063ABB6E1D3}" destId="{35DA1912-A949-471A-AA44-DC4841162829}" srcOrd="0" destOrd="0" presId="urn:microsoft.com/office/officeart/2005/8/layout/radial1"/>
    <dgm:cxn modelId="{4A9225EC-F513-4739-A6C7-13AE6A23897C}" type="presOf" srcId="{18971DE7-2D89-4506-9D99-0F933D943390}" destId="{92F6B9A1-45BA-4BA0-828D-82474BACF03B}" srcOrd="0" destOrd="0" presId="urn:microsoft.com/office/officeart/2005/8/layout/radial1"/>
    <dgm:cxn modelId="{6E847884-1A25-41F0-A44F-87979559BA56}" type="presParOf" srcId="{625684E9-A09E-4822-A8A4-9E6041FA6692}" destId="{35DA1912-A949-471A-AA44-DC4841162829}" srcOrd="0" destOrd="0" presId="urn:microsoft.com/office/officeart/2005/8/layout/radial1"/>
    <dgm:cxn modelId="{74AB0206-F882-4ACB-A15F-81620551A4AA}" type="presParOf" srcId="{625684E9-A09E-4822-A8A4-9E6041FA6692}" destId="{CAFAAF3B-303D-4F0F-8156-654FA00EB603}" srcOrd="1" destOrd="0" presId="urn:microsoft.com/office/officeart/2005/8/layout/radial1"/>
    <dgm:cxn modelId="{603F0E0F-ADBB-44A5-BEAC-182CC1AB4C71}" type="presParOf" srcId="{CAFAAF3B-303D-4F0F-8156-654FA00EB603}" destId="{0D4A6BA0-8D38-4020-8EDA-6A21A9FA050C}" srcOrd="0" destOrd="0" presId="urn:microsoft.com/office/officeart/2005/8/layout/radial1"/>
    <dgm:cxn modelId="{84249083-7DAC-4173-A208-079BDCA298AC}" type="presParOf" srcId="{625684E9-A09E-4822-A8A4-9E6041FA6692}" destId="{92F6B9A1-45BA-4BA0-828D-82474BACF03B}" srcOrd="2" destOrd="0" presId="urn:microsoft.com/office/officeart/2005/8/layout/radial1"/>
    <dgm:cxn modelId="{9196567E-D2A8-474A-9522-4B22162DDF32}" type="presParOf" srcId="{625684E9-A09E-4822-A8A4-9E6041FA6692}" destId="{105A9F11-6635-429D-9284-408306532A4C}" srcOrd="3" destOrd="0" presId="urn:microsoft.com/office/officeart/2005/8/layout/radial1"/>
    <dgm:cxn modelId="{B1C9D93C-9C84-4795-B568-FED12464F9ED}" type="presParOf" srcId="{105A9F11-6635-429D-9284-408306532A4C}" destId="{8CA9994C-CC75-4E20-B97E-8F960159620F}" srcOrd="0" destOrd="0" presId="urn:microsoft.com/office/officeart/2005/8/layout/radial1"/>
    <dgm:cxn modelId="{CF97E363-16D0-4FD9-AA17-1F15B1C1CA39}" type="presParOf" srcId="{625684E9-A09E-4822-A8A4-9E6041FA6692}" destId="{121342F2-B17E-4A11-95E7-6D8CB8F293FF}" srcOrd="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38DC4D9D-C39F-4C39-AB16-09BF58452935}" type="doc">
      <dgm:prSet loTypeId="urn:microsoft.com/office/officeart/2005/8/layout/radial1" loCatId="cycl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CBC48D-C280-45B2-9D26-3063ABB6E1D3}">
      <dgm:prSet phldrT="[Text]"/>
      <dgm:spPr/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2E2E73-C104-4484-9995-207F892C5590}" type="parTrans" cxnId="{EB1DE8AF-AD39-4137-9F33-1EB0DBFAFEB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1ED948-DA90-453A-A26E-F2B8F5E51681}" type="sibTrans" cxnId="{EB1DE8AF-AD39-4137-9F33-1EB0DBFAFEB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971DE7-2D89-4506-9D99-0F933D943390}">
      <dgm:prSet phldrT="[Text]"/>
      <dgm:spPr/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2DCF2D-D051-4F99-85EA-CFEE9DAD41F1}" type="parTrans" cxnId="{B68F6D89-DB26-4CE5-AB90-22D2CD03F37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8C4871-329D-4F9E-BDA8-AE26C651A873}" type="sibTrans" cxnId="{B68F6D89-DB26-4CE5-AB90-22D2CD03F37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C0B4EB-65AC-46E8-8E0C-01D23EEE065F}">
      <dgm:prSet phldrT="[Text]"/>
      <dgm:spPr/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C84B54-E6F0-401E-978E-3CE2CF680BF9}" type="parTrans" cxnId="{864D8F21-0B3C-4C88-B989-3785A5B037B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2A0881-EE85-4C87-A365-AFD9CF4B202A}" type="sibTrans" cxnId="{864D8F21-0B3C-4C88-B989-3785A5B037B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5684E9-A09E-4822-A8A4-9E6041FA6692}" type="pres">
      <dgm:prSet presAssocID="{38DC4D9D-C39F-4C39-AB16-09BF5845293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5DA1912-A949-471A-AA44-DC4841162829}" type="pres">
      <dgm:prSet presAssocID="{D8CBC48D-C280-45B2-9D26-3063ABB6E1D3}" presName="centerShape" presStyleLbl="node0" presStyleIdx="0" presStyleCnt="1"/>
      <dgm:spPr/>
    </dgm:pt>
    <dgm:pt modelId="{CAFAAF3B-303D-4F0F-8156-654FA00EB603}" type="pres">
      <dgm:prSet presAssocID="{AA2DCF2D-D051-4F99-85EA-CFEE9DAD41F1}" presName="Name9" presStyleLbl="parChTrans1D2" presStyleIdx="0" presStyleCnt="2"/>
      <dgm:spPr/>
    </dgm:pt>
    <dgm:pt modelId="{0D4A6BA0-8D38-4020-8EDA-6A21A9FA050C}" type="pres">
      <dgm:prSet presAssocID="{AA2DCF2D-D051-4F99-85EA-CFEE9DAD41F1}" presName="connTx" presStyleLbl="parChTrans1D2" presStyleIdx="0" presStyleCnt="2"/>
      <dgm:spPr/>
    </dgm:pt>
    <dgm:pt modelId="{92F6B9A1-45BA-4BA0-828D-82474BACF03B}" type="pres">
      <dgm:prSet presAssocID="{18971DE7-2D89-4506-9D99-0F933D943390}" presName="node" presStyleLbl="node1" presStyleIdx="0" presStyleCnt="2">
        <dgm:presLayoutVars>
          <dgm:bulletEnabled val="1"/>
        </dgm:presLayoutVars>
      </dgm:prSet>
      <dgm:spPr/>
    </dgm:pt>
    <dgm:pt modelId="{105A9F11-6635-429D-9284-408306532A4C}" type="pres">
      <dgm:prSet presAssocID="{C3C84B54-E6F0-401E-978E-3CE2CF680BF9}" presName="Name9" presStyleLbl="parChTrans1D2" presStyleIdx="1" presStyleCnt="2"/>
      <dgm:spPr/>
    </dgm:pt>
    <dgm:pt modelId="{8CA9994C-CC75-4E20-B97E-8F960159620F}" type="pres">
      <dgm:prSet presAssocID="{C3C84B54-E6F0-401E-978E-3CE2CF680BF9}" presName="connTx" presStyleLbl="parChTrans1D2" presStyleIdx="1" presStyleCnt="2"/>
      <dgm:spPr/>
    </dgm:pt>
    <dgm:pt modelId="{121342F2-B17E-4A11-95E7-6D8CB8F293FF}" type="pres">
      <dgm:prSet presAssocID="{B7C0B4EB-65AC-46E8-8E0C-01D23EEE065F}" presName="node" presStyleLbl="node1" presStyleIdx="1" presStyleCnt="2">
        <dgm:presLayoutVars>
          <dgm:bulletEnabled val="1"/>
        </dgm:presLayoutVars>
      </dgm:prSet>
      <dgm:spPr/>
    </dgm:pt>
  </dgm:ptLst>
  <dgm:cxnLst>
    <dgm:cxn modelId="{864D8F21-0B3C-4C88-B989-3785A5B037B6}" srcId="{D8CBC48D-C280-45B2-9D26-3063ABB6E1D3}" destId="{B7C0B4EB-65AC-46E8-8E0C-01D23EEE065F}" srcOrd="1" destOrd="0" parTransId="{C3C84B54-E6F0-401E-978E-3CE2CF680BF9}" sibTransId="{6B2A0881-EE85-4C87-A365-AFD9CF4B202A}"/>
    <dgm:cxn modelId="{F75E2923-D145-4C1B-880A-612D7FE6D9DD}" type="presOf" srcId="{B7C0B4EB-65AC-46E8-8E0C-01D23EEE065F}" destId="{121342F2-B17E-4A11-95E7-6D8CB8F293FF}" srcOrd="0" destOrd="0" presId="urn:microsoft.com/office/officeart/2005/8/layout/radial1"/>
    <dgm:cxn modelId="{7683C830-D82A-4F62-AF88-862F050E99B0}" type="presOf" srcId="{AA2DCF2D-D051-4F99-85EA-CFEE9DAD41F1}" destId="{0D4A6BA0-8D38-4020-8EDA-6A21A9FA050C}" srcOrd="1" destOrd="0" presId="urn:microsoft.com/office/officeart/2005/8/layout/radial1"/>
    <dgm:cxn modelId="{37BD3331-887B-45B8-8FDE-BB5FC8D64104}" type="presOf" srcId="{38DC4D9D-C39F-4C39-AB16-09BF58452935}" destId="{625684E9-A09E-4822-A8A4-9E6041FA6692}" srcOrd="0" destOrd="0" presId="urn:microsoft.com/office/officeart/2005/8/layout/radial1"/>
    <dgm:cxn modelId="{48441847-98C3-43E1-9B1D-D99C9734D7B4}" type="presOf" srcId="{C3C84B54-E6F0-401E-978E-3CE2CF680BF9}" destId="{8CA9994C-CC75-4E20-B97E-8F960159620F}" srcOrd="1" destOrd="0" presId="urn:microsoft.com/office/officeart/2005/8/layout/radial1"/>
    <dgm:cxn modelId="{B68F6D89-DB26-4CE5-AB90-22D2CD03F376}" srcId="{D8CBC48D-C280-45B2-9D26-3063ABB6E1D3}" destId="{18971DE7-2D89-4506-9D99-0F933D943390}" srcOrd="0" destOrd="0" parTransId="{AA2DCF2D-D051-4F99-85EA-CFEE9DAD41F1}" sibTransId="{3B8C4871-329D-4F9E-BDA8-AE26C651A873}"/>
    <dgm:cxn modelId="{30C9009B-5AAA-4636-A9DB-CEA337500365}" type="presOf" srcId="{C3C84B54-E6F0-401E-978E-3CE2CF680BF9}" destId="{105A9F11-6635-429D-9284-408306532A4C}" srcOrd="0" destOrd="0" presId="urn:microsoft.com/office/officeart/2005/8/layout/radial1"/>
    <dgm:cxn modelId="{EB1DE8AF-AD39-4137-9F33-1EB0DBFAFEB5}" srcId="{38DC4D9D-C39F-4C39-AB16-09BF58452935}" destId="{D8CBC48D-C280-45B2-9D26-3063ABB6E1D3}" srcOrd="0" destOrd="0" parTransId="{1B2E2E73-C104-4484-9995-207F892C5590}" sibTransId="{731ED948-DA90-453A-A26E-F2B8F5E51681}"/>
    <dgm:cxn modelId="{4F93EAD0-4E9B-4ACC-8C18-3A283FFF33E8}" type="presOf" srcId="{AA2DCF2D-D051-4F99-85EA-CFEE9DAD41F1}" destId="{CAFAAF3B-303D-4F0F-8156-654FA00EB603}" srcOrd="0" destOrd="0" presId="urn:microsoft.com/office/officeart/2005/8/layout/radial1"/>
    <dgm:cxn modelId="{3E2836D2-18DC-45CF-90F7-BA007F4BE6CE}" type="presOf" srcId="{D8CBC48D-C280-45B2-9D26-3063ABB6E1D3}" destId="{35DA1912-A949-471A-AA44-DC4841162829}" srcOrd="0" destOrd="0" presId="urn:microsoft.com/office/officeart/2005/8/layout/radial1"/>
    <dgm:cxn modelId="{4A9225EC-F513-4739-A6C7-13AE6A23897C}" type="presOf" srcId="{18971DE7-2D89-4506-9D99-0F933D943390}" destId="{92F6B9A1-45BA-4BA0-828D-82474BACF03B}" srcOrd="0" destOrd="0" presId="urn:microsoft.com/office/officeart/2005/8/layout/radial1"/>
    <dgm:cxn modelId="{6E847884-1A25-41F0-A44F-87979559BA56}" type="presParOf" srcId="{625684E9-A09E-4822-A8A4-9E6041FA6692}" destId="{35DA1912-A949-471A-AA44-DC4841162829}" srcOrd="0" destOrd="0" presId="urn:microsoft.com/office/officeart/2005/8/layout/radial1"/>
    <dgm:cxn modelId="{74AB0206-F882-4ACB-A15F-81620551A4AA}" type="presParOf" srcId="{625684E9-A09E-4822-A8A4-9E6041FA6692}" destId="{CAFAAF3B-303D-4F0F-8156-654FA00EB603}" srcOrd="1" destOrd="0" presId="urn:microsoft.com/office/officeart/2005/8/layout/radial1"/>
    <dgm:cxn modelId="{603F0E0F-ADBB-44A5-BEAC-182CC1AB4C71}" type="presParOf" srcId="{CAFAAF3B-303D-4F0F-8156-654FA00EB603}" destId="{0D4A6BA0-8D38-4020-8EDA-6A21A9FA050C}" srcOrd="0" destOrd="0" presId="urn:microsoft.com/office/officeart/2005/8/layout/radial1"/>
    <dgm:cxn modelId="{84249083-7DAC-4173-A208-079BDCA298AC}" type="presParOf" srcId="{625684E9-A09E-4822-A8A4-9E6041FA6692}" destId="{92F6B9A1-45BA-4BA0-828D-82474BACF03B}" srcOrd="2" destOrd="0" presId="urn:microsoft.com/office/officeart/2005/8/layout/radial1"/>
    <dgm:cxn modelId="{9196567E-D2A8-474A-9522-4B22162DDF32}" type="presParOf" srcId="{625684E9-A09E-4822-A8A4-9E6041FA6692}" destId="{105A9F11-6635-429D-9284-408306532A4C}" srcOrd="3" destOrd="0" presId="urn:microsoft.com/office/officeart/2005/8/layout/radial1"/>
    <dgm:cxn modelId="{B1C9D93C-9C84-4795-B568-FED12464F9ED}" type="presParOf" srcId="{105A9F11-6635-429D-9284-408306532A4C}" destId="{8CA9994C-CC75-4E20-B97E-8F960159620F}" srcOrd="0" destOrd="0" presId="urn:microsoft.com/office/officeart/2005/8/layout/radial1"/>
    <dgm:cxn modelId="{CF97E363-16D0-4FD9-AA17-1F15B1C1CA39}" type="presParOf" srcId="{625684E9-A09E-4822-A8A4-9E6041FA6692}" destId="{121342F2-B17E-4A11-95E7-6D8CB8F293FF}" srcOrd="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966BBE-305D-48F4-A16F-1E36BD2CBB01}" type="doc">
      <dgm:prSet loTypeId="urn:microsoft.com/office/officeart/2005/8/layout/orgChart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1729B5-BD22-4A62-919A-5261CA982E4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城乡元宇宙</a:t>
          </a:r>
          <a:b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D6EAFC-959F-4BE0-85FD-13E7E40BA845}" type="parTrans" cxnId="{8E909711-0CF8-4714-A70D-D7EC69510D2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CFE627A-FEB5-445D-9D7C-4F0A3F47BC9C}" type="sibTrans" cxnId="{8E909711-0CF8-4714-A70D-D7EC69510D2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164461-2B50-4E96-9A40-C7A5872714DF}" type="asst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对外引用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6BB0F7-C2A8-43DC-94F6-C4C7690EB2D8}" type="parTrans" cxnId="{231E59A3-B0AE-4887-A03A-E3465DAB8F1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31A66E3-18C6-4F85-A317-6B36E5379388}" type="sibTrans" cxnId="{231E59A3-B0AE-4887-A03A-E3465DAB8F1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289752-3F1B-46B3-80FC-268E8CA08196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城乡元宇宙</a:t>
          </a:r>
          <a:b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工作站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13BFEAC-AD42-486E-99D3-2BD520503138}" type="parTrans" cxnId="{0EFD1F5E-6ADF-4CF6-A405-AB4ED913ADB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3F5E9D-5AB1-42F9-AE4C-35448B02E75F}" type="sibTrans" cxnId="{0EFD1F5E-6ADF-4CF6-A405-AB4ED913ADB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B4EA211-EA76-484D-9255-51B3A0CBEAE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合作方</a:t>
          </a:r>
          <a:b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物联网关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E1F464-14CC-44A2-BF74-F7D1900ADF4E}" type="parTrans" cxnId="{0CEED254-46F2-491E-8AC0-D5C9726BFEB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F89C96-D30D-45C1-8D01-3D9B0E0C2015}" type="sibTrans" cxnId="{0CEED254-46F2-491E-8AC0-D5C9726BFEB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7F3D241-0425-464F-8E28-A5DAB9386B3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手机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C83032D-2C5B-4406-BDEA-FB785C11DEF5}" type="parTrans" cxnId="{DFF30E16-9ECA-4714-B750-7E10F125C1D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3B29D7-B814-4DD8-ABCA-49228DC3BB57}" type="sibTrans" cxnId="{DFF30E16-9ECA-4714-B750-7E10F125C1D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A7B3BC-F9EC-47C0-BBA0-CD7D53D524F0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PC</a:t>
          </a:r>
        </a:p>
      </dgm:t>
    </dgm:pt>
    <dgm:pt modelId="{EE0E2535-A35F-4CCA-B9EE-7215B9B25D39}" type="parTrans" cxnId="{7378DB9C-47AE-49F4-AABD-582F61197CB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89561C-0FF5-40C7-9890-7753EC7FA972}" type="sibTrans" cxnId="{7378DB9C-47AE-49F4-AABD-582F61197CB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FC03293-AC65-4A23-8DA7-EDDF65A2F77B}" type="pres">
      <dgm:prSet presAssocID="{D9966BBE-305D-48F4-A16F-1E36BD2CBB0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D8E421A-9BB7-436C-849C-51F747E5D518}" type="pres">
      <dgm:prSet presAssocID="{0B1729B5-BD22-4A62-919A-5261CA982E43}" presName="hierRoot1" presStyleCnt="0">
        <dgm:presLayoutVars>
          <dgm:hierBranch val="init"/>
        </dgm:presLayoutVars>
      </dgm:prSet>
      <dgm:spPr/>
    </dgm:pt>
    <dgm:pt modelId="{87FF7B49-71A5-4C69-A274-9A7C1360107C}" type="pres">
      <dgm:prSet presAssocID="{0B1729B5-BD22-4A62-919A-5261CA982E43}" presName="rootComposite1" presStyleCnt="0"/>
      <dgm:spPr/>
    </dgm:pt>
    <dgm:pt modelId="{F792FEA6-3DCA-497C-B4E6-42BEC8F47723}" type="pres">
      <dgm:prSet presAssocID="{0B1729B5-BD22-4A62-919A-5261CA982E43}" presName="rootText1" presStyleLbl="node0" presStyleIdx="0" presStyleCnt="1">
        <dgm:presLayoutVars>
          <dgm:chPref val="3"/>
        </dgm:presLayoutVars>
      </dgm:prSet>
      <dgm:spPr/>
    </dgm:pt>
    <dgm:pt modelId="{D2DB806C-637D-41FF-994D-B77126B875BE}" type="pres">
      <dgm:prSet presAssocID="{0B1729B5-BD22-4A62-919A-5261CA982E43}" presName="rootConnector1" presStyleLbl="node1" presStyleIdx="0" presStyleCnt="0"/>
      <dgm:spPr/>
    </dgm:pt>
    <dgm:pt modelId="{85D07ACD-B148-4FC1-BABA-0EF4F6D47208}" type="pres">
      <dgm:prSet presAssocID="{0B1729B5-BD22-4A62-919A-5261CA982E43}" presName="hierChild2" presStyleCnt="0"/>
      <dgm:spPr/>
    </dgm:pt>
    <dgm:pt modelId="{D0721A96-2F5A-4DBB-A733-CB0B58CD64D6}" type="pres">
      <dgm:prSet presAssocID="{213BFEAC-AD42-486E-99D3-2BD520503138}" presName="Name37" presStyleLbl="parChTrans1D2" presStyleIdx="0" presStyleCnt="5"/>
      <dgm:spPr/>
    </dgm:pt>
    <dgm:pt modelId="{E9EDD0F8-0B91-4A2C-9C60-7DE3976C53EF}" type="pres">
      <dgm:prSet presAssocID="{A0289752-3F1B-46B3-80FC-268E8CA08196}" presName="hierRoot2" presStyleCnt="0">
        <dgm:presLayoutVars>
          <dgm:hierBranch val="init"/>
        </dgm:presLayoutVars>
      </dgm:prSet>
      <dgm:spPr/>
    </dgm:pt>
    <dgm:pt modelId="{D785536E-7B4A-4C21-BA0E-44DAC45AAA11}" type="pres">
      <dgm:prSet presAssocID="{A0289752-3F1B-46B3-80FC-268E8CA08196}" presName="rootComposite" presStyleCnt="0"/>
      <dgm:spPr/>
    </dgm:pt>
    <dgm:pt modelId="{6012A568-6ABE-4755-A194-7CE025DA25F0}" type="pres">
      <dgm:prSet presAssocID="{A0289752-3F1B-46B3-80FC-268E8CA08196}" presName="rootText" presStyleLbl="node2" presStyleIdx="0" presStyleCnt="4">
        <dgm:presLayoutVars>
          <dgm:chPref val="3"/>
        </dgm:presLayoutVars>
      </dgm:prSet>
      <dgm:spPr/>
    </dgm:pt>
    <dgm:pt modelId="{2EB71095-2572-4152-B554-A5E2EFA6B8F4}" type="pres">
      <dgm:prSet presAssocID="{A0289752-3F1B-46B3-80FC-268E8CA08196}" presName="rootConnector" presStyleLbl="node2" presStyleIdx="0" presStyleCnt="4"/>
      <dgm:spPr/>
    </dgm:pt>
    <dgm:pt modelId="{ED95AF5A-3557-4693-8E9E-7C0ACDE711EF}" type="pres">
      <dgm:prSet presAssocID="{A0289752-3F1B-46B3-80FC-268E8CA08196}" presName="hierChild4" presStyleCnt="0"/>
      <dgm:spPr/>
    </dgm:pt>
    <dgm:pt modelId="{901B7EA5-C553-481D-9606-B4F2CB37CF8B}" type="pres">
      <dgm:prSet presAssocID="{A0289752-3F1B-46B3-80FC-268E8CA08196}" presName="hierChild5" presStyleCnt="0"/>
      <dgm:spPr/>
    </dgm:pt>
    <dgm:pt modelId="{D6F5957D-90C9-491A-8886-0BD6A36B18AE}" type="pres">
      <dgm:prSet presAssocID="{EEE1F464-14CC-44A2-BF74-F7D1900ADF4E}" presName="Name37" presStyleLbl="parChTrans1D2" presStyleIdx="1" presStyleCnt="5"/>
      <dgm:spPr/>
    </dgm:pt>
    <dgm:pt modelId="{4F53F061-27C0-4DC4-9557-80227EBF3792}" type="pres">
      <dgm:prSet presAssocID="{8B4EA211-EA76-484D-9255-51B3A0CBEAE8}" presName="hierRoot2" presStyleCnt="0">
        <dgm:presLayoutVars>
          <dgm:hierBranch val="init"/>
        </dgm:presLayoutVars>
      </dgm:prSet>
      <dgm:spPr/>
    </dgm:pt>
    <dgm:pt modelId="{B5970342-DB21-40DA-9647-22943504AC5F}" type="pres">
      <dgm:prSet presAssocID="{8B4EA211-EA76-484D-9255-51B3A0CBEAE8}" presName="rootComposite" presStyleCnt="0"/>
      <dgm:spPr/>
    </dgm:pt>
    <dgm:pt modelId="{185A2DA1-D2F4-4461-AD29-8CF3489C2F9E}" type="pres">
      <dgm:prSet presAssocID="{8B4EA211-EA76-484D-9255-51B3A0CBEAE8}" presName="rootText" presStyleLbl="node2" presStyleIdx="1" presStyleCnt="4">
        <dgm:presLayoutVars>
          <dgm:chPref val="3"/>
        </dgm:presLayoutVars>
      </dgm:prSet>
      <dgm:spPr/>
    </dgm:pt>
    <dgm:pt modelId="{7923CE24-1153-4E61-B624-09085237E783}" type="pres">
      <dgm:prSet presAssocID="{8B4EA211-EA76-484D-9255-51B3A0CBEAE8}" presName="rootConnector" presStyleLbl="node2" presStyleIdx="1" presStyleCnt="4"/>
      <dgm:spPr/>
    </dgm:pt>
    <dgm:pt modelId="{1A681FD4-6BEF-4327-9F56-AC9AC388E336}" type="pres">
      <dgm:prSet presAssocID="{8B4EA211-EA76-484D-9255-51B3A0CBEAE8}" presName="hierChild4" presStyleCnt="0"/>
      <dgm:spPr/>
    </dgm:pt>
    <dgm:pt modelId="{B311F123-5DCF-4C35-A84D-F6929D39B87E}" type="pres">
      <dgm:prSet presAssocID="{8B4EA211-EA76-484D-9255-51B3A0CBEAE8}" presName="hierChild5" presStyleCnt="0"/>
      <dgm:spPr/>
    </dgm:pt>
    <dgm:pt modelId="{3F61AE47-CEA5-4F9D-B63F-1E7AB937E9BC}" type="pres">
      <dgm:prSet presAssocID="{BC83032D-2C5B-4406-BDEA-FB785C11DEF5}" presName="Name37" presStyleLbl="parChTrans1D2" presStyleIdx="2" presStyleCnt="5"/>
      <dgm:spPr/>
    </dgm:pt>
    <dgm:pt modelId="{5970A390-3581-4374-BAEA-F7D6C12C5182}" type="pres">
      <dgm:prSet presAssocID="{97F3D241-0425-464F-8E28-A5DAB9386B3F}" presName="hierRoot2" presStyleCnt="0">
        <dgm:presLayoutVars>
          <dgm:hierBranch val="init"/>
        </dgm:presLayoutVars>
      </dgm:prSet>
      <dgm:spPr/>
    </dgm:pt>
    <dgm:pt modelId="{33C04E8C-7F1D-4444-8818-17A66D83E358}" type="pres">
      <dgm:prSet presAssocID="{97F3D241-0425-464F-8E28-A5DAB9386B3F}" presName="rootComposite" presStyleCnt="0"/>
      <dgm:spPr/>
    </dgm:pt>
    <dgm:pt modelId="{17586728-9D54-4262-A118-E8FF4B89CBD9}" type="pres">
      <dgm:prSet presAssocID="{97F3D241-0425-464F-8E28-A5DAB9386B3F}" presName="rootText" presStyleLbl="node2" presStyleIdx="2" presStyleCnt="4">
        <dgm:presLayoutVars>
          <dgm:chPref val="3"/>
        </dgm:presLayoutVars>
      </dgm:prSet>
      <dgm:spPr/>
    </dgm:pt>
    <dgm:pt modelId="{8D1D51FA-7D9D-4CA7-9654-2C036A2F1AFC}" type="pres">
      <dgm:prSet presAssocID="{97F3D241-0425-464F-8E28-A5DAB9386B3F}" presName="rootConnector" presStyleLbl="node2" presStyleIdx="2" presStyleCnt="4"/>
      <dgm:spPr/>
    </dgm:pt>
    <dgm:pt modelId="{35BC63AC-FB10-4CEA-B10D-C1C4BD80DAAA}" type="pres">
      <dgm:prSet presAssocID="{97F3D241-0425-464F-8E28-A5DAB9386B3F}" presName="hierChild4" presStyleCnt="0"/>
      <dgm:spPr/>
    </dgm:pt>
    <dgm:pt modelId="{DEEDDDC2-3377-46C5-B0AF-2D62A42C54A8}" type="pres">
      <dgm:prSet presAssocID="{97F3D241-0425-464F-8E28-A5DAB9386B3F}" presName="hierChild5" presStyleCnt="0"/>
      <dgm:spPr/>
    </dgm:pt>
    <dgm:pt modelId="{78AE6F7F-306F-48F0-8816-B9C449057657}" type="pres">
      <dgm:prSet presAssocID="{EE0E2535-A35F-4CCA-B9EE-7215B9B25D39}" presName="Name37" presStyleLbl="parChTrans1D2" presStyleIdx="3" presStyleCnt="5"/>
      <dgm:spPr/>
    </dgm:pt>
    <dgm:pt modelId="{305FAD8F-AFDA-4A3F-BF6D-16C27E393591}" type="pres">
      <dgm:prSet presAssocID="{3CA7B3BC-F9EC-47C0-BBA0-CD7D53D524F0}" presName="hierRoot2" presStyleCnt="0">
        <dgm:presLayoutVars>
          <dgm:hierBranch val="init"/>
        </dgm:presLayoutVars>
      </dgm:prSet>
      <dgm:spPr/>
    </dgm:pt>
    <dgm:pt modelId="{DB71ED60-EA2F-4A32-976C-F8C0CC77D09B}" type="pres">
      <dgm:prSet presAssocID="{3CA7B3BC-F9EC-47C0-BBA0-CD7D53D524F0}" presName="rootComposite" presStyleCnt="0"/>
      <dgm:spPr/>
    </dgm:pt>
    <dgm:pt modelId="{D56A536E-EA23-44F5-8ED2-F0561C1E896A}" type="pres">
      <dgm:prSet presAssocID="{3CA7B3BC-F9EC-47C0-BBA0-CD7D53D524F0}" presName="rootText" presStyleLbl="node2" presStyleIdx="3" presStyleCnt="4">
        <dgm:presLayoutVars>
          <dgm:chPref val="3"/>
        </dgm:presLayoutVars>
      </dgm:prSet>
      <dgm:spPr/>
    </dgm:pt>
    <dgm:pt modelId="{099470B3-4AE4-44B1-B48E-6016ECD3D107}" type="pres">
      <dgm:prSet presAssocID="{3CA7B3BC-F9EC-47C0-BBA0-CD7D53D524F0}" presName="rootConnector" presStyleLbl="node2" presStyleIdx="3" presStyleCnt="4"/>
      <dgm:spPr/>
    </dgm:pt>
    <dgm:pt modelId="{FD5E335B-7C73-47DD-A0AD-A9ECC7AC4B93}" type="pres">
      <dgm:prSet presAssocID="{3CA7B3BC-F9EC-47C0-BBA0-CD7D53D524F0}" presName="hierChild4" presStyleCnt="0"/>
      <dgm:spPr/>
    </dgm:pt>
    <dgm:pt modelId="{051C09AE-A9D7-4B18-B182-ACA6626DA839}" type="pres">
      <dgm:prSet presAssocID="{3CA7B3BC-F9EC-47C0-BBA0-CD7D53D524F0}" presName="hierChild5" presStyleCnt="0"/>
      <dgm:spPr/>
    </dgm:pt>
    <dgm:pt modelId="{7E85C12D-F038-43F5-AF1A-75ADBD38EC98}" type="pres">
      <dgm:prSet presAssocID="{0B1729B5-BD22-4A62-919A-5261CA982E43}" presName="hierChild3" presStyleCnt="0"/>
      <dgm:spPr/>
    </dgm:pt>
    <dgm:pt modelId="{E105C165-044D-4A97-836A-1BDF0366DDDD}" type="pres">
      <dgm:prSet presAssocID="{646BB0F7-C2A8-43DC-94F6-C4C7690EB2D8}" presName="Name111" presStyleLbl="parChTrans1D2" presStyleIdx="4" presStyleCnt="5"/>
      <dgm:spPr/>
    </dgm:pt>
    <dgm:pt modelId="{81324DAA-FB94-499C-9F47-EEDC029594A7}" type="pres">
      <dgm:prSet presAssocID="{FA164461-2B50-4E96-9A40-C7A5872714DF}" presName="hierRoot3" presStyleCnt="0">
        <dgm:presLayoutVars>
          <dgm:hierBranch val="init"/>
        </dgm:presLayoutVars>
      </dgm:prSet>
      <dgm:spPr/>
    </dgm:pt>
    <dgm:pt modelId="{56666B58-5EA2-4777-9C19-AD36065AE3EA}" type="pres">
      <dgm:prSet presAssocID="{FA164461-2B50-4E96-9A40-C7A5872714DF}" presName="rootComposite3" presStyleCnt="0"/>
      <dgm:spPr/>
    </dgm:pt>
    <dgm:pt modelId="{3E666D42-BA99-4D6E-ACDD-66E58F8EEFDF}" type="pres">
      <dgm:prSet presAssocID="{FA164461-2B50-4E96-9A40-C7A5872714DF}" presName="rootText3" presStyleLbl="asst1" presStyleIdx="0" presStyleCnt="1" custLinFactNeighborX="-33381">
        <dgm:presLayoutVars>
          <dgm:chPref val="3"/>
        </dgm:presLayoutVars>
      </dgm:prSet>
      <dgm:spPr/>
    </dgm:pt>
    <dgm:pt modelId="{053DD47E-7FDD-49E7-8E18-D8C147261AC8}" type="pres">
      <dgm:prSet presAssocID="{FA164461-2B50-4E96-9A40-C7A5872714DF}" presName="rootConnector3" presStyleLbl="asst1" presStyleIdx="0" presStyleCnt="1"/>
      <dgm:spPr/>
    </dgm:pt>
    <dgm:pt modelId="{64DAC634-FF15-4E73-BDCE-C57CBC468175}" type="pres">
      <dgm:prSet presAssocID="{FA164461-2B50-4E96-9A40-C7A5872714DF}" presName="hierChild6" presStyleCnt="0"/>
      <dgm:spPr/>
    </dgm:pt>
    <dgm:pt modelId="{5303C109-7585-4E32-9C2E-1D462D073D19}" type="pres">
      <dgm:prSet presAssocID="{FA164461-2B50-4E96-9A40-C7A5872714DF}" presName="hierChild7" presStyleCnt="0"/>
      <dgm:spPr/>
    </dgm:pt>
  </dgm:ptLst>
  <dgm:cxnLst>
    <dgm:cxn modelId="{8E909711-0CF8-4714-A70D-D7EC69510D25}" srcId="{D9966BBE-305D-48F4-A16F-1E36BD2CBB01}" destId="{0B1729B5-BD22-4A62-919A-5261CA982E43}" srcOrd="0" destOrd="0" parTransId="{FED6EAFC-959F-4BE0-85FD-13E7E40BA845}" sibTransId="{2CFE627A-FEB5-445D-9D7C-4F0A3F47BC9C}"/>
    <dgm:cxn modelId="{DFF30E16-9ECA-4714-B750-7E10F125C1D0}" srcId="{0B1729B5-BD22-4A62-919A-5261CA982E43}" destId="{97F3D241-0425-464F-8E28-A5DAB9386B3F}" srcOrd="3" destOrd="0" parTransId="{BC83032D-2C5B-4406-BDEA-FB785C11DEF5}" sibTransId="{C13B29D7-B814-4DD8-ABCA-49228DC3BB57}"/>
    <dgm:cxn modelId="{BB2CBC18-1408-4AD0-BB42-905BE5C50D2D}" type="presOf" srcId="{EEE1F464-14CC-44A2-BF74-F7D1900ADF4E}" destId="{D6F5957D-90C9-491A-8886-0BD6A36B18AE}" srcOrd="0" destOrd="0" presId="urn:microsoft.com/office/officeart/2005/8/layout/orgChart1"/>
    <dgm:cxn modelId="{E7826B1B-BC92-4BBA-BF15-CAFC4937939A}" type="presOf" srcId="{D9966BBE-305D-48F4-A16F-1E36BD2CBB01}" destId="{1FC03293-AC65-4A23-8DA7-EDDF65A2F77B}" srcOrd="0" destOrd="0" presId="urn:microsoft.com/office/officeart/2005/8/layout/orgChart1"/>
    <dgm:cxn modelId="{0A7DCF39-6580-469F-8DF6-5A7588E1D1D9}" type="presOf" srcId="{97F3D241-0425-464F-8E28-A5DAB9386B3F}" destId="{8D1D51FA-7D9D-4CA7-9654-2C036A2F1AFC}" srcOrd="1" destOrd="0" presId="urn:microsoft.com/office/officeart/2005/8/layout/orgChart1"/>
    <dgm:cxn modelId="{0EFD1F5E-6ADF-4CF6-A405-AB4ED913ADBA}" srcId="{0B1729B5-BD22-4A62-919A-5261CA982E43}" destId="{A0289752-3F1B-46B3-80FC-268E8CA08196}" srcOrd="1" destOrd="0" parTransId="{213BFEAC-AD42-486E-99D3-2BD520503138}" sibTransId="{413F5E9D-5AB1-42F9-AE4C-35448B02E75F}"/>
    <dgm:cxn modelId="{CF293A5E-0F4A-43BB-8323-506E471EB76B}" type="presOf" srcId="{A0289752-3F1B-46B3-80FC-268E8CA08196}" destId="{6012A568-6ABE-4755-A194-7CE025DA25F0}" srcOrd="0" destOrd="0" presId="urn:microsoft.com/office/officeart/2005/8/layout/orgChart1"/>
    <dgm:cxn modelId="{AE562C5F-F827-4556-8161-CAA284870586}" type="presOf" srcId="{FA164461-2B50-4E96-9A40-C7A5872714DF}" destId="{3E666D42-BA99-4D6E-ACDD-66E58F8EEFDF}" srcOrd="0" destOrd="0" presId="urn:microsoft.com/office/officeart/2005/8/layout/orgChart1"/>
    <dgm:cxn modelId="{0CF35365-CFB0-46C7-BC46-1553B0070DDA}" type="presOf" srcId="{8B4EA211-EA76-484D-9255-51B3A0CBEAE8}" destId="{185A2DA1-D2F4-4461-AD29-8CF3489C2F9E}" srcOrd="0" destOrd="0" presId="urn:microsoft.com/office/officeart/2005/8/layout/orgChart1"/>
    <dgm:cxn modelId="{07A64F69-7AFC-4E06-BF59-8C23695873FD}" type="presOf" srcId="{3CA7B3BC-F9EC-47C0-BBA0-CD7D53D524F0}" destId="{D56A536E-EA23-44F5-8ED2-F0561C1E896A}" srcOrd="0" destOrd="0" presId="urn:microsoft.com/office/officeart/2005/8/layout/orgChart1"/>
    <dgm:cxn modelId="{F4936D6B-F31F-4756-AEFA-632410E8C6F1}" type="presOf" srcId="{0B1729B5-BD22-4A62-919A-5261CA982E43}" destId="{F792FEA6-3DCA-497C-B4E6-42BEC8F47723}" srcOrd="0" destOrd="0" presId="urn:microsoft.com/office/officeart/2005/8/layout/orgChart1"/>
    <dgm:cxn modelId="{D05F8F52-430A-4BD3-A215-F4991CB7DFE9}" type="presOf" srcId="{FA164461-2B50-4E96-9A40-C7A5872714DF}" destId="{053DD47E-7FDD-49E7-8E18-D8C147261AC8}" srcOrd="1" destOrd="0" presId="urn:microsoft.com/office/officeart/2005/8/layout/orgChart1"/>
    <dgm:cxn modelId="{0CEED254-46F2-491E-8AC0-D5C9726BFEB0}" srcId="{0B1729B5-BD22-4A62-919A-5261CA982E43}" destId="{8B4EA211-EA76-484D-9255-51B3A0CBEAE8}" srcOrd="2" destOrd="0" parTransId="{EEE1F464-14CC-44A2-BF74-F7D1900ADF4E}" sibTransId="{B6F89C96-D30D-45C1-8D01-3D9B0E0C2015}"/>
    <dgm:cxn modelId="{4672B382-30A5-443A-9790-78B21AC2424C}" type="presOf" srcId="{213BFEAC-AD42-486E-99D3-2BD520503138}" destId="{D0721A96-2F5A-4DBB-A733-CB0B58CD64D6}" srcOrd="0" destOrd="0" presId="urn:microsoft.com/office/officeart/2005/8/layout/orgChart1"/>
    <dgm:cxn modelId="{7378DB9C-47AE-49F4-AABD-582F61197CB9}" srcId="{0B1729B5-BD22-4A62-919A-5261CA982E43}" destId="{3CA7B3BC-F9EC-47C0-BBA0-CD7D53D524F0}" srcOrd="4" destOrd="0" parTransId="{EE0E2535-A35F-4CCA-B9EE-7215B9B25D39}" sibTransId="{3889561C-0FF5-40C7-9890-7753EC7FA972}"/>
    <dgm:cxn modelId="{231E59A3-B0AE-4887-A03A-E3465DAB8F1F}" srcId="{0B1729B5-BD22-4A62-919A-5261CA982E43}" destId="{FA164461-2B50-4E96-9A40-C7A5872714DF}" srcOrd="0" destOrd="0" parTransId="{646BB0F7-C2A8-43DC-94F6-C4C7690EB2D8}" sibTransId="{231A66E3-18C6-4F85-A317-6B36E5379388}"/>
    <dgm:cxn modelId="{9E1491BF-4880-4B26-881E-9A882B930E4B}" type="presOf" srcId="{3CA7B3BC-F9EC-47C0-BBA0-CD7D53D524F0}" destId="{099470B3-4AE4-44B1-B48E-6016ECD3D107}" srcOrd="1" destOrd="0" presId="urn:microsoft.com/office/officeart/2005/8/layout/orgChart1"/>
    <dgm:cxn modelId="{F22197C5-9814-4626-A403-240F8FBEE917}" type="presOf" srcId="{A0289752-3F1B-46B3-80FC-268E8CA08196}" destId="{2EB71095-2572-4152-B554-A5E2EFA6B8F4}" srcOrd="1" destOrd="0" presId="urn:microsoft.com/office/officeart/2005/8/layout/orgChart1"/>
    <dgm:cxn modelId="{25F3C9C5-FF4E-4DF4-9B4D-8E37F672A035}" type="presOf" srcId="{BC83032D-2C5B-4406-BDEA-FB785C11DEF5}" destId="{3F61AE47-CEA5-4F9D-B63F-1E7AB937E9BC}" srcOrd="0" destOrd="0" presId="urn:microsoft.com/office/officeart/2005/8/layout/orgChart1"/>
    <dgm:cxn modelId="{AECC0CCD-1D23-4E2E-95C6-CD804654FAF4}" type="presOf" srcId="{8B4EA211-EA76-484D-9255-51B3A0CBEAE8}" destId="{7923CE24-1153-4E61-B624-09085237E783}" srcOrd="1" destOrd="0" presId="urn:microsoft.com/office/officeart/2005/8/layout/orgChart1"/>
    <dgm:cxn modelId="{09A9C6E1-90F0-4838-A091-7660F6CC9A4B}" type="presOf" srcId="{0B1729B5-BD22-4A62-919A-5261CA982E43}" destId="{D2DB806C-637D-41FF-994D-B77126B875BE}" srcOrd="1" destOrd="0" presId="urn:microsoft.com/office/officeart/2005/8/layout/orgChart1"/>
    <dgm:cxn modelId="{DDF875E3-ED6D-473D-8404-FCD97490E219}" type="presOf" srcId="{646BB0F7-C2A8-43DC-94F6-C4C7690EB2D8}" destId="{E105C165-044D-4A97-836A-1BDF0366DDDD}" srcOrd="0" destOrd="0" presId="urn:microsoft.com/office/officeart/2005/8/layout/orgChart1"/>
    <dgm:cxn modelId="{997A13EE-21BB-4B05-B42F-0D49F2C85DBC}" type="presOf" srcId="{EE0E2535-A35F-4CCA-B9EE-7215B9B25D39}" destId="{78AE6F7F-306F-48F0-8816-B9C449057657}" srcOrd="0" destOrd="0" presId="urn:microsoft.com/office/officeart/2005/8/layout/orgChart1"/>
    <dgm:cxn modelId="{16C80EFE-E7E9-4AE5-B68C-7FFB46903712}" type="presOf" srcId="{97F3D241-0425-464F-8E28-A5DAB9386B3F}" destId="{17586728-9D54-4262-A118-E8FF4B89CBD9}" srcOrd="0" destOrd="0" presId="urn:microsoft.com/office/officeart/2005/8/layout/orgChart1"/>
    <dgm:cxn modelId="{FBA22DE6-26B6-4B98-9B6C-C74AB86D5758}" type="presParOf" srcId="{1FC03293-AC65-4A23-8DA7-EDDF65A2F77B}" destId="{CD8E421A-9BB7-436C-849C-51F747E5D518}" srcOrd="0" destOrd="0" presId="urn:microsoft.com/office/officeart/2005/8/layout/orgChart1"/>
    <dgm:cxn modelId="{8D4E38A5-42A9-4AEC-8218-1CE1DC52ABFD}" type="presParOf" srcId="{CD8E421A-9BB7-436C-849C-51F747E5D518}" destId="{87FF7B49-71A5-4C69-A274-9A7C1360107C}" srcOrd="0" destOrd="0" presId="urn:microsoft.com/office/officeart/2005/8/layout/orgChart1"/>
    <dgm:cxn modelId="{8D1B0C30-86A8-4FB0-A7DF-D6A4D4FBCC63}" type="presParOf" srcId="{87FF7B49-71A5-4C69-A274-9A7C1360107C}" destId="{F792FEA6-3DCA-497C-B4E6-42BEC8F47723}" srcOrd="0" destOrd="0" presId="urn:microsoft.com/office/officeart/2005/8/layout/orgChart1"/>
    <dgm:cxn modelId="{DDFEE437-C8EB-4A36-9AD5-29FD614BAF58}" type="presParOf" srcId="{87FF7B49-71A5-4C69-A274-9A7C1360107C}" destId="{D2DB806C-637D-41FF-994D-B77126B875BE}" srcOrd="1" destOrd="0" presId="urn:microsoft.com/office/officeart/2005/8/layout/orgChart1"/>
    <dgm:cxn modelId="{7AE597DD-385A-4F69-B794-9081B46F1327}" type="presParOf" srcId="{CD8E421A-9BB7-436C-849C-51F747E5D518}" destId="{85D07ACD-B148-4FC1-BABA-0EF4F6D47208}" srcOrd="1" destOrd="0" presId="urn:microsoft.com/office/officeart/2005/8/layout/orgChart1"/>
    <dgm:cxn modelId="{637B625A-2D67-4984-8416-DFF2FD2B8E65}" type="presParOf" srcId="{85D07ACD-B148-4FC1-BABA-0EF4F6D47208}" destId="{D0721A96-2F5A-4DBB-A733-CB0B58CD64D6}" srcOrd="0" destOrd="0" presId="urn:microsoft.com/office/officeart/2005/8/layout/orgChart1"/>
    <dgm:cxn modelId="{C1509974-F52C-4ABA-AD36-E3C3E0A103BA}" type="presParOf" srcId="{85D07ACD-B148-4FC1-BABA-0EF4F6D47208}" destId="{E9EDD0F8-0B91-4A2C-9C60-7DE3976C53EF}" srcOrd="1" destOrd="0" presId="urn:microsoft.com/office/officeart/2005/8/layout/orgChart1"/>
    <dgm:cxn modelId="{3A09FFDE-315D-4314-8BD7-78254A514EA3}" type="presParOf" srcId="{E9EDD0F8-0B91-4A2C-9C60-7DE3976C53EF}" destId="{D785536E-7B4A-4C21-BA0E-44DAC45AAA11}" srcOrd="0" destOrd="0" presId="urn:microsoft.com/office/officeart/2005/8/layout/orgChart1"/>
    <dgm:cxn modelId="{942CCFE5-C560-4AB3-99E6-E82DEFE9AAB3}" type="presParOf" srcId="{D785536E-7B4A-4C21-BA0E-44DAC45AAA11}" destId="{6012A568-6ABE-4755-A194-7CE025DA25F0}" srcOrd="0" destOrd="0" presId="urn:microsoft.com/office/officeart/2005/8/layout/orgChart1"/>
    <dgm:cxn modelId="{83D7FB39-CE67-4140-A94A-46C67698C854}" type="presParOf" srcId="{D785536E-7B4A-4C21-BA0E-44DAC45AAA11}" destId="{2EB71095-2572-4152-B554-A5E2EFA6B8F4}" srcOrd="1" destOrd="0" presId="urn:microsoft.com/office/officeart/2005/8/layout/orgChart1"/>
    <dgm:cxn modelId="{E607866F-C385-486D-8262-007BE28F2E42}" type="presParOf" srcId="{E9EDD0F8-0B91-4A2C-9C60-7DE3976C53EF}" destId="{ED95AF5A-3557-4693-8E9E-7C0ACDE711EF}" srcOrd="1" destOrd="0" presId="urn:microsoft.com/office/officeart/2005/8/layout/orgChart1"/>
    <dgm:cxn modelId="{495EFA6B-68BB-4B2B-A3BF-2E633D1C704C}" type="presParOf" srcId="{E9EDD0F8-0B91-4A2C-9C60-7DE3976C53EF}" destId="{901B7EA5-C553-481D-9606-B4F2CB37CF8B}" srcOrd="2" destOrd="0" presId="urn:microsoft.com/office/officeart/2005/8/layout/orgChart1"/>
    <dgm:cxn modelId="{C83779F5-4715-407E-95FF-7C929052E472}" type="presParOf" srcId="{85D07ACD-B148-4FC1-BABA-0EF4F6D47208}" destId="{D6F5957D-90C9-491A-8886-0BD6A36B18AE}" srcOrd="2" destOrd="0" presId="urn:microsoft.com/office/officeart/2005/8/layout/orgChart1"/>
    <dgm:cxn modelId="{05CF3B86-4CB9-4409-9157-D3A584746489}" type="presParOf" srcId="{85D07ACD-B148-4FC1-BABA-0EF4F6D47208}" destId="{4F53F061-27C0-4DC4-9557-80227EBF3792}" srcOrd="3" destOrd="0" presId="urn:microsoft.com/office/officeart/2005/8/layout/orgChart1"/>
    <dgm:cxn modelId="{23B09BE0-2B4D-49C5-93E1-0707B08AC114}" type="presParOf" srcId="{4F53F061-27C0-4DC4-9557-80227EBF3792}" destId="{B5970342-DB21-40DA-9647-22943504AC5F}" srcOrd="0" destOrd="0" presId="urn:microsoft.com/office/officeart/2005/8/layout/orgChart1"/>
    <dgm:cxn modelId="{64937979-7187-4571-B04B-1151463C89F3}" type="presParOf" srcId="{B5970342-DB21-40DA-9647-22943504AC5F}" destId="{185A2DA1-D2F4-4461-AD29-8CF3489C2F9E}" srcOrd="0" destOrd="0" presId="urn:microsoft.com/office/officeart/2005/8/layout/orgChart1"/>
    <dgm:cxn modelId="{3F80357B-85EA-4708-9B07-31E3C08D4264}" type="presParOf" srcId="{B5970342-DB21-40DA-9647-22943504AC5F}" destId="{7923CE24-1153-4E61-B624-09085237E783}" srcOrd="1" destOrd="0" presId="urn:microsoft.com/office/officeart/2005/8/layout/orgChart1"/>
    <dgm:cxn modelId="{E38325E3-FA89-4A19-A037-DAF49F637D67}" type="presParOf" srcId="{4F53F061-27C0-4DC4-9557-80227EBF3792}" destId="{1A681FD4-6BEF-4327-9F56-AC9AC388E336}" srcOrd="1" destOrd="0" presId="urn:microsoft.com/office/officeart/2005/8/layout/orgChart1"/>
    <dgm:cxn modelId="{C48A63C6-3BC0-47AF-9DDB-CAD02D2C9DFB}" type="presParOf" srcId="{4F53F061-27C0-4DC4-9557-80227EBF3792}" destId="{B311F123-5DCF-4C35-A84D-F6929D39B87E}" srcOrd="2" destOrd="0" presId="urn:microsoft.com/office/officeart/2005/8/layout/orgChart1"/>
    <dgm:cxn modelId="{4016E8ED-3B4D-4021-A068-08C08EB0F1D0}" type="presParOf" srcId="{85D07ACD-B148-4FC1-BABA-0EF4F6D47208}" destId="{3F61AE47-CEA5-4F9D-B63F-1E7AB937E9BC}" srcOrd="4" destOrd="0" presId="urn:microsoft.com/office/officeart/2005/8/layout/orgChart1"/>
    <dgm:cxn modelId="{44F92BC2-9FE5-49FA-B8FA-1903B7AE3ED8}" type="presParOf" srcId="{85D07ACD-B148-4FC1-BABA-0EF4F6D47208}" destId="{5970A390-3581-4374-BAEA-F7D6C12C5182}" srcOrd="5" destOrd="0" presId="urn:microsoft.com/office/officeart/2005/8/layout/orgChart1"/>
    <dgm:cxn modelId="{46D8ED57-CCAA-4751-8C34-CE50CF27ADAC}" type="presParOf" srcId="{5970A390-3581-4374-BAEA-F7D6C12C5182}" destId="{33C04E8C-7F1D-4444-8818-17A66D83E358}" srcOrd="0" destOrd="0" presId="urn:microsoft.com/office/officeart/2005/8/layout/orgChart1"/>
    <dgm:cxn modelId="{4601C647-D612-4C83-B8FE-2C869AE40927}" type="presParOf" srcId="{33C04E8C-7F1D-4444-8818-17A66D83E358}" destId="{17586728-9D54-4262-A118-E8FF4B89CBD9}" srcOrd="0" destOrd="0" presId="urn:microsoft.com/office/officeart/2005/8/layout/orgChart1"/>
    <dgm:cxn modelId="{46F3E7AD-D238-4EAE-9CAD-70B610BD9AEB}" type="presParOf" srcId="{33C04E8C-7F1D-4444-8818-17A66D83E358}" destId="{8D1D51FA-7D9D-4CA7-9654-2C036A2F1AFC}" srcOrd="1" destOrd="0" presId="urn:microsoft.com/office/officeart/2005/8/layout/orgChart1"/>
    <dgm:cxn modelId="{2DD61B40-7363-4BC8-8AEF-63A1CFC18F05}" type="presParOf" srcId="{5970A390-3581-4374-BAEA-F7D6C12C5182}" destId="{35BC63AC-FB10-4CEA-B10D-C1C4BD80DAAA}" srcOrd="1" destOrd="0" presId="urn:microsoft.com/office/officeart/2005/8/layout/orgChart1"/>
    <dgm:cxn modelId="{1D24DDEA-2172-4488-9C10-957FF99A16BB}" type="presParOf" srcId="{5970A390-3581-4374-BAEA-F7D6C12C5182}" destId="{DEEDDDC2-3377-46C5-B0AF-2D62A42C54A8}" srcOrd="2" destOrd="0" presId="urn:microsoft.com/office/officeart/2005/8/layout/orgChart1"/>
    <dgm:cxn modelId="{095A1DE2-41FE-41AE-91B1-A55BBFD78C0E}" type="presParOf" srcId="{85D07ACD-B148-4FC1-BABA-0EF4F6D47208}" destId="{78AE6F7F-306F-48F0-8816-B9C449057657}" srcOrd="6" destOrd="0" presId="urn:microsoft.com/office/officeart/2005/8/layout/orgChart1"/>
    <dgm:cxn modelId="{E4071306-FDDF-495C-8EC9-E5D3DF54D2C9}" type="presParOf" srcId="{85D07ACD-B148-4FC1-BABA-0EF4F6D47208}" destId="{305FAD8F-AFDA-4A3F-BF6D-16C27E393591}" srcOrd="7" destOrd="0" presId="urn:microsoft.com/office/officeart/2005/8/layout/orgChart1"/>
    <dgm:cxn modelId="{414F7001-CFAB-49BB-ACFA-C75BB6FA4C14}" type="presParOf" srcId="{305FAD8F-AFDA-4A3F-BF6D-16C27E393591}" destId="{DB71ED60-EA2F-4A32-976C-F8C0CC77D09B}" srcOrd="0" destOrd="0" presId="urn:microsoft.com/office/officeart/2005/8/layout/orgChart1"/>
    <dgm:cxn modelId="{308928F7-CB71-4A5D-BF95-3B09D499B945}" type="presParOf" srcId="{DB71ED60-EA2F-4A32-976C-F8C0CC77D09B}" destId="{D56A536E-EA23-44F5-8ED2-F0561C1E896A}" srcOrd="0" destOrd="0" presId="urn:microsoft.com/office/officeart/2005/8/layout/orgChart1"/>
    <dgm:cxn modelId="{D0F94507-F96E-45C2-BF15-243D5FCD313F}" type="presParOf" srcId="{DB71ED60-EA2F-4A32-976C-F8C0CC77D09B}" destId="{099470B3-4AE4-44B1-B48E-6016ECD3D107}" srcOrd="1" destOrd="0" presId="urn:microsoft.com/office/officeart/2005/8/layout/orgChart1"/>
    <dgm:cxn modelId="{C62F2871-47B0-4E57-A3D3-C64032C512F7}" type="presParOf" srcId="{305FAD8F-AFDA-4A3F-BF6D-16C27E393591}" destId="{FD5E335B-7C73-47DD-A0AD-A9ECC7AC4B93}" srcOrd="1" destOrd="0" presId="urn:microsoft.com/office/officeart/2005/8/layout/orgChart1"/>
    <dgm:cxn modelId="{231AF8EC-CC92-4477-8477-D13D444D68C1}" type="presParOf" srcId="{305FAD8F-AFDA-4A3F-BF6D-16C27E393591}" destId="{051C09AE-A9D7-4B18-B182-ACA6626DA839}" srcOrd="2" destOrd="0" presId="urn:microsoft.com/office/officeart/2005/8/layout/orgChart1"/>
    <dgm:cxn modelId="{1A49E7EB-1097-428F-B163-A2E86FE7A352}" type="presParOf" srcId="{CD8E421A-9BB7-436C-849C-51F747E5D518}" destId="{7E85C12D-F038-43F5-AF1A-75ADBD38EC98}" srcOrd="2" destOrd="0" presId="urn:microsoft.com/office/officeart/2005/8/layout/orgChart1"/>
    <dgm:cxn modelId="{B7FFA22D-E62B-4F76-8E32-EB428BEF44F6}" type="presParOf" srcId="{7E85C12D-F038-43F5-AF1A-75ADBD38EC98}" destId="{E105C165-044D-4A97-836A-1BDF0366DDDD}" srcOrd="0" destOrd="0" presId="urn:microsoft.com/office/officeart/2005/8/layout/orgChart1"/>
    <dgm:cxn modelId="{29E9B59E-92DF-4398-BF1B-801161D39A7F}" type="presParOf" srcId="{7E85C12D-F038-43F5-AF1A-75ADBD38EC98}" destId="{81324DAA-FB94-499C-9F47-EEDC029594A7}" srcOrd="1" destOrd="0" presId="urn:microsoft.com/office/officeart/2005/8/layout/orgChart1"/>
    <dgm:cxn modelId="{95FF051D-79F9-4BAF-885A-DAE79418E8CB}" type="presParOf" srcId="{81324DAA-FB94-499C-9F47-EEDC029594A7}" destId="{56666B58-5EA2-4777-9C19-AD36065AE3EA}" srcOrd="0" destOrd="0" presId="urn:microsoft.com/office/officeart/2005/8/layout/orgChart1"/>
    <dgm:cxn modelId="{ACCFE4AE-191D-4EA5-AF7D-8C864A493D80}" type="presParOf" srcId="{56666B58-5EA2-4777-9C19-AD36065AE3EA}" destId="{3E666D42-BA99-4D6E-ACDD-66E58F8EEFDF}" srcOrd="0" destOrd="0" presId="urn:microsoft.com/office/officeart/2005/8/layout/orgChart1"/>
    <dgm:cxn modelId="{F566D609-187B-4D03-9535-533F511D4BD1}" type="presParOf" srcId="{56666B58-5EA2-4777-9C19-AD36065AE3EA}" destId="{053DD47E-7FDD-49E7-8E18-D8C147261AC8}" srcOrd="1" destOrd="0" presId="urn:microsoft.com/office/officeart/2005/8/layout/orgChart1"/>
    <dgm:cxn modelId="{EC65D433-B7FA-4183-ABBB-781A9F0879F4}" type="presParOf" srcId="{81324DAA-FB94-499C-9F47-EEDC029594A7}" destId="{64DAC634-FF15-4E73-BDCE-C57CBC468175}" srcOrd="1" destOrd="0" presId="urn:microsoft.com/office/officeart/2005/8/layout/orgChart1"/>
    <dgm:cxn modelId="{F0EB1BC7-5E20-435F-A663-4ADD3E6D9D26}" type="presParOf" srcId="{81324DAA-FB94-499C-9F47-EEDC029594A7}" destId="{5303C109-7585-4E32-9C2E-1D462D073D1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FD2425B-3A27-474C-B5BF-2D1E425E8FEF}" type="doc">
      <dgm:prSet loTypeId="urn:microsoft.com/office/officeart/2005/8/layout/hList6" loCatId="list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9962461A-7A69-466E-B614-28E74FFF1E2E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去中心化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D5CAE1-7239-400A-A437-AFAACA502B55}" type="parTrans" cxnId="{8D5FCEDF-022A-4A04-A48A-7D77DD14353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8602B0-21F5-4DDF-851C-00B553C3E242}" type="sibTrans" cxnId="{8D5FCEDF-022A-4A04-A48A-7D77DD14353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BC8408-BD2B-4FF1-B1C8-E45205B9C4F1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低成本运维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C5A152-B53E-4F7D-85C2-BB137D8F81C3}" type="parTrans" cxnId="{5E295844-FD29-4E04-B095-13538131D8ED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56BD3B-8CF2-4211-BCD9-69BF5DC10311}" type="sibTrans" cxnId="{5E295844-FD29-4E04-B095-13538131D8ED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AB3DBCC-7F64-45FF-9A21-95828DB5852D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每个部署的平台相对规模较小、较专业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EE8F21-36A7-440C-8807-398DFD30C279}" type="parTrans" cxnId="{4EC054E0-1253-4B49-9473-7BA517E9F615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EE8425B-A5B0-4D7B-8FD0-AC398760A2E9}" type="sibTrans" cxnId="{4EC054E0-1253-4B49-9473-7BA517E9F615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A5BE13-45B8-4D57-9E8B-9BF19304BBED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极低运维成本和技术门槛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1F9AD6-741E-4C58-9B93-D146969D8CDD}" type="parTrans" cxnId="{85F77C76-2394-4686-8CE7-1C91752589BD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76B9D9-066C-408A-B2B9-8D07AAA60E50}" type="sibTrans" cxnId="{85F77C76-2394-4686-8CE7-1C91752589BD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43FB25C-F33B-4732-B914-751533C8A631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多业态及业务定制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1D2B9D-3C25-40CD-9A39-BCE46A825B7F}" type="parTrans" cxnId="{DBCBF997-7DE0-4923-BA45-A313A8BC696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4CAC8B9-ADF0-46C2-81E5-24BC9079E952}" type="sibTrans" cxnId="{DBCBF997-7DE0-4923-BA45-A313A8BC696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A81BBA-F573-4810-BB3C-B5910AF45F0D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系统预设业态模板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31D55F-B3ED-485D-8F56-77272D93C098}" type="parTrans" cxnId="{2F8BD3EB-41F8-4607-BFD2-3A5AB78253E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38AD27-B04E-4064-AC06-3FD44311BB8C}" type="sibTrans" cxnId="{2F8BD3EB-41F8-4607-BFD2-3A5AB78253E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156274A-CEC7-43A2-9A1D-6DC7A7E34B16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可视化呈现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9185E04-2143-4AE0-9225-72C475656986}" type="parTrans" cxnId="{D6CBFCAB-7400-40D9-B20E-0EA4CAF57C2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1E1583-5170-45E8-8E63-69E40479EEB9}" type="sibTrans" cxnId="{D6CBFCAB-7400-40D9-B20E-0EA4CAF57C2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1800DE-8B64-4EAF-9738-43EDF3440D8D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地理空间性和时间阶段性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C5D258-3314-42E3-87EB-5007260F3501}" type="parTrans" cxnId="{C5FF903C-DEC8-4DBE-854B-380B5271AEE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CD3E07-C38A-495A-9949-45B527311D9E}" type="sibTrans" cxnId="{C5FF903C-DEC8-4DBE-854B-380B5271AEE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8D4092-1518-42F5-9FE5-FE17F973CCAD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用户远程操控感和教育娱乐感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9CAF6F9-4CA7-46E0-94CF-35D940F1B3D0}" type="parTrans" cxnId="{AD072648-7549-463C-9E45-FCA0AE72ABFF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E42938-C3AB-4F09-981D-EC140146B0F4}" type="sibTrans" cxnId="{AD072648-7549-463C-9E45-FCA0AE72ABFF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074289-03C0-4A4A-8F66-A55DEA95CC74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平台间可结成联盟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8696C8-EAD2-40E1-A332-DC082AAC35A4}" type="parTrans" cxnId="{7A9127CA-0855-4565-ADE2-660FA3202F05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3CF2F1-2D9E-4B10-86E1-02761982D59A}" type="sibTrans" cxnId="{7A9127CA-0855-4565-ADE2-660FA3202F05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AF70BD-74CD-48E1-B3E2-D64727C195A0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弹性要求入驻项目的配合能力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FF26BAF-3FB7-40E7-9329-CBAEF807B731}" type="parTrans" cxnId="{C91931B1-D9FE-48FD-B3D0-34021D9BAD4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A939D6F-6763-4C48-9E4C-F2D781A6751C}" type="sibTrans" cxnId="{C91931B1-D9FE-48FD-B3D0-34021D9BAD4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FC7B39-8490-4926-BB81-5E413FAEBBED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用建模语言灵活定义业务规则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3B48F0-5701-42D1-9026-FA3C88669504}" type="parTrans" cxnId="{63CE24F3-735E-4314-BE9B-CB80803D053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52715F-5EA7-4B0A-84C0-72F1471A3772}" type="sibTrans" cxnId="{63CE24F3-735E-4314-BE9B-CB80803D053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EB25D7-E9D7-43EC-BEEF-EBCA795D57E8}" type="pres">
      <dgm:prSet presAssocID="{EFD2425B-3A27-474C-B5BF-2D1E425E8FEF}" presName="Name0" presStyleCnt="0">
        <dgm:presLayoutVars>
          <dgm:dir/>
          <dgm:resizeHandles val="exact"/>
        </dgm:presLayoutVars>
      </dgm:prSet>
      <dgm:spPr/>
    </dgm:pt>
    <dgm:pt modelId="{6950ED39-74C3-45B6-A5C1-B91E996125B7}" type="pres">
      <dgm:prSet presAssocID="{0156274A-CEC7-43A2-9A1D-6DC7A7E34B16}" presName="node" presStyleLbl="node1" presStyleIdx="0" presStyleCnt="4">
        <dgm:presLayoutVars>
          <dgm:bulletEnabled val="1"/>
        </dgm:presLayoutVars>
      </dgm:prSet>
      <dgm:spPr/>
    </dgm:pt>
    <dgm:pt modelId="{D157C9A8-0695-46CB-8673-4362DE4EAE58}" type="pres">
      <dgm:prSet presAssocID="{991E1583-5170-45E8-8E63-69E40479EEB9}" presName="sibTrans" presStyleCnt="0"/>
      <dgm:spPr/>
    </dgm:pt>
    <dgm:pt modelId="{EA6AB6B5-A614-410B-94EB-74442ABD7EB8}" type="pres">
      <dgm:prSet presAssocID="{9962461A-7A69-466E-B614-28E74FFF1E2E}" presName="node" presStyleLbl="node1" presStyleIdx="1" presStyleCnt="4">
        <dgm:presLayoutVars>
          <dgm:bulletEnabled val="1"/>
        </dgm:presLayoutVars>
      </dgm:prSet>
      <dgm:spPr/>
    </dgm:pt>
    <dgm:pt modelId="{7A7082F2-5762-4E01-9DAB-BF59412BED9C}" type="pres">
      <dgm:prSet presAssocID="{AA8602B0-21F5-4DDF-851C-00B553C3E242}" presName="sibTrans" presStyleCnt="0"/>
      <dgm:spPr/>
    </dgm:pt>
    <dgm:pt modelId="{A0E7942B-E085-49E3-8F5B-F09501C906C2}" type="pres">
      <dgm:prSet presAssocID="{15BC8408-BD2B-4FF1-B1C8-E45205B9C4F1}" presName="node" presStyleLbl="node1" presStyleIdx="2" presStyleCnt="4">
        <dgm:presLayoutVars>
          <dgm:bulletEnabled val="1"/>
        </dgm:presLayoutVars>
      </dgm:prSet>
      <dgm:spPr/>
    </dgm:pt>
    <dgm:pt modelId="{04598C4F-30B8-43AB-A6EB-0CEF1E2813C3}" type="pres">
      <dgm:prSet presAssocID="{7A56BD3B-8CF2-4211-BCD9-69BF5DC10311}" presName="sibTrans" presStyleCnt="0"/>
      <dgm:spPr/>
    </dgm:pt>
    <dgm:pt modelId="{51C4F050-58C4-4DE3-AD6F-FE25D804BF73}" type="pres">
      <dgm:prSet presAssocID="{D43FB25C-F33B-4732-B914-751533C8A631}" presName="node" presStyleLbl="node1" presStyleIdx="3" presStyleCnt="4">
        <dgm:presLayoutVars>
          <dgm:bulletEnabled val="1"/>
        </dgm:presLayoutVars>
      </dgm:prSet>
      <dgm:spPr/>
    </dgm:pt>
  </dgm:ptLst>
  <dgm:cxnLst>
    <dgm:cxn modelId="{E9EADD03-D3FE-4DCC-8EF3-F440790E08BD}" type="presOf" srcId="{B7074289-03C0-4A4A-8F66-A55DEA95CC74}" destId="{EA6AB6B5-A614-410B-94EB-74442ABD7EB8}" srcOrd="0" destOrd="2" presId="urn:microsoft.com/office/officeart/2005/8/layout/hList6"/>
    <dgm:cxn modelId="{3EE09013-F7EE-452B-8AFF-4C7846844DC1}" type="presOf" srcId="{A0A81BBA-F573-4810-BB3C-B5910AF45F0D}" destId="{51C4F050-58C4-4DE3-AD6F-FE25D804BF73}" srcOrd="0" destOrd="1" presId="urn:microsoft.com/office/officeart/2005/8/layout/hList6"/>
    <dgm:cxn modelId="{3E835E1F-9687-429D-B549-FE248D0DE650}" type="presOf" srcId="{481800DE-8B64-4EAF-9738-43EDF3440D8D}" destId="{6950ED39-74C3-45B6-A5C1-B91E996125B7}" srcOrd="0" destOrd="1" presId="urn:microsoft.com/office/officeart/2005/8/layout/hList6"/>
    <dgm:cxn modelId="{45681C24-98BB-454F-AB88-EDEB74FFF773}" type="presOf" srcId="{9962461A-7A69-466E-B614-28E74FFF1E2E}" destId="{EA6AB6B5-A614-410B-94EB-74442ABD7EB8}" srcOrd="0" destOrd="0" presId="urn:microsoft.com/office/officeart/2005/8/layout/hList6"/>
    <dgm:cxn modelId="{7FC22834-CFC8-4095-9F74-ADBABE0E2B46}" type="presOf" srcId="{73A5BE13-45B8-4D57-9E8B-9BF19304BBED}" destId="{A0E7942B-E085-49E3-8F5B-F09501C906C2}" srcOrd="0" destOrd="1" presId="urn:microsoft.com/office/officeart/2005/8/layout/hList6"/>
    <dgm:cxn modelId="{C5FF903C-DEC8-4DBE-854B-380B5271AEE2}" srcId="{0156274A-CEC7-43A2-9A1D-6DC7A7E34B16}" destId="{481800DE-8B64-4EAF-9738-43EDF3440D8D}" srcOrd="0" destOrd="0" parTransId="{F6C5D258-3314-42E3-87EB-5007260F3501}" sibTransId="{64CD3E07-C38A-495A-9949-45B527311D9E}"/>
    <dgm:cxn modelId="{5E295844-FD29-4E04-B095-13538131D8ED}" srcId="{EFD2425B-3A27-474C-B5BF-2D1E425E8FEF}" destId="{15BC8408-BD2B-4FF1-B1C8-E45205B9C4F1}" srcOrd="2" destOrd="0" parTransId="{84C5A152-B53E-4F7D-85C2-BB137D8F81C3}" sibTransId="{7A56BD3B-8CF2-4211-BCD9-69BF5DC10311}"/>
    <dgm:cxn modelId="{BFEBE544-567C-4F46-9E28-92FC745EE8C6}" type="presOf" srcId="{F4FC7B39-8490-4926-BB81-5E413FAEBBED}" destId="{51C4F050-58C4-4DE3-AD6F-FE25D804BF73}" srcOrd="0" destOrd="2" presId="urn:microsoft.com/office/officeart/2005/8/layout/hList6"/>
    <dgm:cxn modelId="{AD072648-7549-463C-9E45-FCA0AE72ABFF}" srcId="{0156274A-CEC7-43A2-9A1D-6DC7A7E34B16}" destId="{558D4092-1518-42F5-9FE5-FE17F973CCAD}" srcOrd="1" destOrd="0" parTransId="{D9CAF6F9-4CA7-46E0-94CF-35D940F1B3D0}" sibTransId="{2AE42938-C3AB-4F09-981D-EC140146B0F4}"/>
    <dgm:cxn modelId="{0CD64B51-873D-4BD9-83E2-1EFFD218EE73}" type="presOf" srcId="{558D4092-1518-42F5-9FE5-FE17F973CCAD}" destId="{6950ED39-74C3-45B6-A5C1-B91E996125B7}" srcOrd="0" destOrd="2" presId="urn:microsoft.com/office/officeart/2005/8/layout/hList6"/>
    <dgm:cxn modelId="{85F77C76-2394-4686-8CE7-1C91752589BD}" srcId="{15BC8408-BD2B-4FF1-B1C8-E45205B9C4F1}" destId="{73A5BE13-45B8-4D57-9E8B-9BF19304BBED}" srcOrd="0" destOrd="0" parTransId="{FC1F9AD6-741E-4C58-9B93-D146969D8CDD}" sibTransId="{3676B9D9-066C-408A-B2B9-8D07AAA60E50}"/>
    <dgm:cxn modelId="{304EE059-70A0-4C18-896B-73EA22EF04AE}" type="presOf" srcId="{EFD2425B-3A27-474C-B5BF-2D1E425E8FEF}" destId="{B7EB25D7-E9D7-43EC-BEEF-EBCA795D57E8}" srcOrd="0" destOrd="0" presId="urn:microsoft.com/office/officeart/2005/8/layout/hList6"/>
    <dgm:cxn modelId="{DBCBF997-7DE0-4923-BA45-A313A8BC6968}" srcId="{EFD2425B-3A27-474C-B5BF-2D1E425E8FEF}" destId="{D43FB25C-F33B-4732-B914-751533C8A631}" srcOrd="3" destOrd="0" parTransId="{BF1D2B9D-3C25-40CD-9A39-BCE46A825B7F}" sibTransId="{94CAC8B9-ADF0-46C2-81E5-24BC9079E952}"/>
    <dgm:cxn modelId="{D6CBFCAB-7400-40D9-B20E-0EA4CAF57C2B}" srcId="{EFD2425B-3A27-474C-B5BF-2D1E425E8FEF}" destId="{0156274A-CEC7-43A2-9A1D-6DC7A7E34B16}" srcOrd="0" destOrd="0" parTransId="{A9185E04-2143-4AE0-9225-72C475656986}" sibTransId="{991E1583-5170-45E8-8E63-69E40479EEB9}"/>
    <dgm:cxn modelId="{C91931B1-D9FE-48FD-B3D0-34021D9BAD43}" srcId="{15BC8408-BD2B-4FF1-B1C8-E45205B9C4F1}" destId="{C2AF70BD-74CD-48E1-B3E2-D64727C195A0}" srcOrd="1" destOrd="0" parTransId="{8FF26BAF-3FB7-40E7-9329-CBAEF807B731}" sibTransId="{BA939D6F-6763-4C48-9E4C-F2D781A6751C}"/>
    <dgm:cxn modelId="{6B1C99C0-0B65-44DB-BA6C-D4B4D1D460D6}" type="presOf" srcId="{15BC8408-BD2B-4FF1-B1C8-E45205B9C4F1}" destId="{A0E7942B-E085-49E3-8F5B-F09501C906C2}" srcOrd="0" destOrd="0" presId="urn:microsoft.com/office/officeart/2005/8/layout/hList6"/>
    <dgm:cxn modelId="{E0A9B4C4-FC5B-4D1C-9EB2-7377E94BF503}" type="presOf" srcId="{0156274A-CEC7-43A2-9A1D-6DC7A7E34B16}" destId="{6950ED39-74C3-45B6-A5C1-B91E996125B7}" srcOrd="0" destOrd="0" presId="urn:microsoft.com/office/officeart/2005/8/layout/hList6"/>
    <dgm:cxn modelId="{7A9127CA-0855-4565-ADE2-660FA3202F05}" srcId="{9962461A-7A69-466E-B614-28E74FFF1E2E}" destId="{B7074289-03C0-4A4A-8F66-A55DEA95CC74}" srcOrd="1" destOrd="0" parTransId="{E58696C8-EAD2-40E1-A332-DC082AAC35A4}" sibTransId="{543CF2F1-2D9E-4B10-86E1-02761982D59A}"/>
    <dgm:cxn modelId="{095657CA-3BDA-46DC-8E3F-3345634AF14D}" type="presOf" srcId="{C2AF70BD-74CD-48E1-B3E2-D64727C195A0}" destId="{A0E7942B-E085-49E3-8F5B-F09501C906C2}" srcOrd="0" destOrd="2" presId="urn:microsoft.com/office/officeart/2005/8/layout/hList6"/>
    <dgm:cxn modelId="{B8D0C9CA-5003-4966-B107-BB2A1F06C2CB}" type="presOf" srcId="{D43FB25C-F33B-4732-B914-751533C8A631}" destId="{51C4F050-58C4-4DE3-AD6F-FE25D804BF73}" srcOrd="0" destOrd="0" presId="urn:microsoft.com/office/officeart/2005/8/layout/hList6"/>
    <dgm:cxn modelId="{8D5FCEDF-022A-4A04-A48A-7D77DD143531}" srcId="{EFD2425B-3A27-474C-B5BF-2D1E425E8FEF}" destId="{9962461A-7A69-466E-B614-28E74FFF1E2E}" srcOrd="1" destOrd="0" parTransId="{12D5CAE1-7239-400A-A437-AFAACA502B55}" sibTransId="{AA8602B0-21F5-4DDF-851C-00B553C3E242}"/>
    <dgm:cxn modelId="{4EC054E0-1253-4B49-9473-7BA517E9F615}" srcId="{9962461A-7A69-466E-B614-28E74FFF1E2E}" destId="{BAB3DBCC-7F64-45FF-9A21-95828DB5852D}" srcOrd="0" destOrd="0" parTransId="{B6EE8F21-36A7-440C-8807-398DFD30C279}" sibTransId="{6EE8425B-A5B0-4D7B-8FD0-AC398760A2E9}"/>
    <dgm:cxn modelId="{FC2DE2E0-F200-47FB-AE45-98F2D6FC2712}" type="presOf" srcId="{BAB3DBCC-7F64-45FF-9A21-95828DB5852D}" destId="{EA6AB6B5-A614-410B-94EB-74442ABD7EB8}" srcOrd="0" destOrd="1" presId="urn:microsoft.com/office/officeart/2005/8/layout/hList6"/>
    <dgm:cxn modelId="{2F8BD3EB-41F8-4607-BFD2-3A5AB78253E1}" srcId="{D43FB25C-F33B-4732-B914-751533C8A631}" destId="{A0A81BBA-F573-4810-BB3C-B5910AF45F0D}" srcOrd="0" destOrd="0" parTransId="{2F31D55F-B3ED-485D-8F56-77272D93C098}" sibTransId="{5638AD27-B04E-4064-AC06-3FD44311BB8C}"/>
    <dgm:cxn modelId="{63CE24F3-735E-4314-BE9B-CB80803D053B}" srcId="{D43FB25C-F33B-4732-B914-751533C8A631}" destId="{F4FC7B39-8490-4926-BB81-5E413FAEBBED}" srcOrd="1" destOrd="0" parTransId="{CC3B48F0-5701-42D1-9026-FA3C88669504}" sibTransId="{C552715F-5EA7-4B0A-84C0-72F1471A3772}"/>
    <dgm:cxn modelId="{56458851-F3C6-45BC-BE69-3548702C945D}" type="presParOf" srcId="{B7EB25D7-E9D7-43EC-BEEF-EBCA795D57E8}" destId="{6950ED39-74C3-45B6-A5C1-B91E996125B7}" srcOrd="0" destOrd="0" presId="urn:microsoft.com/office/officeart/2005/8/layout/hList6"/>
    <dgm:cxn modelId="{4DDF1529-0028-4EEC-BA25-7F324BEBE07C}" type="presParOf" srcId="{B7EB25D7-E9D7-43EC-BEEF-EBCA795D57E8}" destId="{D157C9A8-0695-46CB-8673-4362DE4EAE58}" srcOrd="1" destOrd="0" presId="urn:microsoft.com/office/officeart/2005/8/layout/hList6"/>
    <dgm:cxn modelId="{5214EECC-460F-4085-A2EE-15393832D67D}" type="presParOf" srcId="{B7EB25D7-E9D7-43EC-BEEF-EBCA795D57E8}" destId="{EA6AB6B5-A614-410B-94EB-74442ABD7EB8}" srcOrd="2" destOrd="0" presId="urn:microsoft.com/office/officeart/2005/8/layout/hList6"/>
    <dgm:cxn modelId="{396BF58A-072D-4DD6-A5E9-3D4D267DA045}" type="presParOf" srcId="{B7EB25D7-E9D7-43EC-BEEF-EBCA795D57E8}" destId="{7A7082F2-5762-4E01-9DAB-BF59412BED9C}" srcOrd="3" destOrd="0" presId="urn:microsoft.com/office/officeart/2005/8/layout/hList6"/>
    <dgm:cxn modelId="{54A1EC9C-B10F-49C9-9CF1-92B303E2A447}" type="presParOf" srcId="{B7EB25D7-E9D7-43EC-BEEF-EBCA795D57E8}" destId="{A0E7942B-E085-49E3-8F5B-F09501C906C2}" srcOrd="4" destOrd="0" presId="urn:microsoft.com/office/officeart/2005/8/layout/hList6"/>
    <dgm:cxn modelId="{BEF257C2-8067-4483-B0B2-755A269EA706}" type="presParOf" srcId="{B7EB25D7-E9D7-43EC-BEEF-EBCA795D57E8}" destId="{04598C4F-30B8-43AB-A6EB-0CEF1E2813C3}" srcOrd="5" destOrd="0" presId="urn:microsoft.com/office/officeart/2005/8/layout/hList6"/>
    <dgm:cxn modelId="{1CE72A06-6752-4712-B93A-B50752600D78}" type="presParOf" srcId="{B7EB25D7-E9D7-43EC-BEEF-EBCA795D57E8}" destId="{51C4F050-58C4-4DE3-AD6F-FE25D804BF73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4971234-27CD-4591-ADCE-F77C85DC01F6}" type="doc">
      <dgm:prSet loTypeId="urn:microsoft.com/office/officeart/2005/8/layout/orgChart1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B97D65EB-DA38-46D9-A0C3-E8B164DE02AF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机构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78A144-D42C-4258-A53B-78EC411AA78B}" type="parTrans" cxnId="{55EB8B6E-26BD-40A5-A66A-E866C2290F3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70D115-880F-40B4-B703-FCD08D1A558D}" type="sibTrans" cxnId="{55EB8B6E-26BD-40A5-A66A-E866C2290F3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7BFFC7-2F24-466A-9D3E-880827B9A90B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DA796C-8A45-4D1D-B9B0-CA47F631A952}" type="parTrans" cxnId="{17C10548-7EA3-4A37-A891-79DBBE95F2A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7A36110-0CC5-41CF-9A7C-E758B0BB02A0}" type="sibTrans" cxnId="{17C10548-7EA3-4A37-A891-79DBBE95F2A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430319-D0CF-443E-8625-3DB73623EF4D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8B5F31-AE20-4B0B-9FF1-1ADDE025F2BE}" type="parTrans" cxnId="{DDECDE33-A172-4C3B-AADC-61E233E8B6C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2DAD18-3DDE-47C7-8904-4DAAC242908F}" type="sibTrans" cxnId="{DDECDE33-A172-4C3B-AADC-61E233E8B6C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ED9D18-E33B-487B-A711-7DA52D3B34D6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988C80-F805-4D3A-B4F4-4329CFFEEFF8}" type="parTrans" cxnId="{22546A40-58BA-4CD7-AF52-3890D82F163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F4507D-B7D3-40A7-809F-4E5314A38DA4}" type="sibTrans" cxnId="{22546A40-58BA-4CD7-AF52-3890D82F163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AE9358-0A3A-4A46-B651-6506296B59AF}">
      <dgm:prSet phldrT="[Text]" custT="1"/>
      <dgm:spPr/>
      <dgm:t>
        <a:bodyPr/>
        <a:lstStyle/>
        <a:p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2785F4-5B2C-4330-9F6C-34E6027CCF41}" type="parTrans" cxnId="{AE74B8EC-8626-4AC7-8B34-38F241D8281B}">
      <dgm:prSet/>
      <dgm:spPr/>
      <dgm:t>
        <a:bodyPr/>
        <a:lstStyle/>
        <a:p>
          <a:endParaRPr lang="en-US"/>
        </a:p>
      </dgm:t>
    </dgm:pt>
    <dgm:pt modelId="{F8C5B090-59D1-48A8-ABB3-0A2DF7490201}" type="sibTrans" cxnId="{AE74B8EC-8626-4AC7-8B34-38F241D8281B}">
      <dgm:prSet/>
      <dgm:spPr/>
      <dgm:t>
        <a:bodyPr/>
        <a:lstStyle/>
        <a:p>
          <a:endParaRPr lang="en-US"/>
        </a:p>
      </dgm:t>
    </dgm:pt>
    <dgm:pt modelId="{6B0BE534-4B1C-466C-9FFC-F36F491A1B2A}" type="pres">
      <dgm:prSet presAssocID="{14971234-27CD-4591-ADCE-F77C85DC01F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422D8CA-88D0-4AC7-A1B0-95B5CD0D2369}" type="pres">
      <dgm:prSet presAssocID="{B97D65EB-DA38-46D9-A0C3-E8B164DE02AF}" presName="hierRoot1" presStyleCnt="0">
        <dgm:presLayoutVars>
          <dgm:hierBranch val="init"/>
        </dgm:presLayoutVars>
      </dgm:prSet>
      <dgm:spPr/>
    </dgm:pt>
    <dgm:pt modelId="{D4BFD562-821D-40BC-B23F-0381614B8B90}" type="pres">
      <dgm:prSet presAssocID="{B97D65EB-DA38-46D9-A0C3-E8B164DE02AF}" presName="rootComposite1" presStyleCnt="0"/>
      <dgm:spPr/>
    </dgm:pt>
    <dgm:pt modelId="{B2527A01-755F-46B2-9FB4-18E9BF984FA6}" type="pres">
      <dgm:prSet presAssocID="{B97D65EB-DA38-46D9-A0C3-E8B164DE02AF}" presName="rootText1" presStyleLbl="node0" presStyleIdx="0" presStyleCnt="1">
        <dgm:presLayoutVars>
          <dgm:chPref val="3"/>
        </dgm:presLayoutVars>
      </dgm:prSet>
      <dgm:spPr/>
    </dgm:pt>
    <dgm:pt modelId="{ACE720FF-9527-4F42-85DB-8D32D802F47C}" type="pres">
      <dgm:prSet presAssocID="{B97D65EB-DA38-46D9-A0C3-E8B164DE02AF}" presName="rootConnector1" presStyleLbl="node1" presStyleIdx="0" presStyleCnt="0"/>
      <dgm:spPr/>
    </dgm:pt>
    <dgm:pt modelId="{712E01FE-F1F2-4018-9C4F-5F001BAB52E6}" type="pres">
      <dgm:prSet presAssocID="{B97D65EB-DA38-46D9-A0C3-E8B164DE02AF}" presName="hierChild2" presStyleCnt="0"/>
      <dgm:spPr/>
    </dgm:pt>
    <dgm:pt modelId="{0AD00F76-3B1B-4B28-A11E-7A8A4D3CE88A}" type="pres">
      <dgm:prSet presAssocID="{18DA796C-8A45-4D1D-B9B0-CA47F631A952}" presName="Name37" presStyleLbl="parChTrans1D2" presStyleIdx="0" presStyleCnt="4"/>
      <dgm:spPr/>
    </dgm:pt>
    <dgm:pt modelId="{CFCE1AF6-8DFE-4B54-8AB5-EEC889B07FDD}" type="pres">
      <dgm:prSet presAssocID="{D07BFFC7-2F24-466A-9D3E-880827B9A90B}" presName="hierRoot2" presStyleCnt="0">
        <dgm:presLayoutVars>
          <dgm:hierBranch val="init"/>
        </dgm:presLayoutVars>
      </dgm:prSet>
      <dgm:spPr/>
    </dgm:pt>
    <dgm:pt modelId="{3864C5BB-3610-44DC-AE60-7F687FC05D08}" type="pres">
      <dgm:prSet presAssocID="{D07BFFC7-2F24-466A-9D3E-880827B9A90B}" presName="rootComposite" presStyleCnt="0"/>
      <dgm:spPr/>
    </dgm:pt>
    <dgm:pt modelId="{8F4BD8D5-6F23-4916-A256-88FE4830F71E}" type="pres">
      <dgm:prSet presAssocID="{D07BFFC7-2F24-466A-9D3E-880827B9A90B}" presName="rootText" presStyleLbl="node2" presStyleIdx="0" presStyleCnt="4">
        <dgm:presLayoutVars>
          <dgm:chPref val="3"/>
        </dgm:presLayoutVars>
      </dgm:prSet>
      <dgm:spPr/>
    </dgm:pt>
    <dgm:pt modelId="{AACCA609-505B-4420-AEC1-9434F72CE855}" type="pres">
      <dgm:prSet presAssocID="{D07BFFC7-2F24-466A-9D3E-880827B9A90B}" presName="rootConnector" presStyleLbl="node2" presStyleIdx="0" presStyleCnt="4"/>
      <dgm:spPr/>
    </dgm:pt>
    <dgm:pt modelId="{5ACFED1E-2175-4A11-81EC-D026ADDFF98E}" type="pres">
      <dgm:prSet presAssocID="{D07BFFC7-2F24-466A-9D3E-880827B9A90B}" presName="hierChild4" presStyleCnt="0"/>
      <dgm:spPr/>
    </dgm:pt>
    <dgm:pt modelId="{08EBEDA2-012D-4756-BFAA-EA9325DB6061}" type="pres">
      <dgm:prSet presAssocID="{D07BFFC7-2F24-466A-9D3E-880827B9A90B}" presName="hierChild5" presStyleCnt="0"/>
      <dgm:spPr/>
    </dgm:pt>
    <dgm:pt modelId="{77ADB694-78E3-432E-B31C-FCD687AD5384}" type="pres">
      <dgm:prSet presAssocID="{178B5F31-AE20-4B0B-9FF1-1ADDE025F2BE}" presName="Name37" presStyleLbl="parChTrans1D2" presStyleIdx="1" presStyleCnt="4"/>
      <dgm:spPr/>
    </dgm:pt>
    <dgm:pt modelId="{F56C05B9-D5DB-4D71-81D4-39C96BCC948E}" type="pres">
      <dgm:prSet presAssocID="{0F430319-D0CF-443E-8625-3DB73623EF4D}" presName="hierRoot2" presStyleCnt="0">
        <dgm:presLayoutVars>
          <dgm:hierBranch val="init"/>
        </dgm:presLayoutVars>
      </dgm:prSet>
      <dgm:spPr/>
    </dgm:pt>
    <dgm:pt modelId="{54F32950-C32F-475A-BC62-78E204046FF0}" type="pres">
      <dgm:prSet presAssocID="{0F430319-D0CF-443E-8625-3DB73623EF4D}" presName="rootComposite" presStyleCnt="0"/>
      <dgm:spPr/>
    </dgm:pt>
    <dgm:pt modelId="{B4EB0C54-887F-40EC-8580-3847FC687F8D}" type="pres">
      <dgm:prSet presAssocID="{0F430319-D0CF-443E-8625-3DB73623EF4D}" presName="rootText" presStyleLbl="node2" presStyleIdx="1" presStyleCnt="4">
        <dgm:presLayoutVars>
          <dgm:chPref val="3"/>
        </dgm:presLayoutVars>
      </dgm:prSet>
      <dgm:spPr/>
    </dgm:pt>
    <dgm:pt modelId="{6074ED05-763C-4438-A252-E4EB4406AE4D}" type="pres">
      <dgm:prSet presAssocID="{0F430319-D0CF-443E-8625-3DB73623EF4D}" presName="rootConnector" presStyleLbl="node2" presStyleIdx="1" presStyleCnt="4"/>
      <dgm:spPr/>
    </dgm:pt>
    <dgm:pt modelId="{6A5BE129-D996-4DA2-9B6F-2927581CE926}" type="pres">
      <dgm:prSet presAssocID="{0F430319-D0CF-443E-8625-3DB73623EF4D}" presName="hierChild4" presStyleCnt="0"/>
      <dgm:spPr/>
    </dgm:pt>
    <dgm:pt modelId="{8C290AF7-5989-4A87-8044-E0D86E83C472}" type="pres">
      <dgm:prSet presAssocID="{0F430319-D0CF-443E-8625-3DB73623EF4D}" presName="hierChild5" presStyleCnt="0"/>
      <dgm:spPr/>
    </dgm:pt>
    <dgm:pt modelId="{8AFACFBF-A654-4E8C-AC16-432935E9E0A7}" type="pres">
      <dgm:prSet presAssocID="{1E988C80-F805-4D3A-B4F4-4329CFFEEFF8}" presName="Name37" presStyleLbl="parChTrans1D2" presStyleIdx="2" presStyleCnt="4"/>
      <dgm:spPr/>
    </dgm:pt>
    <dgm:pt modelId="{C6CACFE4-0829-4EAC-AFAD-515D475EF1D7}" type="pres">
      <dgm:prSet presAssocID="{65ED9D18-E33B-487B-A711-7DA52D3B34D6}" presName="hierRoot2" presStyleCnt="0">
        <dgm:presLayoutVars>
          <dgm:hierBranch val="init"/>
        </dgm:presLayoutVars>
      </dgm:prSet>
      <dgm:spPr/>
    </dgm:pt>
    <dgm:pt modelId="{2CF96BB5-C8B3-4FD2-8D11-847918A37B9B}" type="pres">
      <dgm:prSet presAssocID="{65ED9D18-E33B-487B-A711-7DA52D3B34D6}" presName="rootComposite" presStyleCnt="0"/>
      <dgm:spPr/>
    </dgm:pt>
    <dgm:pt modelId="{9FD57AAD-C52F-441F-8C30-A6435DA52849}" type="pres">
      <dgm:prSet presAssocID="{65ED9D18-E33B-487B-A711-7DA52D3B34D6}" presName="rootText" presStyleLbl="node2" presStyleIdx="2" presStyleCnt="4">
        <dgm:presLayoutVars>
          <dgm:chPref val="3"/>
        </dgm:presLayoutVars>
      </dgm:prSet>
      <dgm:spPr/>
    </dgm:pt>
    <dgm:pt modelId="{5635E32D-DA12-464F-8A22-63225FC34C06}" type="pres">
      <dgm:prSet presAssocID="{65ED9D18-E33B-487B-A711-7DA52D3B34D6}" presName="rootConnector" presStyleLbl="node2" presStyleIdx="2" presStyleCnt="4"/>
      <dgm:spPr/>
    </dgm:pt>
    <dgm:pt modelId="{F6A4CEEE-6AEC-4469-A979-1DD1D919FA50}" type="pres">
      <dgm:prSet presAssocID="{65ED9D18-E33B-487B-A711-7DA52D3B34D6}" presName="hierChild4" presStyleCnt="0"/>
      <dgm:spPr/>
    </dgm:pt>
    <dgm:pt modelId="{DA289B00-1A9B-4684-B7A7-0115CE39C5DA}" type="pres">
      <dgm:prSet presAssocID="{65ED9D18-E33B-487B-A711-7DA52D3B34D6}" presName="hierChild5" presStyleCnt="0"/>
      <dgm:spPr/>
    </dgm:pt>
    <dgm:pt modelId="{EC298284-2207-4D79-96C6-2F9B60EE7A72}" type="pres">
      <dgm:prSet presAssocID="{DD2785F4-5B2C-4330-9F6C-34E6027CCF41}" presName="Name37" presStyleLbl="parChTrans1D2" presStyleIdx="3" presStyleCnt="4"/>
      <dgm:spPr/>
    </dgm:pt>
    <dgm:pt modelId="{0D34A900-0772-4FE5-8E7F-EA8D7CADA755}" type="pres">
      <dgm:prSet presAssocID="{F6AE9358-0A3A-4A46-B651-6506296B59AF}" presName="hierRoot2" presStyleCnt="0">
        <dgm:presLayoutVars>
          <dgm:hierBranch val="init"/>
        </dgm:presLayoutVars>
      </dgm:prSet>
      <dgm:spPr/>
    </dgm:pt>
    <dgm:pt modelId="{CDC0555D-449B-42F4-9B40-CA23E6FA28EC}" type="pres">
      <dgm:prSet presAssocID="{F6AE9358-0A3A-4A46-B651-6506296B59AF}" presName="rootComposite" presStyleCnt="0"/>
      <dgm:spPr/>
    </dgm:pt>
    <dgm:pt modelId="{8E5E122B-09CF-46F6-B6F0-607FB4FA0B9D}" type="pres">
      <dgm:prSet presAssocID="{F6AE9358-0A3A-4A46-B651-6506296B59AF}" presName="rootText" presStyleLbl="node2" presStyleIdx="3" presStyleCnt="4">
        <dgm:presLayoutVars>
          <dgm:chPref val="3"/>
        </dgm:presLayoutVars>
      </dgm:prSet>
      <dgm:spPr/>
    </dgm:pt>
    <dgm:pt modelId="{D0B57E22-A97C-4857-8886-178D7786288D}" type="pres">
      <dgm:prSet presAssocID="{F6AE9358-0A3A-4A46-B651-6506296B59AF}" presName="rootConnector" presStyleLbl="node2" presStyleIdx="3" presStyleCnt="4"/>
      <dgm:spPr/>
    </dgm:pt>
    <dgm:pt modelId="{91876411-EE2C-44E8-B0AE-CF84FFE5675B}" type="pres">
      <dgm:prSet presAssocID="{F6AE9358-0A3A-4A46-B651-6506296B59AF}" presName="hierChild4" presStyleCnt="0"/>
      <dgm:spPr/>
    </dgm:pt>
    <dgm:pt modelId="{D457B872-F8A1-4149-8AC8-F12C2E5AE250}" type="pres">
      <dgm:prSet presAssocID="{F6AE9358-0A3A-4A46-B651-6506296B59AF}" presName="hierChild5" presStyleCnt="0"/>
      <dgm:spPr/>
    </dgm:pt>
    <dgm:pt modelId="{74534ACD-1832-47C9-94D6-896C4CDDBA66}" type="pres">
      <dgm:prSet presAssocID="{B97D65EB-DA38-46D9-A0C3-E8B164DE02AF}" presName="hierChild3" presStyleCnt="0"/>
      <dgm:spPr/>
    </dgm:pt>
  </dgm:ptLst>
  <dgm:cxnLst>
    <dgm:cxn modelId="{DD328717-F346-4CA4-9EB2-6FA47AF398FE}" type="presOf" srcId="{0F430319-D0CF-443E-8625-3DB73623EF4D}" destId="{B4EB0C54-887F-40EC-8580-3847FC687F8D}" srcOrd="0" destOrd="0" presId="urn:microsoft.com/office/officeart/2005/8/layout/orgChart1"/>
    <dgm:cxn modelId="{DDECDE33-A172-4C3B-AADC-61E233E8B6C6}" srcId="{B97D65EB-DA38-46D9-A0C3-E8B164DE02AF}" destId="{0F430319-D0CF-443E-8625-3DB73623EF4D}" srcOrd="1" destOrd="0" parTransId="{178B5F31-AE20-4B0B-9FF1-1ADDE025F2BE}" sibTransId="{262DAD18-3DDE-47C7-8904-4DAAC242908F}"/>
    <dgm:cxn modelId="{22546A40-58BA-4CD7-AF52-3890D82F1634}" srcId="{B97D65EB-DA38-46D9-A0C3-E8B164DE02AF}" destId="{65ED9D18-E33B-487B-A711-7DA52D3B34D6}" srcOrd="2" destOrd="0" parTransId="{1E988C80-F805-4D3A-B4F4-4329CFFEEFF8}" sibTransId="{8DF4507D-B7D3-40A7-809F-4E5314A38DA4}"/>
    <dgm:cxn modelId="{17C10548-7EA3-4A37-A891-79DBBE95F2AE}" srcId="{B97D65EB-DA38-46D9-A0C3-E8B164DE02AF}" destId="{D07BFFC7-2F24-466A-9D3E-880827B9A90B}" srcOrd="0" destOrd="0" parTransId="{18DA796C-8A45-4D1D-B9B0-CA47F631A952}" sibTransId="{47A36110-0CC5-41CF-9A7C-E758B0BB02A0}"/>
    <dgm:cxn modelId="{5D066F4C-E06B-4A88-B2EB-AA8B2874DBF6}" type="presOf" srcId="{D07BFFC7-2F24-466A-9D3E-880827B9A90B}" destId="{AACCA609-505B-4420-AEC1-9434F72CE855}" srcOrd="1" destOrd="0" presId="urn:microsoft.com/office/officeart/2005/8/layout/orgChart1"/>
    <dgm:cxn modelId="{55EB8B6E-26BD-40A5-A66A-E866C2290F3A}" srcId="{14971234-27CD-4591-ADCE-F77C85DC01F6}" destId="{B97D65EB-DA38-46D9-A0C3-E8B164DE02AF}" srcOrd="0" destOrd="0" parTransId="{1178A144-D42C-4258-A53B-78EC411AA78B}" sibTransId="{2670D115-880F-40B4-B703-FCD08D1A558D}"/>
    <dgm:cxn modelId="{B5E1E94F-4F15-4F14-B643-523897450B5D}" type="presOf" srcId="{D07BFFC7-2F24-466A-9D3E-880827B9A90B}" destId="{8F4BD8D5-6F23-4916-A256-88FE4830F71E}" srcOrd="0" destOrd="0" presId="urn:microsoft.com/office/officeart/2005/8/layout/orgChart1"/>
    <dgm:cxn modelId="{74B57D70-B412-4306-A8F4-3E27AEF49AF9}" type="presOf" srcId="{14971234-27CD-4591-ADCE-F77C85DC01F6}" destId="{6B0BE534-4B1C-466C-9FFC-F36F491A1B2A}" srcOrd="0" destOrd="0" presId="urn:microsoft.com/office/officeart/2005/8/layout/orgChart1"/>
    <dgm:cxn modelId="{EC4E7F71-4E3F-4EDC-B69E-0612C484D18A}" type="presOf" srcId="{B97D65EB-DA38-46D9-A0C3-E8B164DE02AF}" destId="{ACE720FF-9527-4F42-85DB-8D32D802F47C}" srcOrd="1" destOrd="0" presId="urn:microsoft.com/office/officeart/2005/8/layout/orgChart1"/>
    <dgm:cxn modelId="{8E33297A-434F-4EA1-A0B2-CC6694FC7196}" type="presOf" srcId="{1E988C80-F805-4D3A-B4F4-4329CFFEEFF8}" destId="{8AFACFBF-A654-4E8C-AC16-432935E9E0A7}" srcOrd="0" destOrd="0" presId="urn:microsoft.com/office/officeart/2005/8/layout/orgChart1"/>
    <dgm:cxn modelId="{A7CA5D97-1E8D-45B6-B951-8D1BDF1FCA76}" type="presOf" srcId="{DD2785F4-5B2C-4330-9F6C-34E6027CCF41}" destId="{EC298284-2207-4D79-96C6-2F9B60EE7A72}" srcOrd="0" destOrd="0" presId="urn:microsoft.com/office/officeart/2005/8/layout/orgChart1"/>
    <dgm:cxn modelId="{AE653399-31A7-4AB5-9F8A-E10D37E34F14}" type="presOf" srcId="{F6AE9358-0A3A-4A46-B651-6506296B59AF}" destId="{8E5E122B-09CF-46F6-B6F0-607FB4FA0B9D}" srcOrd="0" destOrd="0" presId="urn:microsoft.com/office/officeart/2005/8/layout/orgChart1"/>
    <dgm:cxn modelId="{232B72A5-0525-40C1-8FAD-A21B50833B89}" type="presOf" srcId="{18DA796C-8A45-4D1D-B9B0-CA47F631A952}" destId="{0AD00F76-3B1B-4B28-A11E-7A8A4D3CE88A}" srcOrd="0" destOrd="0" presId="urn:microsoft.com/office/officeart/2005/8/layout/orgChart1"/>
    <dgm:cxn modelId="{F0D430A6-8FEF-4C3A-9989-A4B478158F21}" type="presOf" srcId="{178B5F31-AE20-4B0B-9FF1-1ADDE025F2BE}" destId="{77ADB694-78E3-432E-B31C-FCD687AD5384}" srcOrd="0" destOrd="0" presId="urn:microsoft.com/office/officeart/2005/8/layout/orgChart1"/>
    <dgm:cxn modelId="{1B36A1A9-0B5C-4D33-802C-BDF1AD3B6E9C}" type="presOf" srcId="{0F430319-D0CF-443E-8625-3DB73623EF4D}" destId="{6074ED05-763C-4438-A252-E4EB4406AE4D}" srcOrd="1" destOrd="0" presId="urn:microsoft.com/office/officeart/2005/8/layout/orgChart1"/>
    <dgm:cxn modelId="{95C413C3-35D4-4BD5-8F26-23FA50A9CB9B}" type="presOf" srcId="{65ED9D18-E33B-487B-A711-7DA52D3B34D6}" destId="{9FD57AAD-C52F-441F-8C30-A6435DA52849}" srcOrd="0" destOrd="0" presId="urn:microsoft.com/office/officeart/2005/8/layout/orgChart1"/>
    <dgm:cxn modelId="{230264DA-E4C5-450F-AF31-243407B36932}" type="presOf" srcId="{B97D65EB-DA38-46D9-A0C3-E8B164DE02AF}" destId="{B2527A01-755F-46B2-9FB4-18E9BF984FA6}" srcOrd="0" destOrd="0" presId="urn:microsoft.com/office/officeart/2005/8/layout/orgChart1"/>
    <dgm:cxn modelId="{632FB9E8-93D3-41AD-82FD-70513B39D2CE}" type="presOf" srcId="{65ED9D18-E33B-487B-A711-7DA52D3B34D6}" destId="{5635E32D-DA12-464F-8A22-63225FC34C06}" srcOrd="1" destOrd="0" presId="urn:microsoft.com/office/officeart/2005/8/layout/orgChart1"/>
    <dgm:cxn modelId="{AE74B8EC-8626-4AC7-8B34-38F241D8281B}" srcId="{B97D65EB-DA38-46D9-A0C3-E8B164DE02AF}" destId="{F6AE9358-0A3A-4A46-B651-6506296B59AF}" srcOrd="3" destOrd="0" parTransId="{DD2785F4-5B2C-4330-9F6C-34E6027CCF41}" sibTransId="{F8C5B090-59D1-48A8-ABB3-0A2DF7490201}"/>
    <dgm:cxn modelId="{8BF1CDFE-57EC-4C07-ADC3-57A0698A0844}" type="presOf" srcId="{F6AE9358-0A3A-4A46-B651-6506296B59AF}" destId="{D0B57E22-A97C-4857-8886-178D7786288D}" srcOrd="1" destOrd="0" presId="urn:microsoft.com/office/officeart/2005/8/layout/orgChart1"/>
    <dgm:cxn modelId="{E3A457F6-7147-4396-AE36-B5378B143C6D}" type="presParOf" srcId="{6B0BE534-4B1C-466C-9FFC-F36F491A1B2A}" destId="{4422D8CA-88D0-4AC7-A1B0-95B5CD0D2369}" srcOrd="0" destOrd="0" presId="urn:microsoft.com/office/officeart/2005/8/layout/orgChart1"/>
    <dgm:cxn modelId="{FE8610B7-96F9-441C-A538-7AD86EF2D9CC}" type="presParOf" srcId="{4422D8CA-88D0-4AC7-A1B0-95B5CD0D2369}" destId="{D4BFD562-821D-40BC-B23F-0381614B8B90}" srcOrd="0" destOrd="0" presId="urn:microsoft.com/office/officeart/2005/8/layout/orgChart1"/>
    <dgm:cxn modelId="{0CE9F274-1394-45C9-8EA0-AA90567A8139}" type="presParOf" srcId="{D4BFD562-821D-40BC-B23F-0381614B8B90}" destId="{B2527A01-755F-46B2-9FB4-18E9BF984FA6}" srcOrd="0" destOrd="0" presId="urn:microsoft.com/office/officeart/2005/8/layout/orgChart1"/>
    <dgm:cxn modelId="{CF6BB9FB-0CB0-45C6-90FE-A932CC1D9675}" type="presParOf" srcId="{D4BFD562-821D-40BC-B23F-0381614B8B90}" destId="{ACE720FF-9527-4F42-85DB-8D32D802F47C}" srcOrd="1" destOrd="0" presId="urn:microsoft.com/office/officeart/2005/8/layout/orgChart1"/>
    <dgm:cxn modelId="{58CB69CA-A6EF-4393-B184-7D5D9C953148}" type="presParOf" srcId="{4422D8CA-88D0-4AC7-A1B0-95B5CD0D2369}" destId="{712E01FE-F1F2-4018-9C4F-5F001BAB52E6}" srcOrd="1" destOrd="0" presId="urn:microsoft.com/office/officeart/2005/8/layout/orgChart1"/>
    <dgm:cxn modelId="{B904BC2D-CCC7-4D97-8F47-C255A49EA56C}" type="presParOf" srcId="{712E01FE-F1F2-4018-9C4F-5F001BAB52E6}" destId="{0AD00F76-3B1B-4B28-A11E-7A8A4D3CE88A}" srcOrd="0" destOrd="0" presId="urn:microsoft.com/office/officeart/2005/8/layout/orgChart1"/>
    <dgm:cxn modelId="{B24332B1-C7ED-48B3-9C47-94718ECBD83B}" type="presParOf" srcId="{712E01FE-F1F2-4018-9C4F-5F001BAB52E6}" destId="{CFCE1AF6-8DFE-4B54-8AB5-EEC889B07FDD}" srcOrd="1" destOrd="0" presId="urn:microsoft.com/office/officeart/2005/8/layout/orgChart1"/>
    <dgm:cxn modelId="{1DE73212-D296-4E9B-A5B0-53E51AD20330}" type="presParOf" srcId="{CFCE1AF6-8DFE-4B54-8AB5-EEC889B07FDD}" destId="{3864C5BB-3610-44DC-AE60-7F687FC05D08}" srcOrd="0" destOrd="0" presId="urn:microsoft.com/office/officeart/2005/8/layout/orgChart1"/>
    <dgm:cxn modelId="{97B15F1A-1444-4FC3-A3CA-B560C25E82B7}" type="presParOf" srcId="{3864C5BB-3610-44DC-AE60-7F687FC05D08}" destId="{8F4BD8D5-6F23-4916-A256-88FE4830F71E}" srcOrd="0" destOrd="0" presId="urn:microsoft.com/office/officeart/2005/8/layout/orgChart1"/>
    <dgm:cxn modelId="{12E7DF0B-1CC7-4B35-A919-6B5474F9C4C9}" type="presParOf" srcId="{3864C5BB-3610-44DC-AE60-7F687FC05D08}" destId="{AACCA609-505B-4420-AEC1-9434F72CE855}" srcOrd="1" destOrd="0" presId="urn:microsoft.com/office/officeart/2005/8/layout/orgChart1"/>
    <dgm:cxn modelId="{78F5125C-36D2-4E4C-B81F-DB5960C560B9}" type="presParOf" srcId="{CFCE1AF6-8DFE-4B54-8AB5-EEC889B07FDD}" destId="{5ACFED1E-2175-4A11-81EC-D026ADDFF98E}" srcOrd="1" destOrd="0" presId="urn:microsoft.com/office/officeart/2005/8/layout/orgChart1"/>
    <dgm:cxn modelId="{37ACB263-9638-400B-ABD0-F7C90AC89A4A}" type="presParOf" srcId="{CFCE1AF6-8DFE-4B54-8AB5-EEC889B07FDD}" destId="{08EBEDA2-012D-4756-BFAA-EA9325DB6061}" srcOrd="2" destOrd="0" presId="urn:microsoft.com/office/officeart/2005/8/layout/orgChart1"/>
    <dgm:cxn modelId="{A43507A8-30D7-40AE-A6C0-91CDA253943C}" type="presParOf" srcId="{712E01FE-F1F2-4018-9C4F-5F001BAB52E6}" destId="{77ADB694-78E3-432E-B31C-FCD687AD5384}" srcOrd="2" destOrd="0" presId="urn:microsoft.com/office/officeart/2005/8/layout/orgChart1"/>
    <dgm:cxn modelId="{5DEBEF52-353D-437C-9A9B-1D43A3BD4203}" type="presParOf" srcId="{712E01FE-F1F2-4018-9C4F-5F001BAB52E6}" destId="{F56C05B9-D5DB-4D71-81D4-39C96BCC948E}" srcOrd="3" destOrd="0" presId="urn:microsoft.com/office/officeart/2005/8/layout/orgChart1"/>
    <dgm:cxn modelId="{35C3AD22-52FA-41A3-BC43-0F8868E58C0A}" type="presParOf" srcId="{F56C05B9-D5DB-4D71-81D4-39C96BCC948E}" destId="{54F32950-C32F-475A-BC62-78E204046FF0}" srcOrd="0" destOrd="0" presId="urn:microsoft.com/office/officeart/2005/8/layout/orgChart1"/>
    <dgm:cxn modelId="{081C707F-5CB4-4B69-B892-E4C8DBC59054}" type="presParOf" srcId="{54F32950-C32F-475A-BC62-78E204046FF0}" destId="{B4EB0C54-887F-40EC-8580-3847FC687F8D}" srcOrd="0" destOrd="0" presId="urn:microsoft.com/office/officeart/2005/8/layout/orgChart1"/>
    <dgm:cxn modelId="{3B407964-BE44-4D86-AE1D-4C9F156E8370}" type="presParOf" srcId="{54F32950-C32F-475A-BC62-78E204046FF0}" destId="{6074ED05-763C-4438-A252-E4EB4406AE4D}" srcOrd="1" destOrd="0" presId="urn:microsoft.com/office/officeart/2005/8/layout/orgChart1"/>
    <dgm:cxn modelId="{8946F785-BD87-41E3-B48E-81742319F8C4}" type="presParOf" srcId="{F56C05B9-D5DB-4D71-81D4-39C96BCC948E}" destId="{6A5BE129-D996-4DA2-9B6F-2927581CE926}" srcOrd="1" destOrd="0" presId="urn:microsoft.com/office/officeart/2005/8/layout/orgChart1"/>
    <dgm:cxn modelId="{6DF88B53-0772-41F3-A373-AC2AA1EE3C78}" type="presParOf" srcId="{F56C05B9-D5DB-4D71-81D4-39C96BCC948E}" destId="{8C290AF7-5989-4A87-8044-E0D86E83C472}" srcOrd="2" destOrd="0" presId="urn:microsoft.com/office/officeart/2005/8/layout/orgChart1"/>
    <dgm:cxn modelId="{8E3E2453-F320-481D-BE6E-013F9B58EACA}" type="presParOf" srcId="{712E01FE-F1F2-4018-9C4F-5F001BAB52E6}" destId="{8AFACFBF-A654-4E8C-AC16-432935E9E0A7}" srcOrd="4" destOrd="0" presId="urn:microsoft.com/office/officeart/2005/8/layout/orgChart1"/>
    <dgm:cxn modelId="{720634E7-8E3D-4E70-BDE6-C12141A8F70B}" type="presParOf" srcId="{712E01FE-F1F2-4018-9C4F-5F001BAB52E6}" destId="{C6CACFE4-0829-4EAC-AFAD-515D475EF1D7}" srcOrd="5" destOrd="0" presId="urn:microsoft.com/office/officeart/2005/8/layout/orgChart1"/>
    <dgm:cxn modelId="{339EDBEF-55E2-4B65-8900-7F12B94FDEB3}" type="presParOf" srcId="{C6CACFE4-0829-4EAC-AFAD-515D475EF1D7}" destId="{2CF96BB5-C8B3-4FD2-8D11-847918A37B9B}" srcOrd="0" destOrd="0" presId="urn:microsoft.com/office/officeart/2005/8/layout/orgChart1"/>
    <dgm:cxn modelId="{82187D36-353A-484B-82CD-488F9DE4B0AA}" type="presParOf" srcId="{2CF96BB5-C8B3-4FD2-8D11-847918A37B9B}" destId="{9FD57AAD-C52F-441F-8C30-A6435DA52849}" srcOrd="0" destOrd="0" presId="urn:microsoft.com/office/officeart/2005/8/layout/orgChart1"/>
    <dgm:cxn modelId="{CE9DBB5C-5CE8-45E2-8009-F728186CC522}" type="presParOf" srcId="{2CF96BB5-C8B3-4FD2-8D11-847918A37B9B}" destId="{5635E32D-DA12-464F-8A22-63225FC34C06}" srcOrd="1" destOrd="0" presId="urn:microsoft.com/office/officeart/2005/8/layout/orgChart1"/>
    <dgm:cxn modelId="{6EBE57F6-DF62-4B1E-BA97-09F53990CC0D}" type="presParOf" srcId="{C6CACFE4-0829-4EAC-AFAD-515D475EF1D7}" destId="{F6A4CEEE-6AEC-4469-A979-1DD1D919FA50}" srcOrd="1" destOrd="0" presId="urn:microsoft.com/office/officeart/2005/8/layout/orgChart1"/>
    <dgm:cxn modelId="{429791BA-1238-435C-B328-DBC4BDB52806}" type="presParOf" srcId="{C6CACFE4-0829-4EAC-AFAD-515D475EF1D7}" destId="{DA289B00-1A9B-4684-B7A7-0115CE39C5DA}" srcOrd="2" destOrd="0" presId="urn:microsoft.com/office/officeart/2005/8/layout/orgChart1"/>
    <dgm:cxn modelId="{3192D451-296F-40DD-B0A6-A3C8D471474B}" type="presParOf" srcId="{712E01FE-F1F2-4018-9C4F-5F001BAB52E6}" destId="{EC298284-2207-4D79-96C6-2F9B60EE7A72}" srcOrd="6" destOrd="0" presId="urn:microsoft.com/office/officeart/2005/8/layout/orgChart1"/>
    <dgm:cxn modelId="{CDD4181A-96FC-47E2-AF0B-14F0808F9D15}" type="presParOf" srcId="{712E01FE-F1F2-4018-9C4F-5F001BAB52E6}" destId="{0D34A900-0772-4FE5-8E7F-EA8D7CADA755}" srcOrd="7" destOrd="0" presId="urn:microsoft.com/office/officeart/2005/8/layout/orgChart1"/>
    <dgm:cxn modelId="{95B723D1-0007-4D7E-BA2F-647767CF7499}" type="presParOf" srcId="{0D34A900-0772-4FE5-8E7F-EA8D7CADA755}" destId="{CDC0555D-449B-42F4-9B40-CA23E6FA28EC}" srcOrd="0" destOrd="0" presId="urn:microsoft.com/office/officeart/2005/8/layout/orgChart1"/>
    <dgm:cxn modelId="{3460626F-A8F1-4EEE-9747-820FB6086C23}" type="presParOf" srcId="{CDC0555D-449B-42F4-9B40-CA23E6FA28EC}" destId="{8E5E122B-09CF-46F6-B6F0-607FB4FA0B9D}" srcOrd="0" destOrd="0" presId="urn:microsoft.com/office/officeart/2005/8/layout/orgChart1"/>
    <dgm:cxn modelId="{FABA810C-2A2C-4079-980A-ADB47A55D04A}" type="presParOf" srcId="{CDC0555D-449B-42F4-9B40-CA23E6FA28EC}" destId="{D0B57E22-A97C-4857-8886-178D7786288D}" srcOrd="1" destOrd="0" presId="urn:microsoft.com/office/officeart/2005/8/layout/orgChart1"/>
    <dgm:cxn modelId="{94044956-3918-4A4A-AE9A-1E6B168FC651}" type="presParOf" srcId="{0D34A900-0772-4FE5-8E7F-EA8D7CADA755}" destId="{91876411-EE2C-44E8-B0AE-CF84FFE5675B}" srcOrd="1" destOrd="0" presId="urn:microsoft.com/office/officeart/2005/8/layout/orgChart1"/>
    <dgm:cxn modelId="{E460065C-24BC-4492-A05E-5C03C22AFF1F}" type="presParOf" srcId="{0D34A900-0772-4FE5-8E7F-EA8D7CADA755}" destId="{D457B872-F8A1-4149-8AC8-F12C2E5AE250}" srcOrd="2" destOrd="0" presId="urn:microsoft.com/office/officeart/2005/8/layout/orgChart1"/>
    <dgm:cxn modelId="{811CE36B-696B-4E22-A98D-269059DE8878}" type="presParOf" srcId="{4422D8CA-88D0-4AC7-A1B0-95B5CD0D2369}" destId="{74534ACD-1832-47C9-94D6-896C4CDDBA6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2085B3C-BFDD-4D28-A49B-B22ACB4658ED}" type="doc">
      <dgm:prSet loTypeId="urn:microsoft.com/office/officeart/2005/8/layout/hierarchy2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D95E1011-60E8-4714-995D-9CC473F4FA9D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元变量／元操作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FE6C5B-081F-46B8-AFAF-6F8239E6D1F6}" type="parTrans" cxnId="{D607C300-8B54-4ED8-B867-34F3DDFA74B4}">
      <dgm:prSet custT="1"/>
      <dgm:spPr/>
      <dgm:t>
        <a:bodyPr/>
        <a:lstStyle/>
        <a:p>
          <a:endParaRPr lang="en-US" sz="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0D5C5FF-0811-4D03-9369-7B758B488CCB}" type="sibTrans" cxnId="{D607C300-8B54-4ED8-B867-34F3DDFA74B4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BDC66A-C075-47D6-AF4B-86D4DC25C716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形态Ａ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856723-1695-420C-8275-2B252C69DC1E}" type="parTrans" cxnId="{FC814074-E602-41E6-8A16-BD01FB3E984E}">
      <dgm:prSet custT="1"/>
      <dgm:spPr/>
      <dgm:t>
        <a:bodyPr/>
        <a:lstStyle/>
        <a:p>
          <a:endParaRPr lang="en-US" sz="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6098F7-4F10-4919-A92B-84FFA0C93DAE}" type="sibTrans" cxnId="{FC814074-E602-41E6-8A16-BD01FB3E984E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C6154D-1D1A-4686-9727-63EEB88DCAD8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形态Ｃ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D7C1CC-1BD8-4EF2-8ECE-1A1B1289B33C}" type="parTrans" cxnId="{71602DD6-8719-4F8D-B227-5C1FC48C9818}">
      <dgm:prSet custT="1"/>
      <dgm:spPr/>
      <dgm:t>
        <a:bodyPr/>
        <a:lstStyle/>
        <a:p>
          <a:endParaRPr lang="en-US" sz="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1A21A5-0D49-4F93-B37B-DD8EFC000A32}" type="sibTrans" cxnId="{71602DD6-8719-4F8D-B227-5C1FC48C9818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F3D1938-65E9-411D-9CB3-5F72FDB61A66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形态Ｅ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19963F-20F7-4CF4-B7AE-EAD4F45A5548}" type="parTrans" cxnId="{B13633BF-416C-4AAE-BE01-16A618F52C4C}">
      <dgm:prSet custT="1"/>
      <dgm:spPr/>
      <dgm:t>
        <a:bodyPr/>
        <a:lstStyle/>
        <a:p>
          <a:endParaRPr lang="en-US" sz="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A007AC-BD34-4D6E-96DE-F94A85E8249E}" type="sibTrans" cxnId="{B13633BF-416C-4AAE-BE01-16A618F52C4C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FE06B6-AB6B-46B5-A425-A0811337E5C4}">
      <dgm:prSet phldrT="[Text]" custT="1"/>
      <dgm:spPr/>
      <dgm:t>
        <a:bodyPr/>
        <a:lstStyle/>
        <a:p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A756DD-BBA4-4FC6-8E98-7A5DC977A3EE}" type="parTrans" cxnId="{917BE57F-8332-4906-B75D-6D4358A20D40}">
      <dgm:prSet custT="1"/>
      <dgm:spPr/>
      <dgm:t>
        <a:bodyPr/>
        <a:lstStyle/>
        <a:p>
          <a:endParaRPr lang="en-US" sz="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4AE6A9-5D32-4579-9C0C-CC24D902484E}" type="sibTrans" cxnId="{917BE57F-8332-4906-B75D-6D4358A20D40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501F89-61EA-4E17-BAB0-8681EF2EA96C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变量／操作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E284916-A1AC-4F7C-8776-2ECE1680BAB8}" type="parTrans" cxnId="{3168DAA8-0E9D-4C1D-804C-D1A303BF2ABC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C46382-2D30-4FA5-8F5B-039C0BC958A0}" type="sibTrans" cxnId="{3168DAA8-0E9D-4C1D-804C-D1A303BF2ABC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83DA23-9F56-400E-A6FE-32F3C32CBA78}" type="pres">
      <dgm:prSet presAssocID="{32085B3C-BFDD-4D28-A49B-B22ACB4658E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1818744-B138-4D1D-B91C-CB06DF0019CD}" type="pres">
      <dgm:prSet presAssocID="{4E501F89-61EA-4E17-BAB0-8681EF2EA96C}" presName="root1" presStyleCnt="0"/>
      <dgm:spPr/>
    </dgm:pt>
    <dgm:pt modelId="{30688587-3791-47A8-9A68-B993F872C56F}" type="pres">
      <dgm:prSet presAssocID="{4E501F89-61EA-4E17-BAB0-8681EF2EA96C}" presName="LevelOneTextNode" presStyleLbl="node0" presStyleIdx="0" presStyleCnt="1">
        <dgm:presLayoutVars>
          <dgm:chPref val="3"/>
        </dgm:presLayoutVars>
      </dgm:prSet>
      <dgm:spPr/>
    </dgm:pt>
    <dgm:pt modelId="{5DD3A525-2E78-4B59-BCBD-BC6D66EA87C6}" type="pres">
      <dgm:prSet presAssocID="{4E501F89-61EA-4E17-BAB0-8681EF2EA96C}" presName="level2hierChild" presStyleCnt="0"/>
      <dgm:spPr/>
    </dgm:pt>
    <dgm:pt modelId="{A1DE1624-A906-4831-A3BC-2A3C6836045D}" type="pres">
      <dgm:prSet presAssocID="{42FE6C5B-081F-46B8-AFAF-6F8239E6D1F6}" presName="conn2-1" presStyleLbl="parChTrans1D2" presStyleIdx="0" presStyleCnt="1"/>
      <dgm:spPr/>
    </dgm:pt>
    <dgm:pt modelId="{580DAB94-D0BB-47F1-97E9-C67202FB1E62}" type="pres">
      <dgm:prSet presAssocID="{42FE6C5B-081F-46B8-AFAF-6F8239E6D1F6}" presName="connTx" presStyleLbl="parChTrans1D2" presStyleIdx="0" presStyleCnt="1"/>
      <dgm:spPr/>
    </dgm:pt>
    <dgm:pt modelId="{EA77D43F-5B36-4B63-BF02-5A1655F56604}" type="pres">
      <dgm:prSet presAssocID="{D95E1011-60E8-4714-995D-9CC473F4FA9D}" presName="root2" presStyleCnt="0"/>
      <dgm:spPr/>
    </dgm:pt>
    <dgm:pt modelId="{5920781C-3993-46FE-8A78-B37734116D17}" type="pres">
      <dgm:prSet presAssocID="{D95E1011-60E8-4714-995D-9CC473F4FA9D}" presName="LevelTwoTextNode" presStyleLbl="node2" presStyleIdx="0" presStyleCnt="1">
        <dgm:presLayoutVars>
          <dgm:chPref val="3"/>
        </dgm:presLayoutVars>
      </dgm:prSet>
      <dgm:spPr/>
    </dgm:pt>
    <dgm:pt modelId="{7C1EA05D-17B6-4B94-810C-686481A184D0}" type="pres">
      <dgm:prSet presAssocID="{D95E1011-60E8-4714-995D-9CC473F4FA9D}" presName="level3hierChild" presStyleCnt="0"/>
      <dgm:spPr/>
    </dgm:pt>
    <dgm:pt modelId="{CCB4A288-895D-471B-AA60-66B548BF2BF9}" type="pres">
      <dgm:prSet presAssocID="{79856723-1695-420C-8275-2B252C69DC1E}" presName="conn2-1" presStyleLbl="parChTrans1D3" presStyleIdx="0" presStyleCnt="4"/>
      <dgm:spPr/>
    </dgm:pt>
    <dgm:pt modelId="{98A0FC0B-44DB-42C2-ACF9-0A12EB03B3C0}" type="pres">
      <dgm:prSet presAssocID="{79856723-1695-420C-8275-2B252C69DC1E}" presName="connTx" presStyleLbl="parChTrans1D3" presStyleIdx="0" presStyleCnt="4"/>
      <dgm:spPr/>
    </dgm:pt>
    <dgm:pt modelId="{D45C98B1-7A40-4345-BBCC-A6D36D91A530}" type="pres">
      <dgm:prSet presAssocID="{73BDC66A-C075-47D6-AF4B-86D4DC25C716}" presName="root2" presStyleCnt="0"/>
      <dgm:spPr/>
    </dgm:pt>
    <dgm:pt modelId="{7BDB65BA-711A-43E8-B070-2EDDF0387BDD}" type="pres">
      <dgm:prSet presAssocID="{73BDC66A-C075-47D6-AF4B-86D4DC25C716}" presName="LevelTwoTextNode" presStyleLbl="node3" presStyleIdx="0" presStyleCnt="4">
        <dgm:presLayoutVars>
          <dgm:chPref val="3"/>
        </dgm:presLayoutVars>
      </dgm:prSet>
      <dgm:spPr/>
    </dgm:pt>
    <dgm:pt modelId="{1C85919D-BE6E-4EBE-BE08-1B3E2605C2D8}" type="pres">
      <dgm:prSet presAssocID="{73BDC66A-C075-47D6-AF4B-86D4DC25C716}" presName="level3hierChild" presStyleCnt="0"/>
      <dgm:spPr/>
    </dgm:pt>
    <dgm:pt modelId="{5FB56A9B-11E8-4313-952E-423D62D95ED0}" type="pres">
      <dgm:prSet presAssocID="{E8D7C1CC-1BD8-4EF2-8ECE-1A1B1289B33C}" presName="conn2-1" presStyleLbl="parChTrans1D3" presStyleIdx="1" presStyleCnt="4"/>
      <dgm:spPr/>
    </dgm:pt>
    <dgm:pt modelId="{09788275-8DA9-41DF-963A-22D0D511E1F2}" type="pres">
      <dgm:prSet presAssocID="{E8D7C1CC-1BD8-4EF2-8ECE-1A1B1289B33C}" presName="connTx" presStyleLbl="parChTrans1D3" presStyleIdx="1" presStyleCnt="4"/>
      <dgm:spPr/>
    </dgm:pt>
    <dgm:pt modelId="{77AA3B6A-FC43-4F94-A015-5B2814C79120}" type="pres">
      <dgm:prSet presAssocID="{6CC6154D-1D1A-4686-9727-63EEB88DCAD8}" presName="root2" presStyleCnt="0"/>
      <dgm:spPr/>
    </dgm:pt>
    <dgm:pt modelId="{77B235AE-190D-476E-A9D4-83C87AF30FC7}" type="pres">
      <dgm:prSet presAssocID="{6CC6154D-1D1A-4686-9727-63EEB88DCAD8}" presName="LevelTwoTextNode" presStyleLbl="node3" presStyleIdx="1" presStyleCnt="4">
        <dgm:presLayoutVars>
          <dgm:chPref val="3"/>
        </dgm:presLayoutVars>
      </dgm:prSet>
      <dgm:spPr/>
    </dgm:pt>
    <dgm:pt modelId="{143B0A9D-DEF8-4034-98DE-BD27AC9A2AA9}" type="pres">
      <dgm:prSet presAssocID="{6CC6154D-1D1A-4686-9727-63EEB88DCAD8}" presName="level3hierChild" presStyleCnt="0"/>
      <dgm:spPr/>
    </dgm:pt>
    <dgm:pt modelId="{0F79E948-D44F-41CD-8798-43E5144E2576}" type="pres">
      <dgm:prSet presAssocID="{65A756DD-BBA4-4FC6-8E98-7A5DC977A3EE}" presName="conn2-1" presStyleLbl="parChTrans1D3" presStyleIdx="2" presStyleCnt="4"/>
      <dgm:spPr/>
    </dgm:pt>
    <dgm:pt modelId="{1465222F-3A6E-49B9-BCE5-329D93F40FD7}" type="pres">
      <dgm:prSet presAssocID="{65A756DD-BBA4-4FC6-8E98-7A5DC977A3EE}" presName="connTx" presStyleLbl="parChTrans1D3" presStyleIdx="2" presStyleCnt="4"/>
      <dgm:spPr/>
    </dgm:pt>
    <dgm:pt modelId="{4DB45652-052C-4A1C-A818-91359DA72195}" type="pres">
      <dgm:prSet presAssocID="{F2FE06B6-AB6B-46B5-A425-A0811337E5C4}" presName="root2" presStyleCnt="0"/>
      <dgm:spPr/>
    </dgm:pt>
    <dgm:pt modelId="{838B7AB7-9F2A-4CE2-94E0-5F4CCF82DF32}" type="pres">
      <dgm:prSet presAssocID="{F2FE06B6-AB6B-46B5-A425-A0811337E5C4}" presName="LevelTwoTextNode" presStyleLbl="node3" presStyleIdx="2" presStyleCnt="4">
        <dgm:presLayoutVars>
          <dgm:chPref val="3"/>
        </dgm:presLayoutVars>
      </dgm:prSet>
      <dgm:spPr/>
    </dgm:pt>
    <dgm:pt modelId="{B4AFF338-ACC8-4192-8964-CA5242840ACB}" type="pres">
      <dgm:prSet presAssocID="{F2FE06B6-AB6B-46B5-A425-A0811337E5C4}" presName="level3hierChild" presStyleCnt="0"/>
      <dgm:spPr/>
    </dgm:pt>
    <dgm:pt modelId="{62D26A81-3C1B-497C-A94B-1649F34B2F4C}" type="pres">
      <dgm:prSet presAssocID="{E719963F-20F7-4CF4-B7AE-EAD4F45A5548}" presName="conn2-1" presStyleLbl="parChTrans1D3" presStyleIdx="3" presStyleCnt="4"/>
      <dgm:spPr/>
    </dgm:pt>
    <dgm:pt modelId="{30EDB974-BB97-4BEC-B68E-9443C4C66AA1}" type="pres">
      <dgm:prSet presAssocID="{E719963F-20F7-4CF4-B7AE-EAD4F45A5548}" presName="connTx" presStyleLbl="parChTrans1D3" presStyleIdx="3" presStyleCnt="4"/>
      <dgm:spPr/>
    </dgm:pt>
    <dgm:pt modelId="{34E61FFA-1C71-482D-AEDF-BDAD8418E95A}" type="pres">
      <dgm:prSet presAssocID="{5F3D1938-65E9-411D-9CB3-5F72FDB61A66}" presName="root2" presStyleCnt="0"/>
      <dgm:spPr/>
    </dgm:pt>
    <dgm:pt modelId="{8E9B52D2-E0AE-4707-8A2D-97842B4B9862}" type="pres">
      <dgm:prSet presAssocID="{5F3D1938-65E9-411D-9CB3-5F72FDB61A66}" presName="LevelTwoTextNode" presStyleLbl="node3" presStyleIdx="3" presStyleCnt="4">
        <dgm:presLayoutVars>
          <dgm:chPref val="3"/>
        </dgm:presLayoutVars>
      </dgm:prSet>
      <dgm:spPr/>
    </dgm:pt>
    <dgm:pt modelId="{6BE5CEDA-853C-4120-9617-A0B50897568B}" type="pres">
      <dgm:prSet presAssocID="{5F3D1938-65E9-411D-9CB3-5F72FDB61A66}" presName="level3hierChild" presStyleCnt="0"/>
      <dgm:spPr/>
    </dgm:pt>
  </dgm:ptLst>
  <dgm:cxnLst>
    <dgm:cxn modelId="{D607C300-8B54-4ED8-B867-34F3DDFA74B4}" srcId="{4E501F89-61EA-4E17-BAB0-8681EF2EA96C}" destId="{D95E1011-60E8-4714-995D-9CC473F4FA9D}" srcOrd="0" destOrd="0" parTransId="{42FE6C5B-081F-46B8-AFAF-6F8239E6D1F6}" sibTransId="{10D5C5FF-0811-4D03-9369-7B758B488CCB}"/>
    <dgm:cxn modelId="{6FAE2C02-490A-4B5C-BD58-F61B79B2504A}" type="presOf" srcId="{5F3D1938-65E9-411D-9CB3-5F72FDB61A66}" destId="{8E9B52D2-E0AE-4707-8A2D-97842B4B9862}" srcOrd="0" destOrd="0" presId="urn:microsoft.com/office/officeart/2005/8/layout/hierarchy2"/>
    <dgm:cxn modelId="{6AB24919-CADB-4C0E-9A72-86FE2B6E8B9C}" type="presOf" srcId="{42FE6C5B-081F-46B8-AFAF-6F8239E6D1F6}" destId="{A1DE1624-A906-4831-A3BC-2A3C6836045D}" srcOrd="0" destOrd="0" presId="urn:microsoft.com/office/officeart/2005/8/layout/hierarchy2"/>
    <dgm:cxn modelId="{D71F5B27-5EA9-45DD-8E84-90A00810EC45}" type="presOf" srcId="{6CC6154D-1D1A-4686-9727-63EEB88DCAD8}" destId="{77B235AE-190D-476E-A9D4-83C87AF30FC7}" srcOrd="0" destOrd="0" presId="urn:microsoft.com/office/officeart/2005/8/layout/hierarchy2"/>
    <dgm:cxn modelId="{293B0F2B-4FE8-4E03-A47E-06DC42580062}" type="presOf" srcId="{79856723-1695-420C-8275-2B252C69DC1E}" destId="{98A0FC0B-44DB-42C2-ACF9-0A12EB03B3C0}" srcOrd="1" destOrd="0" presId="urn:microsoft.com/office/officeart/2005/8/layout/hierarchy2"/>
    <dgm:cxn modelId="{CB58CE31-CF2F-4F89-BB45-786516BE49B8}" type="presOf" srcId="{79856723-1695-420C-8275-2B252C69DC1E}" destId="{CCB4A288-895D-471B-AA60-66B548BF2BF9}" srcOrd="0" destOrd="0" presId="urn:microsoft.com/office/officeart/2005/8/layout/hierarchy2"/>
    <dgm:cxn modelId="{85481550-7894-4669-808A-5C4887675332}" type="presOf" srcId="{E719963F-20F7-4CF4-B7AE-EAD4F45A5548}" destId="{62D26A81-3C1B-497C-A94B-1649F34B2F4C}" srcOrd="0" destOrd="0" presId="urn:microsoft.com/office/officeart/2005/8/layout/hierarchy2"/>
    <dgm:cxn modelId="{80C8B072-FD58-48CB-8781-73FEC31634C8}" type="presOf" srcId="{F2FE06B6-AB6B-46B5-A425-A0811337E5C4}" destId="{838B7AB7-9F2A-4CE2-94E0-5F4CCF82DF32}" srcOrd="0" destOrd="0" presId="urn:microsoft.com/office/officeart/2005/8/layout/hierarchy2"/>
    <dgm:cxn modelId="{FC814074-E602-41E6-8A16-BD01FB3E984E}" srcId="{D95E1011-60E8-4714-995D-9CC473F4FA9D}" destId="{73BDC66A-C075-47D6-AF4B-86D4DC25C716}" srcOrd="0" destOrd="0" parTransId="{79856723-1695-420C-8275-2B252C69DC1E}" sibTransId="{806098F7-4F10-4919-A92B-84FFA0C93DAE}"/>
    <dgm:cxn modelId="{40836956-05C1-49F0-B050-404FE13AF79E}" type="presOf" srcId="{73BDC66A-C075-47D6-AF4B-86D4DC25C716}" destId="{7BDB65BA-711A-43E8-B070-2EDDF0387BDD}" srcOrd="0" destOrd="0" presId="urn:microsoft.com/office/officeart/2005/8/layout/hierarchy2"/>
    <dgm:cxn modelId="{BBFF4157-63FE-4894-A89C-606A5E0F965D}" type="presOf" srcId="{E719963F-20F7-4CF4-B7AE-EAD4F45A5548}" destId="{30EDB974-BB97-4BEC-B68E-9443C4C66AA1}" srcOrd="1" destOrd="0" presId="urn:microsoft.com/office/officeart/2005/8/layout/hierarchy2"/>
    <dgm:cxn modelId="{917BE57F-8332-4906-B75D-6D4358A20D40}" srcId="{D95E1011-60E8-4714-995D-9CC473F4FA9D}" destId="{F2FE06B6-AB6B-46B5-A425-A0811337E5C4}" srcOrd="2" destOrd="0" parTransId="{65A756DD-BBA4-4FC6-8E98-7A5DC977A3EE}" sibTransId="{694AE6A9-5D32-4579-9C0C-CC24D902484E}"/>
    <dgm:cxn modelId="{85641387-BE87-43FB-8EC3-FE83E9EE77AC}" type="presOf" srcId="{D95E1011-60E8-4714-995D-9CC473F4FA9D}" destId="{5920781C-3993-46FE-8A78-B37734116D17}" srcOrd="0" destOrd="0" presId="urn:microsoft.com/office/officeart/2005/8/layout/hierarchy2"/>
    <dgm:cxn modelId="{F040FD8C-CCD1-40A3-8F66-D12412FA306A}" type="presOf" srcId="{E8D7C1CC-1BD8-4EF2-8ECE-1A1B1289B33C}" destId="{5FB56A9B-11E8-4313-952E-423D62D95ED0}" srcOrd="0" destOrd="0" presId="urn:microsoft.com/office/officeart/2005/8/layout/hierarchy2"/>
    <dgm:cxn modelId="{83252E92-9622-42E0-B3E9-7EE577D6094E}" type="presOf" srcId="{32085B3C-BFDD-4D28-A49B-B22ACB4658ED}" destId="{4883DA23-9F56-400E-A6FE-32F3C32CBA78}" srcOrd="0" destOrd="0" presId="urn:microsoft.com/office/officeart/2005/8/layout/hierarchy2"/>
    <dgm:cxn modelId="{3168DAA8-0E9D-4C1D-804C-D1A303BF2ABC}" srcId="{32085B3C-BFDD-4D28-A49B-B22ACB4658ED}" destId="{4E501F89-61EA-4E17-BAB0-8681EF2EA96C}" srcOrd="0" destOrd="0" parTransId="{0E284916-A1AC-4F7C-8776-2ECE1680BAB8}" sibTransId="{07C46382-2D30-4FA5-8F5B-039C0BC958A0}"/>
    <dgm:cxn modelId="{7DEDD3B8-2DE1-48D7-AA46-BB2E8684D1F8}" type="presOf" srcId="{65A756DD-BBA4-4FC6-8E98-7A5DC977A3EE}" destId="{0F79E948-D44F-41CD-8798-43E5144E2576}" srcOrd="0" destOrd="0" presId="urn:microsoft.com/office/officeart/2005/8/layout/hierarchy2"/>
    <dgm:cxn modelId="{986CA3BD-B0BF-437B-A084-6F8082FA5605}" type="presOf" srcId="{42FE6C5B-081F-46B8-AFAF-6F8239E6D1F6}" destId="{580DAB94-D0BB-47F1-97E9-C67202FB1E62}" srcOrd="1" destOrd="0" presId="urn:microsoft.com/office/officeart/2005/8/layout/hierarchy2"/>
    <dgm:cxn modelId="{B13633BF-416C-4AAE-BE01-16A618F52C4C}" srcId="{D95E1011-60E8-4714-995D-9CC473F4FA9D}" destId="{5F3D1938-65E9-411D-9CB3-5F72FDB61A66}" srcOrd="3" destOrd="0" parTransId="{E719963F-20F7-4CF4-B7AE-EAD4F45A5548}" sibTransId="{71A007AC-BD34-4D6E-96DE-F94A85E8249E}"/>
    <dgm:cxn modelId="{71602DD6-8719-4F8D-B227-5C1FC48C9818}" srcId="{D95E1011-60E8-4714-995D-9CC473F4FA9D}" destId="{6CC6154D-1D1A-4686-9727-63EEB88DCAD8}" srcOrd="1" destOrd="0" parTransId="{E8D7C1CC-1BD8-4EF2-8ECE-1A1B1289B33C}" sibTransId="{491A21A5-0D49-4F93-B37B-DD8EFC000A32}"/>
    <dgm:cxn modelId="{57DE46DD-45BF-45AE-BA16-80B739F72DD3}" type="presOf" srcId="{65A756DD-BBA4-4FC6-8E98-7A5DC977A3EE}" destId="{1465222F-3A6E-49B9-BCE5-329D93F40FD7}" srcOrd="1" destOrd="0" presId="urn:microsoft.com/office/officeart/2005/8/layout/hierarchy2"/>
    <dgm:cxn modelId="{991A12F4-7A97-4764-B39F-68A8896C6A44}" type="presOf" srcId="{4E501F89-61EA-4E17-BAB0-8681EF2EA96C}" destId="{30688587-3791-47A8-9A68-B993F872C56F}" srcOrd="0" destOrd="0" presId="urn:microsoft.com/office/officeart/2005/8/layout/hierarchy2"/>
    <dgm:cxn modelId="{96ADA2F4-43EA-4211-8965-067B5A719152}" type="presOf" srcId="{E8D7C1CC-1BD8-4EF2-8ECE-1A1B1289B33C}" destId="{09788275-8DA9-41DF-963A-22D0D511E1F2}" srcOrd="1" destOrd="0" presId="urn:microsoft.com/office/officeart/2005/8/layout/hierarchy2"/>
    <dgm:cxn modelId="{02F22BFD-4FE6-4208-90C9-6A21A1007912}" type="presParOf" srcId="{4883DA23-9F56-400E-A6FE-32F3C32CBA78}" destId="{D1818744-B138-4D1D-B91C-CB06DF0019CD}" srcOrd="0" destOrd="0" presId="urn:microsoft.com/office/officeart/2005/8/layout/hierarchy2"/>
    <dgm:cxn modelId="{257259E9-C513-4988-A716-79FE68E054C2}" type="presParOf" srcId="{D1818744-B138-4D1D-B91C-CB06DF0019CD}" destId="{30688587-3791-47A8-9A68-B993F872C56F}" srcOrd="0" destOrd="0" presId="urn:microsoft.com/office/officeart/2005/8/layout/hierarchy2"/>
    <dgm:cxn modelId="{0F895AFA-F79A-4C53-B8C9-DE2A902A1307}" type="presParOf" srcId="{D1818744-B138-4D1D-B91C-CB06DF0019CD}" destId="{5DD3A525-2E78-4B59-BCBD-BC6D66EA87C6}" srcOrd="1" destOrd="0" presId="urn:microsoft.com/office/officeart/2005/8/layout/hierarchy2"/>
    <dgm:cxn modelId="{349FD7C7-32A9-4292-8C6A-2AE8A1BDAAEF}" type="presParOf" srcId="{5DD3A525-2E78-4B59-BCBD-BC6D66EA87C6}" destId="{A1DE1624-A906-4831-A3BC-2A3C6836045D}" srcOrd="0" destOrd="0" presId="urn:microsoft.com/office/officeart/2005/8/layout/hierarchy2"/>
    <dgm:cxn modelId="{FFE69ABB-EB45-4CD8-8AEA-3D165EA130A3}" type="presParOf" srcId="{A1DE1624-A906-4831-A3BC-2A3C6836045D}" destId="{580DAB94-D0BB-47F1-97E9-C67202FB1E62}" srcOrd="0" destOrd="0" presId="urn:microsoft.com/office/officeart/2005/8/layout/hierarchy2"/>
    <dgm:cxn modelId="{6254A96E-D842-40FF-8C51-A112CA1E82F0}" type="presParOf" srcId="{5DD3A525-2E78-4B59-BCBD-BC6D66EA87C6}" destId="{EA77D43F-5B36-4B63-BF02-5A1655F56604}" srcOrd="1" destOrd="0" presId="urn:microsoft.com/office/officeart/2005/8/layout/hierarchy2"/>
    <dgm:cxn modelId="{9D9FF02F-4B67-457C-905D-5EAE23706569}" type="presParOf" srcId="{EA77D43F-5B36-4B63-BF02-5A1655F56604}" destId="{5920781C-3993-46FE-8A78-B37734116D17}" srcOrd="0" destOrd="0" presId="urn:microsoft.com/office/officeart/2005/8/layout/hierarchy2"/>
    <dgm:cxn modelId="{C265E989-3633-4179-A7D8-4F09E71F80D4}" type="presParOf" srcId="{EA77D43F-5B36-4B63-BF02-5A1655F56604}" destId="{7C1EA05D-17B6-4B94-810C-686481A184D0}" srcOrd="1" destOrd="0" presId="urn:microsoft.com/office/officeart/2005/8/layout/hierarchy2"/>
    <dgm:cxn modelId="{18AB501A-A2DF-4B10-8474-264C2EA347D0}" type="presParOf" srcId="{7C1EA05D-17B6-4B94-810C-686481A184D0}" destId="{CCB4A288-895D-471B-AA60-66B548BF2BF9}" srcOrd="0" destOrd="0" presId="urn:microsoft.com/office/officeart/2005/8/layout/hierarchy2"/>
    <dgm:cxn modelId="{F04C73CE-40D1-4D10-872A-96BD80FDB101}" type="presParOf" srcId="{CCB4A288-895D-471B-AA60-66B548BF2BF9}" destId="{98A0FC0B-44DB-42C2-ACF9-0A12EB03B3C0}" srcOrd="0" destOrd="0" presId="urn:microsoft.com/office/officeart/2005/8/layout/hierarchy2"/>
    <dgm:cxn modelId="{70144EC9-7C72-45C8-B707-6EA15A667D15}" type="presParOf" srcId="{7C1EA05D-17B6-4B94-810C-686481A184D0}" destId="{D45C98B1-7A40-4345-BBCC-A6D36D91A530}" srcOrd="1" destOrd="0" presId="urn:microsoft.com/office/officeart/2005/8/layout/hierarchy2"/>
    <dgm:cxn modelId="{A06E4E42-4606-4026-B54E-6A3D26A6F568}" type="presParOf" srcId="{D45C98B1-7A40-4345-BBCC-A6D36D91A530}" destId="{7BDB65BA-711A-43E8-B070-2EDDF0387BDD}" srcOrd="0" destOrd="0" presId="urn:microsoft.com/office/officeart/2005/8/layout/hierarchy2"/>
    <dgm:cxn modelId="{CB77C374-677D-4A6F-B798-26A5706CE1E8}" type="presParOf" srcId="{D45C98B1-7A40-4345-BBCC-A6D36D91A530}" destId="{1C85919D-BE6E-4EBE-BE08-1B3E2605C2D8}" srcOrd="1" destOrd="0" presId="urn:microsoft.com/office/officeart/2005/8/layout/hierarchy2"/>
    <dgm:cxn modelId="{D1E7F8BF-C9C5-4C66-BA8E-DB80EFC3E9EF}" type="presParOf" srcId="{7C1EA05D-17B6-4B94-810C-686481A184D0}" destId="{5FB56A9B-11E8-4313-952E-423D62D95ED0}" srcOrd="2" destOrd="0" presId="urn:microsoft.com/office/officeart/2005/8/layout/hierarchy2"/>
    <dgm:cxn modelId="{381A7BAA-6049-4157-8A12-27CDB80F881C}" type="presParOf" srcId="{5FB56A9B-11E8-4313-952E-423D62D95ED0}" destId="{09788275-8DA9-41DF-963A-22D0D511E1F2}" srcOrd="0" destOrd="0" presId="urn:microsoft.com/office/officeart/2005/8/layout/hierarchy2"/>
    <dgm:cxn modelId="{03D48193-1C8F-46FD-A704-647177C65BE3}" type="presParOf" srcId="{7C1EA05D-17B6-4B94-810C-686481A184D0}" destId="{77AA3B6A-FC43-4F94-A015-5B2814C79120}" srcOrd="3" destOrd="0" presId="urn:microsoft.com/office/officeart/2005/8/layout/hierarchy2"/>
    <dgm:cxn modelId="{DB67D757-134A-4224-9A08-052DDE0A1B02}" type="presParOf" srcId="{77AA3B6A-FC43-4F94-A015-5B2814C79120}" destId="{77B235AE-190D-476E-A9D4-83C87AF30FC7}" srcOrd="0" destOrd="0" presId="urn:microsoft.com/office/officeart/2005/8/layout/hierarchy2"/>
    <dgm:cxn modelId="{89A3B14E-7E54-4F56-90DE-79B7D1022B7B}" type="presParOf" srcId="{77AA3B6A-FC43-4F94-A015-5B2814C79120}" destId="{143B0A9D-DEF8-4034-98DE-BD27AC9A2AA9}" srcOrd="1" destOrd="0" presId="urn:microsoft.com/office/officeart/2005/8/layout/hierarchy2"/>
    <dgm:cxn modelId="{BB17804F-8BCE-4F12-950A-BBE502EDCD0E}" type="presParOf" srcId="{7C1EA05D-17B6-4B94-810C-686481A184D0}" destId="{0F79E948-D44F-41CD-8798-43E5144E2576}" srcOrd="4" destOrd="0" presId="urn:microsoft.com/office/officeart/2005/8/layout/hierarchy2"/>
    <dgm:cxn modelId="{8DD15842-BCA9-4CCB-8056-89452A58FEDB}" type="presParOf" srcId="{0F79E948-D44F-41CD-8798-43E5144E2576}" destId="{1465222F-3A6E-49B9-BCE5-329D93F40FD7}" srcOrd="0" destOrd="0" presId="urn:microsoft.com/office/officeart/2005/8/layout/hierarchy2"/>
    <dgm:cxn modelId="{24B98AE2-69F7-4046-9F7A-6F5567CD1EB9}" type="presParOf" srcId="{7C1EA05D-17B6-4B94-810C-686481A184D0}" destId="{4DB45652-052C-4A1C-A818-91359DA72195}" srcOrd="5" destOrd="0" presId="urn:microsoft.com/office/officeart/2005/8/layout/hierarchy2"/>
    <dgm:cxn modelId="{6FCCF34A-BF9E-4C1D-B9E4-82DF436A7C6C}" type="presParOf" srcId="{4DB45652-052C-4A1C-A818-91359DA72195}" destId="{838B7AB7-9F2A-4CE2-94E0-5F4CCF82DF32}" srcOrd="0" destOrd="0" presId="urn:microsoft.com/office/officeart/2005/8/layout/hierarchy2"/>
    <dgm:cxn modelId="{839ECE08-6517-486C-952C-2188F499C827}" type="presParOf" srcId="{4DB45652-052C-4A1C-A818-91359DA72195}" destId="{B4AFF338-ACC8-4192-8964-CA5242840ACB}" srcOrd="1" destOrd="0" presId="urn:microsoft.com/office/officeart/2005/8/layout/hierarchy2"/>
    <dgm:cxn modelId="{46C4D05D-8F86-46A4-ABB0-8F1E7A724776}" type="presParOf" srcId="{7C1EA05D-17B6-4B94-810C-686481A184D0}" destId="{62D26A81-3C1B-497C-A94B-1649F34B2F4C}" srcOrd="6" destOrd="0" presId="urn:microsoft.com/office/officeart/2005/8/layout/hierarchy2"/>
    <dgm:cxn modelId="{DB8B49AB-DEA7-4336-8546-010CA91DF831}" type="presParOf" srcId="{62D26A81-3C1B-497C-A94B-1649F34B2F4C}" destId="{30EDB974-BB97-4BEC-B68E-9443C4C66AA1}" srcOrd="0" destOrd="0" presId="urn:microsoft.com/office/officeart/2005/8/layout/hierarchy2"/>
    <dgm:cxn modelId="{CA6AA171-9BEF-4CA2-B37A-2763932EA5FE}" type="presParOf" srcId="{7C1EA05D-17B6-4B94-810C-686481A184D0}" destId="{34E61FFA-1C71-482D-AEDF-BDAD8418E95A}" srcOrd="7" destOrd="0" presId="urn:microsoft.com/office/officeart/2005/8/layout/hierarchy2"/>
    <dgm:cxn modelId="{6353C00F-3745-4DEE-92B9-89597AEDCC41}" type="presParOf" srcId="{34E61FFA-1C71-482D-AEDF-BDAD8418E95A}" destId="{8E9B52D2-E0AE-4707-8A2D-97842B4B9862}" srcOrd="0" destOrd="0" presId="urn:microsoft.com/office/officeart/2005/8/layout/hierarchy2"/>
    <dgm:cxn modelId="{0D348B6F-F7E7-458E-B327-E23A9C8361AF}" type="presParOf" srcId="{34E61FFA-1C71-482D-AEDF-BDAD8418E95A}" destId="{6BE5CEDA-853C-4120-9617-A0B50897568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DAA405A-3ABE-422C-BBF3-B2C1F6D12F8B}" type="doc">
      <dgm:prSet loTypeId="urn:microsoft.com/office/officeart/2005/8/layout/hierarchy2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60E65B8-28EB-4950-BD45-A0E58A627214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地域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333E1F-D77E-45D9-A205-E2C71CAC0516}" type="parTrans" cxnId="{C73B5085-9E01-4DE9-A9E2-1ADEF6025AE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873AAC-A144-45BB-8049-FF8A0ADE4D53}" type="sibTrans" cxnId="{C73B5085-9E01-4DE9-A9E2-1ADEF6025AE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826BE3-5B06-41EB-B472-BB65DD8A274A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C993C9-32F5-4588-9843-820705F21636}" type="parTrans" cxnId="{7D98E354-FBD5-4426-8DFD-B16850133F6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BCD3C4-BC53-41A0-8F1B-2B0465505A69}" type="sibTrans" cxnId="{7D98E354-FBD5-4426-8DFD-B16850133F6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E13E2E-3A6C-4CEE-AB77-09689FF4323C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0560DD-9B7C-4885-AA12-162BB4F1E082}" type="parTrans" cxnId="{7752C366-F16A-4324-8829-C812298D1A9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0D385EF-CFED-41BB-AE2B-CF45B0D853E9}" type="sibTrans" cxnId="{7752C366-F16A-4324-8829-C812298D1A9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506CF8-DC95-451A-898B-BF9452A106C6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6D10EE2-ECA5-4BAD-9654-E4EE273C8A4A}" type="parTrans" cxnId="{F7198676-601E-4264-8885-A22F920060B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CA59B2-6266-4F4E-9AC9-27A95626317B}" type="sibTrans" cxnId="{F7198676-601E-4264-8885-A22F920060B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2D3E45-9DEB-44C6-8D70-D18E14D7B7E5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1AE243-3862-4C80-8537-870EB03AE230}" type="parTrans" cxnId="{2F1055AF-DC6E-459E-9B3C-B18F31D65D3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192406-5C9B-47A6-BCE2-CC2E03650DF5}" type="sibTrans" cxnId="{2F1055AF-DC6E-459E-9B3C-B18F31D65D3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E9EF6A-D881-45F3-8772-726B6D8D0F9E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地域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7E8A072-B620-4931-BBA1-5E249AFD6E64}" type="parTrans" cxnId="{DC7885B9-FE06-470E-A0D3-A589C56B3B1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86BCC8-284C-40F0-AC9F-4A015A13FDE7}" type="sibTrans" cxnId="{DC7885B9-FE06-470E-A0D3-A589C56B3B1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83F2DD1-BAF0-4AE2-AA0A-E68598283A2A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8877304-5328-49F3-B642-B0E3F8009B15}" type="parTrans" cxnId="{21A9D51F-B458-4E05-A2BF-4CF321AE1BF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BCE592-9B92-4D83-B209-DCE135C7C73C}" type="sibTrans" cxnId="{21A9D51F-B458-4E05-A2BF-4CF321AE1BF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7BE205-052E-4F6A-8D24-606ED58D08EA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8A11B91-12C1-4480-9B77-0D0926E265D7}" type="parTrans" cxnId="{2E4F97B0-083D-4BAE-A330-5E1ADA35F4D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F13D27-C3C6-471A-A90F-A838E7C2F7AA}" type="sibTrans" cxnId="{2E4F97B0-083D-4BAE-A330-5E1ADA35F4D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752B1E-7F4D-442D-AD7D-78A4F71F5E71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16D19A-9888-45F7-AD90-A8373FF3A34B}" type="parTrans" cxnId="{16746D23-7185-45CB-8FC4-50CB2592BA8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23E8F4-583F-4A78-A82C-AB17FFB07D13}" type="sibTrans" cxnId="{16746D23-7185-45CB-8FC4-50CB2592BA8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3727E9-EE6B-4C0A-A8A2-D2F2B3DCC444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类型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09FDFD-697C-4C7D-BAF4-0524E0AB18B8}" type="parTrans" cxnId="{800A5357-94C5-40A9-B6F6-C70B76F881F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25645E5-1CFB-409E-8FED-3B4CC9B18AE0}" type="sibTrans" cxnId="{800A5357-94C5-40A9-B6F6-C70B76F881F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09F3D6C-90A8-48DB-AD58-651DE04B1F68}" type="pres">
      <dgm:prSet presAssocID="{6DAA405A-3ABE-422C-BBF3-B2C1F6D12F8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12FA0BA-DF0C-437D-BE6C-8225FDE87618}" type="pres">
      <dgm:prSet presAssocID="{060E65B8-28EB-4950-BD45-A0E58A627214}" presName="root1" presStyleCnt="0"/>
      <dgm:spPr/>
    </dgm:pt>
    <dgm:pt modelId="{4FD9E467-D6FC-4BDC-A83D-B29C6D918F52}" type="pres">
      <dgm:prSet presAssocID="{060E65B8-28EB-4950-BD45-A0E58A627214}" presName="LevelOneTextNode" presStyleLbl="node0" presStyleIdx="0" presStyleCnt="2" custLinFactNeighborX="-76562">
        <dgm:presLayoutVars>
          <dgm:chPref val="3"/>
        </dgm:presLayoutVars>
      </dgm:prSet>
      <dgm:spPr/>
    </dgm:pt>
    <dgm:pt modelId="{D062277B-0CA4-43F5-8B15-33F592731583}" type="pres">
      <dgm:prSet presAssocID="{060E65B8-28EB-4950-BD45-A0E58A627214}" presName="level2hierChild" presStyleCnt="0"/>
      <dgm:spPr/>
    </dgm:pt>
    <dgm:pt modelId="{1CEFDE23-0892-4143-89FD-35D27F6D4120}" type="pres">
      <dgm:prSet presAssocID="{6FC993C9-32F5-4588-9843-820705F21636}" presName="conn2-1" presStyleLbl="parChTrans1D2" presStyleIdx="0" presStyleCnt="7"/>
      <dgm:spPr/>
    </dgm:pt>
    <dgm:pt modelId="{AC28B2C1-FA38-4289-A47D-59E5C504C4A1}" type="pres">
      <dgm:prSet presAssocID="{6FC993C9-32F5-4588-9843-820705F21636}" presName="connTx" presStyleLbl="parChTrans1D2" presStyleIdx="0" presStyleCnt="7"/>
      <dgm:spPr/>
    </dgm:pt>
    <dgm:pt modelId="{68E79EC1-A30E-4A5E-9C7A-9CB7F8C8E031}" type="pres">
      <dgm:prSet presAssocID="{9F826BE3-5B06-41EB-B472-BB65DD8A274A}" presName="root2" presStyleCnt="0"/>
      <dgm:spPr/>
    </dgm:pt>
    <dgm:pt modelId="{BE71B251-340A-4F25-946A-401906BDEC1C}" type="pres">
      <dgm:prSet presAssocID="{9F826BE3-5B06-41EB-B472-BB65DD8A274A}" presName="LevelTwoTextNode" presStyleLbl="node2" presStyleIdx="0" presStyleCnt="7">
        <dgm:presLayoutVars>
          <dgm:chPref val="3"/>
        </dgm:presLayoutVars>
      </dgm:prSet>
      <dgm:spPr/>
    </dgm:pt>
    <dgm:pt modelId="{FE8BD98A-4FA3-4540-8C41-20CE8BA2D061}" type="pres">
      <dgm:prSet presAssocID="{9F826BE3-5B06-41EB-B472-BB65DD8A274A}" presName="level3hierChild" presStyleCnt="0"/>
      <dgm:spPr/>
    </dgm:pt>
    <dgm:pt modelId="{6D60A836-F640-4681-9AEE-185F8592F8D0}" type="pres">
      <dgm:prSet presAssocID="{C6D10EE2-ECA5-4BAD-9654-E4EE273C8A4A}" presName="conn2-1" presStyleLbl="parChTrans1D2" presStyleIdx="1" presStyleCnt="7"/>
      <dgm:spPr/>
    </dgm:pt>
    <dgm:pt modelId="{B94936C7-1B1C-4321-AD7F-F9FEF82FA175}" type="pres">
      <dgm:prSet presAssocID="{C6D10EE2-ECA5-4BAD-9654-E4EE273C8A4A}" presName="connTx" presStyleLbl="parChTrans1D2" presStyleIdx="1" presStyleCnt="7"/>
      <dgm:spPr/>
    </dgm:pt>
    <dgm:pt modelId="{45A514FD-2414-4A41-B68A-4AB803775A3B}" type="pres">
      <dgm:prSet presAssocID="{12506CF8-DC95-451A-898B-BF9452A106C6}" presName="root2" presStyleCnt="0"/>
      <dgm:spPr/>
    </dgm:pt>
    <dgm:pt modelId="{82ABE6DE-5AF7-4EC6-9659-73DAC003CF72}" type="pres">
      <dgm:prSet presAssocID="{12506CF8-DC95-451A-898B-BF9452A106C6}" presName="LevelTwoTextNode" presStyleLbl="node2" presStyleIdx="1" presStyleCnt="7">
        <dgm:presLayoutVars>
          <dgm:chPref val="3"/>
        </dgm:presLayoutVars>
      </dgm:prSet>
      <dgm:spPr/>
    </dgm:pt>
    <dgm:pt modelId="{16C7F335-DAA6-4D83-81A2-032C63283863}" type="pres">
      <dgm:prSet presAssocID="{12506CF8-DC95-451A-898B-BF9452A106C6}" presName="level3hierChild" presStyleCnt="0"/>
      <dgm:spPr/>
    </dgm:pt>
    <dgm:pt modelId="{AD606A26-B83B-4178-BDD7-5E6BED66B357}" type="pres">
      <dgm:prSet presAssocID="{7E0560DD-9B7C-4885-AA12-162BB4F1E082}" presName="conn2-1" presStyleLbl="parChTrans1D2" presStyleIdx="2" presStyleCnt="7"/>
      <dgm:spPr/>
    </dgm:pt>
    <dgm:pt modelId="{3675A1B3-188F-414E-A2ED-AC4D4094DB89}" type="pres">
      <dgm:prSet presAssocID="{7E0560DD-9B7C-4885-AA12-162BB4F1E082}" presName="connTx" presStyleLbl="parChTrans1D2" presStyleIdx="2" presStyleCnt="7"/>
      <dgm:spPr/>
    </dgm:pt>
    <dgm:pt modelId="{3A722DD2-7572-4431-B0B5-B245AACCB7B2}" type="pres">
      <dgm:prSet presAssocID="{27E13E2E-3A6C-4CEE-AB77-09689FF4323C}" presName="root2" presStyleCnt="0"/>
      <dgm:spPr/>
    </dgm:pt>
    <dgm:pt modelId="{100132DA-5E67-4232-9334-DB8238CFBB9E}" type="pres">
      <dgm:prSet presAssocID="{27E13E2E-3A6C-4CEE-AB77-09689FF4323C}" presName="LevelTwoTextNode" presStyleLbl="node2" presStyleIdx="2" presStyleCnt="7">
        <dgm:presLayoutVars>
          <dgm:chPref val="3"/>
        </dgm:presLayoutVars>
      </dgm:prSet>
      <dgm:spPr/>
    </dgm:pt>
    <dgm:pt modelId="{24B8E6E1-8BD8-4FCC-9658-E8EADE4532E3}" type="pres">
      <dgm:prSet presAssocID="{27E13E2E-3A6C-4CEE-AB77-09689FF4323C}" presName="level3hierChild" presStyleCnt="0"/>
      <dgm:spPr/>
    </dgm:pt>
    <dgm:pt modelId="{C5EDFDFD-0E0D-4276-89EC-197D0AD1F78D}" type="pres">
      <dgm:prSet presAssocID="{A609FDFD-697C-4C7D-BAF4-0524E0AB18B8}" presName="conn2-1" presStyleLbl="parChTrans1D3" presStyleIdx="0" presStyleCnt="1"/>
      <dgm:spPr/>
    </dgm:pt>
    <dgm:pt modelId="{E1CB5C56-2771-4B6B-A922-F9FEF1F8F0C2}" type="pres">
      <dgm:prSet presAssocID="{A609FDFD-697C-4C7D-BAF4-0524E0AB18B8}" presName="connTx" presStyleLbl="parChTrans1D3" presStyleIdx="0" presStyleCnt="1"/>
      <dgm:spPr/>
    </dgm:pt>
    <dgm:pt modelId="{A759F0D7-CC9F-4FEE-ACBF-6A822F98026B}" type="pres">
      <dgm:prSet presAssocID="{E83727E9-EE6B-4C0A-A8A2-D2F2B3DCC444}" presName="root2" presStyleCnt="0"/>
      <dgm:spPr/>
    </dgm:pt>
    <dgm:pt modelId="{56E4ADCF-A532-4694-94C9-81196A3D3CBE}" type="pres">
      <dgm:prSet presAssocID="{E83727E9-EE6B-4C0A-A8A2-D2F2B3DCC444}" presName="LevelTwoTextNode" presStyleLbl="node3" presStyleIdx="0" presStyleCnt="1" custLinFactNeighborX="80981">
        <dgm:presLayoutVars>
          <dgm:chPref val="3"/>
        </dgm:presLayoutVars>
      </dgm:prSet>
      <dgm:spPr/>
    </dgm:pt>
    <dgm:pt modelId="{5DA4D467-5B8B-4C43-9599-C51B3667DF32}" type="pres">
      <dgm:prSet presAssocID="{E83727E9-EE6B-4C0A-A8A2-D2F2B3DCC444}" presName="level3hierChild" presStyleCnt="0"/>
      <dgm:spPr/>
    </dgm:pt>
    <dgm:pt modelId="{F957FF8D-53EC-498F-92F0-EBC0D620EB89}" type="pres">
      <dgm:prSet presAssocID="{A61AE243-3862-4C80-8537-870EB03AE230}" presName="conn2-1" presStyleLbl="parChTrans1D2" presStyleIdx="3" presStyleCnt="7"/>
      <dgm:spPr/>
    </dgm:pt>
    <dgm:pt modelId="{4B3B0826-46EC-4F6B-834E-553BFCF2E924}" type="pres">
      <dgm:prSet presAssocID="{A61AE243-3862-4C80-8537-870EB03AE230}" presName="connTx" presStyleLbl="parChTrans1D2" presStyleIdx="3" presStyleCnt="7"/>
      <dgm:spPr/>
    </dgm:pt>
    <dgm:pt modelId="{AEEB8E9C-8CC3-4B0C-B662-080C35A06D61}" type="pres">
      <dgm:prSet presAssocID="{E22D3E45-9DEB-44C6-8D70-D18E14D7B7E5}" presName="root2" presStyleCnt="0"/>
      <dgm:spPr/>
    </dgm:pt>
    <dgm:pt modelId="{554AF096-C2E6-4F2A-91CD-6C5CA8A54476}" type="pres">
      <dgm:prSet presAssocID="{E22D3E45-9DEB-44C6-8D70-D18E14D7B7E5}" presName="LevelTwoTextNode" presStyleLbl="node2" presStyleIdx="3" presStyleCnt="7">
        <dgm:presLayoutVars>
          <dgm:chPref val="3"/>
        </dgm:presLayoutVars>
      </dgm:prSet>
      <dgm:spPr/>
    </dgm:pt>
    <dgm:pt modelId="{67195BEA-0C82-4B50-B005-08324520EE03}" type="pres">
      <dgm:prSet presAssocID="{E22D3E45-9DEB-44C6-8D70-D18E14D7B7E5}" presName="level3hierChild" presStyleCnt="0"/>
      <dgm:spPr/>
    </dgm:pt>
    <dgm:pt modelId="{261C4391-3C76-448F-A5DF-EF8185D10E3B}" type="pres">
      <dgm:prSet presAssocID="{E8E9EF6A-D881-45F3-8772-726B6D8D0F9E}" presName="root1" presStyleCnt="0"/>
      <dgm:spPr/>
    </dgm:pt>
    <dgm:pt modelId="{45716114-A806-483B-9804-447403304B58}" type="pres">
      <dgm:prSet presAssocID="{E8E9EF6A-D881-45F3-8772-726B6D8D0F9E}" presName="LevelOneTextNode" presStyleLbl="node0" presStyleIdx="1" presStyleCnt="2" custLinFactNeighborX="-76562">
        <dgm:presLayoutVars>
          <dgm:chPref val="3"/>
        </dgm:presLayoutVars>
      </dgm:prSet>
      <dgm:spPr/>
    </dgm:pt>
    <dgm:pt modelId="{9F8B10BD-67F0-4ED4-87F0-1302797624BD}" type="pres">
      <dgm:prSet presAssocID="{E8E9EF6A-D881-45F3-8772-726B6D8D0F9E}" presName="level2hierChild" presStyleCnt="0"/>
      <dgm:spPr/>
    </dgm:pt>
    <dgm:pt modelId="{DF7FBDC9-1CD8-41A8-A1E9-C19B7DD96F53}" type="pres">
      <dgm:prSet presAssocID="{88877304-5328-49F3-B642-B0E3F8009B15}" presName="conn2-1" presStyleLbl="parChTrans1D2" presStyleIdx="4" presStyleCnt="7"/>
      <dgm:spPr/>
    </dgm:pt>
    <dgm:pt modelId="{83431E11-2488-4145-9D5D-74242D2BFD2D}" type="pres">
      <dgm:prSet presAssocID="{88877304-5328-49F3-B642-B0E3F8009B15}" presName="connTx" presStyleLbl="parChTrans1D2" presStyleIdx="4" presStyleCnt="7"/>
      <dgm:spPr/>
    </dgm:pt>
    <dgm:pt modelId="{E4C93446-A01F-4642-8332-7F9891D43C81}" type="pres">
      <dgm:prSet presAssocID="{683F2DD1-BAF0-4AE2-AA0A-E68598283A2A}" presName="root2" presStyleCnt="0"/>
      <dgm:spPr/>
    </dgm:pt>
    <dgm:pt modelId="{3873FC39-64CF-41ED-92D5-3EC0D72A177D}" type="pres">
      <dgm:prSet presAssocID="{683F2DD1-BAF0-4AE2-AA0A-E68598283A2A}" presName="LevelTwoTextNode" presStyleLbl="node2" presStyleIdx="4" presStyleCnt="7">
        <dgm:presLayoutVars>
          <dgm:chPref val="3"/>
        </dgm:presLayoutVars>
      </dgm:prSet>
      <dgm:spPr/>
    </dgm:pt>
    <dgm:pt modelId="{3CD98C16-3535-40D7-A86E-97A12189D9EC}" type="pres">
      <dgm:prSet presAssocID="{683F2DD1-BAF0-4AE2-AA0A-E68598283A2A}" presName="level3hierChild" presStyleCnt="0"/>
      <dgm:spPr/>
    </dgm:pt>
    <dgm:pt modelId="{AF1FB0F9-439B-4A16-BBE0-0011AA53A7DA}" type="pres">
      <dgm:prSet presAssocID="{98A11B91-12C1-4480-9B77-0D0926E265D7}" presName="conn2-1" presStyleLbl="parChTrans1D2" presStyleIdx="5" presStyleCnt="7"/>
      <dgm:spPr/>
    </dgm:pt>
    <dgm:pt modelId="{59F18E55-D7B8-4C7E-B89D-7A4A703CF6F7}" type="pres">
      <dgm:prSet presAssocID="{98A11B91-12C1-4480-9B77-0D0926E265D7}" presName="connTx" presStyleLbl="parChTrans1D2" presStyleIdx="5" presStyleCnt="7"/>
      <dgm:spPr/>
    </dgm:pt>
    <dgm:pt modelId="{A5DE4D65-BF73-4F01-899C-3C84D88422AE}" type="pres">
      <dgm:prSet presAssocID="{F47BE205-052E-4F6A-8D24-606ED58D08EA}" presName="root2" presStyleCnt="0"/>
      <dgm:spPr/>
    </dgm:pt>
    <dgm:pt modelId="{DB9F997D-8013-4FD0-8A80-7B9D1D75E8B4}" type="pres">
      <dgm:prSet presAssocID="{F47BE205-052E-4F6A-8D24-606ED58D08EA}" presName="LevelTwoTextNode" presStyleLbl="node2" presStyleIdx="5" presStyleCnt="7">
        <dgm:presLayoutVars>
          <dgm:chPref val="3"/>
        </dgm:presLayoutVars>
      </dgm:prSet>
      <dgm:spPr/>
    </dgm:pt>
    <dgm:pt modelId="{55128798-498F-40E6-B663-59AA4BB1163D}" type="pres">
      <dgm:prSet presAssocID="{F47BE205-052E-4F6A-8D24-606ED58D08EA}" presName="level3hierChild" presStyleCnt="0"/>
      <dgm:spPr/>
    </dgm:pt>
    <dgm:pt modelId="{E6296D74-88FB-499F-884B-0E1C63DC65F9}" type="pres">
      <dgm:prSet presAssocID="{1116D19A-9888-45F7-AD90-A8373FF3A34B}" presName="conn2-1" presStyleLbl="parChTrans1D2" presStyleIdx="6" presStyleCnt="7"/>
      <dgm:spPr/>
    </dgm:pt>
    <dgm:pt modelId="{7B60FB10-AFDB-47D2-90C8-6F2237E12D40}" type="pres">
      <dgm:prSet presAssocID="{1116D19A-9888-45F7-AD90-A8373FF3A34B}" presName="connTx" presStyleLbl="parChTrans1D2" presStyleIdx="6" presStyleCnt="7"/>
      <dgm:spPr/>
    </dgm:pt>
    <dgm:pt modelId="{F1524B91-522E-438F-A5B5-1901CE231A04}" type="pres">
      <dgm:prSet presAssocID="{FA752B1E-7F4D-442D-AD7D-78A4F71F5E71}" presName="root2" presStyleCnt="0"/>
      <dgm:spPr/>
    </dgm:pt>
    <dgm:pt modelId="{9E13E8F3-8849-4E13-8F6E-C7EA211310EB}" type="pres">
      <dgm:prSet presAssocID="{FA752B1E-7F4D-442D-AD7D-78A4F71F5E71}" presName="LevelTwoTextNode" presStyleLbl="node2" presStyleIdx="6" presStyleCnt="7">
        <dgm:presLayoutVars>
          <dgm:chPref val="3"/>
        </dgm:presLayoutVars>
      </dgm:prSet>
      <dgm:spPr/>
    </dgm:pt>
    <dgm:pt modelId="{8843C38F-080A-42A1-B904-ED29E2EB2960}" type="pres">
      <dgm:prSet presAssocID="{FA752B1E-7F4D-442D-AD7D-78A4F71F5E71}" presName="level3hierChild" presStyleCnt="0"/>
      <dgm:spPr/>
    </dgm:pt>
  </dgm:ptLst>
  <dgm:cxnLst>
    <dgm:cxn modelId="{C7318C19-F3F8-44FF-8598-E2CFFF9A9A4D}" type="presOf" srcId="{6DAA405A-3ABE-422C-BBF3-B2C1F6D12F8B}" destId="{109F3D6C-90A8-48DB-AD58-651DE04B1F68}" srcOrd="0" destOrd="0" presId="urn:microsoft.com/office/officeart/2005/8/layout/hierarchy2"/>
    <dgm:cxn modelId="{ACE36A1B-3D77-4AAB-8D7A-FA7744A91FF0}" type="presOf" srcId="{A609FDFD-697C-4C7D-BAF4-0524E0AB18B8}" destId="{C5EDFDFD-0E0D-4276-89EC-197D0AD1F78D}" srcOrd="0" destOrd="0" presId="urn:microsoft.com/office/officeart/2005/8/layout/hierarchy2"/>
    <dgm:cxn modelId="{21A9D51F-B458-4E05-A2BF-4CF321AE1BF2}" srcId="{E8E9EF6A-D881-45F3-8772-726B6D8D0F9E}" destId="{683F2DD1-BAF0-4AE2-AA0A-E68598283A2A}" srcOrd="0" destOrd="0" parTransId="{88877304-5328-49F3-B642-B0E3F8009B15}" sibTransId="{5CBCE592-9B92-4D83-B209-DCE135C7C73C}"/>
    <dgm:cxn modelId="{59159E22-DA0F-4180-87A3-26497A60BDB1}" type="presOf" srcId="{F47BE205-052E-4F6A-8D24-606ED58D08EA}" destId="{DB9F997D-8013-4FD0-8A80-7B9D1D75E8B4}" srcOrd="0" destOrd="0" presId="urn:microsoft.com/office/officeart/2005/8/layout/hierarchy2"/>
    <dgm:cxn modelId="{190AC222-C6DE-45B0-BF8B-AB2FDF6F049C}" type="presOf" srcId="{A61AE243-3862-4C80-8537-870EB03AE230}" destId="{4B3B0826-46EC-4F6B-834E-553BFCF2E924}" srcOrd="1" destOrd="0" presId="urn:microsoft.com/office/officeart/2005/8/layout/hierarchy2"/>
    <dgm:cxn modelId="{16746D23-7185-45CB-8FC4-50CB2592BA8E}" srcId="{E8E9EF6A-D881-45F3-8772-726B6D8D0F9E}" destId="{FA752B1E-7F4D-442D-AD7D-78A4F71F5E71}" srcOrd="2" destOrd="0" parTransId="{1116D19A-9888-45F7-AD90-A8373FF3A34B}" sibTransId="{6423E8F4-583F-4A78-A82C-AB17FFB07D13}"/>
    <dgm:cxn modelId="{2DAEC02B-9A6A-4858-9BF5-7F1041444D8D}" type="presOf" srcId="{7E0560DD-9B7C-4885-AA12-162BB4F1E082}" destId="{AD606A26-B83B-4178-BDD7-5E6BED66B357}" srcOrd="0" destOrd="0" presId="urn:microsoft.com/office/officeart/2005/8/layout/hierarchy2"/>
    <dgm:cxn modelId="{AF333E40-4525-46BD-9DC4-CBBEB3991568}" type="presOf" srcId="{A61AE243-3862-4C80-8537-870EB03AE230}" destId="{F957FF8D-53EC-498F-92F0-EBC0D620EB89}" srcOrd="0" destOrd="0" presId="urn:microsoft.com/office/officeart/2005/8/layout/hierarchy2"/>
    <dgm:cxn modelId="{6671745C-914F-4DB2-98CF-8C7FD84D3387}" type="presOf" srcId="{C6D10EE2-ECA5-4BAD-9654-E4EE273C8A4A}" destId="{B94936C7-1B1C-4321-AD7F-F9FEF82FA175}" srcOrd="1" destOrd="0" presId="urn:microsoft.com/office/officeart/2005/8/layout/hierarchy2"/>
    <dgm:cxn modelId="{7752C366-F16A-4324-8829-C812298D1A93}" srcId="{060E65B8-28EB-4950-BD45-A0E58A627214}" destId="{27E13E2E-3A6C-4CEE-AB77-09689FF4323C}" srcOrd="2" destOrd="0" parTransId="{7E0560DD-9B7C-4885-AA12-162BB4F1E082}" sibTransId="{40D385EF-CFED-41BB-AE2B-CF45B0D853E9}"/>
    <dgm:cxn modelId="{8F20FD6B-A804-45D5-8450-B5E92FF87B00}" type="presOf" srcId="{E8E9EF6A-D881-45F3-8772-726B6D8D0F9E}" destId="{45716114-A806-483B-9804-447403304B58}" srcOrd="0" destOrd="0" presId="urn:microsoft.com/office/officeart/2005/8/layout/hierarchy2"/>
    <dgm:cxn modelId="{C7430E51-10E3-43A1-9607-BA7FF626EF1A}" type="presOf" srcId="{7E0560DD-9B7C-4885-AA12-162BB4F1E082}" destId="{3675A1B3-188F-414E-A2ED-AC4D4094DB89}" srcOrd="1" destOrd="0" presId="urn:microsoft.com/office/officeart/2005/8/layout/hierarchy2"/>
    <dgm:cxn modelId="{7D98E354-FBD5-4426-8DFD-B16850133F68}" srcId="{060E65B8-28EB-4950-BD45-A0E58A627214}" destId="{9F826BE3-5B06-41EB-B472-BB65DD8A274A}" srcOrd="0" destOrd="0" parTransId="{6FC993C9-32F5-4588-9843-820705F21636}" sibTransId="{84BCD3C4-BC53-41A0-8F1B-2B0465505A69}"/>
    <dgm:cxn modelId="{F7198676-601E-4264-8885-A22F920060B9}" srcId="{060E65B8-28EB-4950-BD45-A0E58A627214}" destId="{12506CF8-DC95-451A-898B-BF9452A106C6}" srcOrd="1" destOrd="0" parTransId="{C6D10EE2-ECA5-4BAD-9654-E4EE273C8A4A}" sibTransId="{55CA59B2-6266-4F4E-9AC9-27A95626317B}"/>
    <dgm:cxn modelId="{800A5357-94C5-40A9-B6F6-C70B76F881FD}" srcId="{27E13E2E-3A6C-4CEE-AB77-09689FF4323C}" destId="{E83727E9-EE6B-4C0A-A8A2-D2F2B3DCC444}" srcOrd="0" destOrd="0" parTransId="{A609FDFD-697C-4C7D-BAF4-0524E0AB18B8}" sibTransId="{525645E5-1CFB-409E-8FED-3B4CC9B18AE0}"/>
    <dgm:cxn modelId="{4E174778-75F3-4B29-8E23-151EDF718D19}" type="presOf" srcId="{27E13E2E-3A6C-4CEE-AB77-09689FF4323C}" destId="{100132DA-5E67-4232-9334-DB8238CFBB9E}" srcOrd="0" destOrd="0" presId="urn:microsoft.com/office/officeart/2005/8/layout/hierarchy2"/>
    <dgm:cxn modelId="{3FD6567E-313B-4DC7-BF78-1813B0E8C571}" type="presOf" srcId="{683F2DD1-BAF0-4AE2-AA0A-E68598283A2A}" destId="{3873FC39-64CF-41ED-92D5-3EC0D72A177D}" srcOrd="0" destOrd="0" presId="urn:microsoft.com/office/officeart/2005/8/layout/hierarchy2"/>
    <dgm:cxn modelId="{C73B5085-9E01-4DE9-A9E2-1ADEF6025AED}" srcId="{6DAA405A-3ABE-422C-BBF3-B2C1F6D12F8B}" destId="{060E65B8-28EB-4950-BD45-A0E58A627214}" srcOrd="0" destOrd="0" parTransId="{EF333E1F-D77E-45D9-A205-E2C71CAC0516}" sibTransId="{1A873AAC-A144-45BB-8049-FF8A0ADE4D53}"/>
    <dgm:cxn modelId="{FB7B9B8B-65CE-4C46-AD99-4362DA46DEB3}" type="presOf" srcId="{1116D19A-9888-45F7-AD90-A8373FF3A34B}" destId="{E6296D74-88FB-499F-884B-0E1C63DC65F9}" srcOrd="0" destOrd="0" presId="urn:microsoft.com/office/officeart/2005/8/layout/hierarchy2"/>
    <dgm:cxn modelId="{B37E1A9C-9EBF-4A73-920B-D3491FEA773C}" type="presOf" srcId="{A609FDFD-697C-4C7D-BAF4-0524E0AB18B8}" destId="{E1CB5C56-2771-4B6B-A922-F9FEF1F8F0C2}" srcOrd="1" destOrd="0" presId="urn:microsoft.com/office/officeart/2005/8/layout/hierarchy2"/>
    <dgm:cxn modelId="{03FD02A3-0419-406F-82F7-ABD93D9A8121}" type="presOf" srcId="{98A11B91-12C1-4480-9B77-0D0926E265D7}" destId="{AF1FB0F9-439B-4A16-BBE0-0011AA53A7DA}" srcOrd="0" destOrd="0" presId="urn:microsoft.com/office/officeart/2005/8/layout/hierarchy2"/>
    <dgm:cxn modelId="{93C218A7-51B0-416D-99AB-643474F21304}" type="presOf" srcId="{1116D19A-9888-45F7-AD90-A8373FF3A34B}" destId="{7B60FB10-AFDB-47D2-90C8-6F2237E12D40}" srcOrd="1" destOrd="0" presId="urn:microsoft.com/office/officeart/2005/8/layout/hierarchy2"/>
    <dgm:cxn modelId="{2F1055AF-DC6E-459E-9B3C-B18F31D65D39}" srcId="{060E65B8-28EB-4950-BD45-A0E58A627214}" destId="{E22D3E45-9DEB-44C6-8D70-D18E14D7B7E5}" srcOrd="3" destOrd="0" parTransId="{A61AE243-3862-4C80-8537-870EB03AE230}" sibTransId="{1C192406-5C9B-47A6-BCE2-CC2E03650DF5}"/>
    <dgm:cxn modelId="{2E4F97B0-083D-4BAE-A330-5E1ADA35F4DD}" srcId="{E8E9EF6A-D881-45F3-8772-726B6D8D0F9E}" destId="{F47BE205-052E-4F6A-8D24-606ED58D08EA}" srcOrd="1" destOrd="0" parTransId="{98A11B91-12C1-4480-9B77-0D0926E265D7}" sibTransId="{99F13D27-C3C6-471A-A90F-A838E7C2F7AA}"/>
    <dgm:cxn modelId="{192CB3B0-7C82-4ABB-BF4D-150C18282EB4}" type="presOf" srcId="{88877304-5328-49F3-B642-B0E3F8009B15}" destId="{DF7FBDC9-1CD8-41A8-A1E9-C19B7DD96F53}" srcOrd="0" destOrd="0" presId="urn:microsoft.com/office/officeart/2005/8/layout/hierarchy2"/>
    <dgm:cxn modelId="{AE5D66B8-D45C-46CA-A0E9-12A976FD084A}" type="presOf" srcId="{FA752B1E-7F4D-442D-AD7D-78A4F71F5E71}" destId="{9E13E8F3-8849-4E13-8F6E-C7EA211310EB}" srcOrd="0" destOrd="0" presId="urn:microsoft.com/office/officeart/2005/8/layout/hierarchy2"/>
    <dgm:cxn modelId="{DC7885B9-FE06-470E-A0D3-A589C56B3B13}" srcId="{6DAA405A-3ABE-422C-BBF3-B2C1F6D12F8B}" destId="{E8E9EF6A-D881-45F3-8772-726B6D8D0F9E}" srcOrd="1" destOrd="0" parTransId="{57E8A072-B620-4931-BBA1-5E249AFD6E64}" sibTransId="{B686BCC8-284C-40F0-AC9F-4A015A13FDE7}"/>
    <dgm:cxn modelId="{EB1F7EBB-A536-4D27-96D2-72613AC40199}" type="presOf" srcId="{E83727E9-EE6B-4C0A-A8A2-D2F2B3DCC444}" destId="{56E4ADCF-A532-4694-94C9-81196A3D3CBE}" srcOrd="0" destOrd="0" presId="urn:microsoft.com/office/officeart/2005/8/layout/hierarchy2"/>
    <dgm:cxn modelId="{9D3A25BC-1BC1-4ED0-A176-BEBE9AB30596}" type="presOf" srcId="{6FC993C9-32F5-4588-9843-820705F21636}" destId="{1CEFDE23-0892-4143-89FD-35D27F6D4120}" srcOrd="0" destOrd="0" presId="urn:microsoft.com/office/officeart/2005/8/layout/hierarchy2"/>
    <dgm:cxn modelId="{50F84DBD-2E14-4469-BFE8-1A1BDB016F03}" type="presOf" srcId="{9F826BE3-5B06-41EB-B472-BB65DD8A274A}" destId="{BE71B251-340A-4F25-946A-401906BDEC1C}" srcOrd="0" destOrd="0" presId="urn:microsoft.com/office/officeart/2005/8/layout/hierarchy2"/>
    <dgm:cxn modelId="{929456BE-C38B-497F-83CF-D84115C2B440}" type="presOf" srcId="{C6D10EE2-ECA5-4BAD-9654-E4EE273C8A4A}" destId="{6D60A836-F640-4681-9AEE-185F8592F8D0}" srcOrd="0" destOrd="0" presId="urn:microsoft.com/office/officeart/2005/8/layout/hierarchy2"/>
    <dgm:cxn modelId="{4970C1CC-B5E8-44CA-900F-256AE8DC433C}" type="presOf" srcId="{98A11B91-12C1-4480-9B77-0D0926E265D7}" destId="{59F18E55-D7B8-4C7E-B89D-7A4A703CF6F7}" srcOrd="1" destOrd="0" presId="urn:microsoft.com/office/officeart/2005/8/layout/hierarchy2"/>
    <dgm:cxn modelId="{106A8DD7-AF45-4AFF-8D95-F57B89ACEA66}" type="presOf" srcId="{6FC993C9-32F5-4588-9843-820705F21636}" destId="{AC28B2C1-FA38-4289-A47D-59E5C504C4A1}" srcOrd="1" destOrd="0" presId="urn:microsoft.com/office/officeart/2005/8/layout/hierarchy2"/>
    <dgm:cxn modelId="{0FEDABDE-B8C3-466D-BFE0-F6032A915F02}" type="presOf" srcId="{060E65B8-28EB-4950-BD45-A0E58A627214}" destId="{4FD9E467-D6FC-4BDC-A83D-B29C6D918F52}" srcOrd="0" destOrd="0" presId="urn:microsoft.com/office/officeart/2005/8/layout/hierarchy2"/>
    <dgm:cxn modelId="{7DFED8E7-CD4D-4BFA-A848-C3C7B77D5233}" type="presOf" srcId="{E22D3E45-9DEB-44C6-8D70-D18E14D7B7E5}" destId="{554AF096-C2E6-4F2A-91CD-6C5CA8A54476}" srcOrd="0" destOrd="0" presId="urn:microsoft.com/office/officeart/2005/8/layout/hierarchy2"/>
    <dgm:cxn modelId="{4350ADF8-6BFC-435B-B943-A822DF70B3C5}" type="presOf" srcId="{12506CF8-DC95-451A-898B-BF9452A106C6}" destId="{82ABE6DE-5AF7-4EC6-9659-73DAC003CF72}" srcOrd="0" destOrd="0" presId="urn:microsoft.com/office/officeart/2005/8/layout/hierarchy2"/>
    <dgm:cxn modelId="{18235BFE-02B9-44EE-94F4-9BD2FF373921}" type="presOf" srcId="{88877304-5328-49F3-B642-B0E3F8009B15}" destId="{83431E11-2488-4145-9D5D-74242D2BFD2D}" srcOrd="1" destOrd="0" presId="urn:microsoft.com/office/officeart/2005/8/layout/hierarchy2"/>
    <dgm:cxn modelId="{E85C4928-7902-4171-856D-95FF293A0950}" type="presParOf" srcId="{109F3D6C-90A8-48DB-AD58-651DE04B1F68}" destId="{A12FA0BA-DF0C-437D-BE6C-8225FDE87618}" srcOrd="0" destOrd="0" presId="urn:microsoft.com/office/officeart/2005/8/layout/hierarchy2"/>
    <dgm:cxn modelId="{0F8B58DB-91F8-4470-9CC5-F2466BD89D8B}" type="presParOf" srcId="{A12FA0BA-DF0C-437D-BE6C-8225FDE87618}" destId="{4FD9E467-D6FC-4BDC-A83D-B29C6D918F52}" srcOrd="0" destOrd="0" presId="urn:microsoft.com/office/officeart/2005/8/layout/hierarchy2"/>
    <dgm:cxn modelId="{9144F058-9F83-4577-AC72-A627774CFA82}" type="presParOf" srcId="{A12FA0BA-DF0C-437D-BE6C-8225FDE87618}" destId="{D062277B-0CA4-43F5-8B15-33F592731583}" srcOrd="1" destOrd="0" presId="urn:microsoft.com/office/officeart/2005/8/layout/hierarchy2"/>
    <dgm:cxn modelId="{E797481A-DEEE-4A34-B791-394A6C8CDB31}" type="presParOf" srcId="{D062277B-0CA4-43F5-8B15-33F592731583}" destId="{1CEFDE23-0892-4143-89FD-35D27F6D4120}" srcOrd="0" destOrd="0" presId="urn:microsoft.com/office/officeart/2005/8/layout/hierarchy2"/>
    <dgm:cxn modelId="{099C3CEB-F3E0-4B77-9A39-7D0F6492503E}" type="presParOf" srcId="{1CEFDE23-0892-4143-89FD-35D27F6D4120}" destId="{AC28B2C1-FA38-4289-A47D-59E5C504C4A1}" srcOrd="0" destOrd="0" presId="urn:microsoft.com/office/officeart/2005/8/layout/hierarchy2"/>
    <dgm:cxn modelId="{8A453624-77F4-4339-AE91-A43356A0EE4C}" type="presParOf" srcId="{D062277B-0CA4-43F5-8B15-33F592731583}" destId="{68E79EC1-A30E-4A5E-9C7A-9CB7F8C8E031}" srcOrd="1" destOrd="0" presId="urn:microsoft.com/office/officeart/2005/8/layout/hierarchy2"/>
    <dgm:cxn modelId="{C3E99A8E-7DA7-4252-9051-717DA473EF56}" type="presParOf" srcId="{68E79EC1-A30E-4A5E-9C7A-9CB7F8C8E031}" destId="{BE71B251-340A-4F25-946A-401906BDEC1C}" srcOrd="0" destOrd="0" presId="urn:microsoft.com/office/officeart/2005/8/layout/hierarchy2"/>
    <dgm:cxn modelId="{73798BD3-9C2C-4C80-935B-9FBE8EAA1C93}" type="presParOf" srcId="{68E79EC1-A30E-4A5E-9C7A-9CB7F8C8E031}" destId="{FE8BD98A-4FA3-4540-8C41-20CE8BA2D061}" srcOrd="1" destOrd="0" presId="urn:microsoft.com/office/officeart/2005/8/layout/hierarchy2"/>
    <dgm:cxn modelId="{DD7A95E9-2114-4A7D-A438-4E1202A3D614}" type="presParOf" srcId="{D062277B-0CA4-43F5-8B15-33F592731583}" destId="{6D60A836-F640-4681-9AEE-185F8592F8D0}" srcOrd="2" destOrd="0" presId="urn:microsoft.com/office/officeart/2005/8/layout/hierarchy2"/>
    <dgm:cxn modelId="{87A70F12-7B6C-4495-ADFF-3FBF354E56ED}" type="presParOf" srcId="{6D60A836-F640-4681-9AEE-185F8592F8D0}" destId="{B94936C7-1B1C-4321-AD7F-F9FEF82FA175}" srcOrd="0" destOrd="0" presId="urn:microsoft.com/office/officeart/2005/8/layout/hierarchy2"/>
    <dgm:cxn modelId="{063D152A-FE1A-462C-8113-F90296E5DEC0}" type="presParOf" srcId="{D062277B-0CA4-43F5-8B15-33F592731583}" destId="{45A514FD-2414-4A41-B68A-4AB803775A3B}" srcOrd="3" destOrd="0" presId="urn:microsoft.com/office/officeart/2005/8/layout/hierarchy2"/>
    <dgm:cxn modelId="{68F7464B-FBF2-46BA-961B-5B5EEF273FB4}" type="presParOf" srcId="{45A514FD-2414-4A41-B68A-4AB803775A3B}" destId="{82ABE6DE-5AF7-4EC6-9659-73DAC003CF72}" srcOrd="0" destOrd="0" presId="urn:microsoft.com/office/officeart/2005/8/layout/hierarchy2"/>
    <dgm:cxn modelId="{001D0001-A19D-4D49-8C9A-E259C98B0907}" type="presParOf" srcId="{45A514FD-2414-4A41-B68A-4AB803775A3B}" destId="{16C7F335-DAA6-4D83-81A2-032C63283863}" srcOrd="1" destOrd="0" presId="urn:microsoft.com/office/officeart/2005/8/layout/hierarchy2"/>
    <dgm:cxn modelId="{0E4EDF78-ACD3-4213-A843-4A185BFBA8E9}" type="presParOf" srcId="{D062277B-0CA4-43F5-8B15-33F592731583}" destId="{AD606A26-B83B-4178-BDD7-5E6BED66B357}" srcOrd="4" destOrd="0" presId="urn:microsoft.com/office/officeart/2005/8/layout/hierarchy2"/>
    <dgm:cxn modelId="{97976CFE-096D-4781-9D2B-9081DB1F531C}" type="presParOf" srcId="{AD606A26-B83B-4178-BDD7-5E6BED66B357}" destId="{3675A1B3-188F-414E-A2ED-AC4D4094DB89}" srcOrd="0" destOrd="0" presId="urn:microsoft.com/office/officeart/2005/8/layout/hierarchy2"/>
    <dgm:cxn modelId="{20208F20-A51C-470E-A676-2044B699FFF0}" type="presParOf" srcId="{D062277B-0CA4-43F5-8B15-33F592731583}" destId="{3A722DD2-7572-4431-B0B5-B245AACCB7B2}" srcOrd="5" destOrd="0" presId="urn:microsoft.com/office/officeart/2005/8/layout/hierarchy2"/>
    <dgm:cxn modelId="{1AE7FE13-BAE5-4AD3-BFEE-7B03C264A2A9}" type="presParOf" srcId="{3A722DD2-7572-4431-B0B5-B245AACCB7B2}" destId="{100132DA-5E67-4232-9334-DB8238CFBB9E}" srcOrd="0" destOrd="0" presId="urn:microsoft.com/office/officeart/2005/8/layout/hierarchy2"/>
    <dgm:cxn modelId="{7F08746D-FCF9-4B10-A8F8-228373C3EA8A}" type="presParOf" srcId="{3A722DD2-7572-4431-B0B5-B245AACCB7B2}" destId="{24B8E6E1-8BD8-4FCC-9658-E8EADE4532E3}" srcOrd="1" destOrd="0" presId="urn:microsoft.com/office/officeart/2005/8/layout/hierarchy2"/>
    <dgm:cxn modelId="{8AEC0BD7-0BA2-4DB8-9DF7-5F847B17C588}" type="presParOf" srcId="{24B8E6E1-8BD8-4FCC-9658-E8EADE4532E3}" destId="{C5EDFDFD-0E0D-4276-89EC-197D0AD1F78D}" srcOrd="0" destOrd="0" presId="urn:microsoft.com/office/officeart/2005/8/layout/hierarchy2"/>
    <dgm:cxn modelId="{3C49BD52-B532-439B-9271-0D743BAFDD7B}" type="presParOf" srcId="{C5EDFDFD-0E0D-4276-89EC-197D0AD1F78D}" destId="{E1CB5C56-2771-4B6B-A922-F9FEF1F8F0C2}" srcOrd="0" destOrd="0" presId="urn:microsoft.com/office/officeart/2005/8/layout/hierarchy2"/>
    <dgm:cxn modelId="{8D3BAAAB-5DEF-483C-A9E6-5425BDF50218}" type="presParOf" srcId="{24B8E6E1-8BD8-4FCC-9658-E8EADE4532E3}" destId="{A759F0D7-CC9F-4FEE-ACBF-6A822F98026B}" srcOrd="1" destOrd="0" presId="urn:microsoft.com/office/officeart/2005/8/layout/hierarchy2"/>
    <dgm:cxn modelId="{AA5F1112-3180-40CE-AEAE-E22054EEBD2F}" type="presParOf" srcId="{A759F0D7-CC9F-4FEE-ACBF-6A822F98026B}" destId="{56E4ADCF-A532-4694-94C9-81196A3D3CBE}" srcOrd="0" destOrd="0" presId="urn:microsoft.com/office/officeart/2005/8/layout/hierarchy2"/>
    <dgm:cxn modelId="{A62F4597-004D-46AD-8AC0-5B5D6675CA41}" type="presParOf" srcId="{A759F0D7-CC9F-4FEE-ACBF-6A822F98026B}" destId="{5DA4D467-5B8B-4C43-9599-C51B3667DF32}" srcOrd="1" destOrd="0" presId="urn:microsoft.com/office/officeart/2005/8/layout/hierarchy2"/>
    <dgm:cxn modelId="{839D3872-F37F-4CE4-9076-B2E29221E1E9}" type="presParOf" srcId="{D062277B-0CA4-43F5-8B15-33F592731583}" destId="{F957FF8D-53EC-498F-92F0-EBC0D620EB89}" srcOrd="6" destOrd="0" presId="urn:microsoft.com/office/officeart/2005/8/layout/hierarchy2"/>
    <dgm:cxn modelId="{D8C34124-A20D-451C-BB7C-6AAD1DEE4FE0}" type="presParOf" srcId="{F957FF8D-53EC-498F-92F0-EBC0D620EB89}" destId="{4B3B0826-46EC-4F6B-834E-553BFCF2E924}" srcOrd="0" destOrd="0" presId="urn:microsoft.com/office/officeart/2005/8/layout/hierarchy2"/>
    <dgm:cxn modelId="{2B0B17B3-2B70-43E3-9FA2-DDA76DF25E38}" type="presParOf" srcId="{D062277B-0CA4-43F5-8B15-33F592731583}" destId="{AEEB8E9C-8CC3-4B0C-B662-080C35A06D61}" srcOrd="7" destOrd="0" presId="urn:microsoft.com/office/officeart/2005/8/layout/hierarchy2"/>
    <dgm:cxn modelId="{361B12B1-C033-46F3-8CE1-F1414404AE46}" type="presParOf" srcId="{AEEB8E9C-8CC3-4B0C-B662-080C35A06D61}" destId="{554AF096-C2E6-4F2A-91CD-6C5CA8A54476}" srcOrd="0" destOrd="0" presId="urn:microsoft.com/office/officeart/2005/8/layout/hierarchy2"/>
    <dgm:cxn modelId="{FFB6AF60-07AD-4DA0-9BDE-18BA2747B530}" type="presParOf" srcId="{AEEB8E9C-8CC3-4B0C-B662-080C35A06D61}" destId="{67195BEA-0C82-4B50-B005-08324520EE03}" srcOrd="1" destOrd="0" presId="urn:microsoft.com/office/officeart/2005/8/layout/hierarchy2"/>
    <dgm:cxn modelId="{28E6BD52-35B5-495D-8878-9BB45AFEA01E}" type="presParOf" srcId="{109F3D6C-90A8-48DB-AD58-651DE04B1F68}" destId="{261C4391-3C76-448F-A5DF-EF8185D10E3B}" srcOrd="1" destOrd="0" presId="urn:microsoft.com/office/officeart/2005/8/layout/hierarchy2"/>
    <dgm:cxn modelId="{2368E824-FCF5-4C45-B397-6656CB5A2273}" type="presParOf" srcId="{261C4391-3C76-448F-A5DF-EF8185D10E3B}" destId="{45716114-A806-483B-9804-447403304B58}" srcOrd="0" destOrd="0" presId="urn:microsoft.com/office/officeart/2005/8/layout/hierarchy2"/>
    <dgm:cxn modelId="{80AB76A8-46DB-4250-BB62-21CBA8E24407}" type="presParOf" srcId="{261C4391-3C76-448F-A5DF-EF8185D10E3B}" destId="{9F8B10BD-67F0-4ED4-87F0-1302797624BD}" srcOrd="1" destOrd="0" presId="urn:microsoft.com/office/officeart/2005/8/layout/hierarchy2"/>
    <dgm:cxn modelId="{86F830F7-668F-4014-A2DA-053BDF8882EF}" type="presParOf" srcId="{9F8B10BD-67F0-4ED4-87F0-1302797624BD}" destId="{DF7FBDC9-1CD8-41A8-A1E9-C19B7DD96F53}" srcOrd="0" destOrd="0" presId="urn:microsoft.com/office/officeart/2005/8/layout/hierarchy2"/>
    <dgm:cxn modelId="{8883B28C-72C8-44F5-B1AA-9136FC23D0A6}" type="presParOf" srcId="{DF7FBDC9-1CD8-41A8-A1E9-C19B7DD96F53}" destId="{83431E11-2488-4145-9D5D-74242D2BFD2D}" srcOrd="0" destOrd="0" presId="urn:microsoft.com/office/officeart/2005/8/layout/hierarchy2"/>
    <dgm:cxn modelId="{413792AF-2CB0-427F-AA1A-2E725A2073EB}" type="presParOf" srcId="{9F8B10BD-67F0-4ED4-87F0-1302797624BD}" destId="{E4C93446-A01F-4642-8332-7F9891D43C81}" srcOrd="1" destOrd="0" presId="urn:microsoft.com/office/officeart/2005/8/layout/hierarchy2"/>
    <dgm:cxn modelId="{B2E67EDA-35C9-4818-9C49-EC4975A33F32}" type="presParOf" srcId="{E4C93446-A01F-4642-8332-7F9891D43C81}" destId="{3873FC39-64CF-41ED-92D5-3EC0D72A177D}" srcOrd="0" destOrd="0" presId="urn:microsoft.com/office/officeart/2005/8/layout/hierarchy2"/>
    <dgm:cxn modelId="{0969F04A-168B-44BD-8593-7B2C8E9F96E4}" type="presParOf" srcId="{E4C93446-A01F-4642-8332-7F9891D43C81}" destId="{3CD98C16-3535-40D7-A86E-97A12189D9EC}" srcOrd="1" destOrd="0" presId="urn:microsoft.com/office/officeart/2005/8/layout/hierarchy2"/>
    <dgm:cxn modelId="{69ECC6F8-B3CD-4C91-B514-4E0341CE31DA}" type="presParOf" srcId="{9F8B10BD-67F0-4ED4-87F0-1302797624BD}" destId="{AF1FB0F9-439B-4A16-BBE0-0011AA53A7DA}" srcOrd="2" destOrd="0" presId="urn:microsoft.com/office/officeart/2005/8/layout/hierarchy2"/>
    <dgm:cxn modelId="{FD8A6C7B-C786-42E8-A2A2-7EDE091FF692}" type="presParOf" srcId="{AF1FB0F9-439B-4A16-BBE0-0011AA53A7DA}" destId="{59F18E55-D7B8-4C7E-B89D-7A4A703CF6F7}" srcOrd="0" destOrd="0" presId="urn:microsoft.com/office/officeart/2005/8/layout/hierarchy2"/>
    <dgm:cxn modelId="{9BE6E199-B270-4075-A780-B8AB22E6C90E}" type="presParOf" srcId="{9F8B10BD-67F0-4ED4-87F0-1302797624BD}" destId="{A5DE4D65-BF73-4F01-899C-3C84D88422AE}" srcOrd="3" destOrd="0" presId="urn:microsoft.com/office/officeart/2005/8/layout/hierarchy2"/>
    <dgm:cxn modelId="{AC860524-183F-4069-91DE-041C61796B4B}" type="presParOf" srcId="{A5DE4D65-BF73-4F01-899C-3C84D88422AE}" destId="{DB9F997D-8013-4FD0-8A80-7B9D1D75E8B4}" srcOrd="0" destOrd="0" presId="urn:microsoft.com/office/officeart/2005/8/layout/hierarchy2"/>
    <dgm:cxn modelId="{20AFDECA-F9E7-4162-B85F-C765FD73489F}" type="presParOf" srcId="{A5DE4D65-BF73-4F01-899C-3C84D88422AE}" destId="{55128798-498F-40E6-B663-59AA4BB1163D}" srcOrd="1" destOrd="0" presId="urn:microsoft.com/office/officeart/2005/8/layout/hierarchy2"/>
    <dgm:cxn modelId="{96EB7A06-B85C-42F9-BB83-5BF5F192D45F}" type="presParOf" srcId="{9F8B10BD-67F0-4ED4-87F0-1302797624BD}" destId="{E6296D74-88FB-499F-884B-0E1C63DC65F9}" srcOrd="4" destOrd="0" presId="urn:microsoft.com/office/officeart/2005/8/layout/hierarchy2"/>
    <dgm:cxn modelId="{1B43975A-60E6-4343-8256-E19192E3007F}" type="presParOf" srcId="{E6296D74-88FB-499F-884B-0E1C63DC65F9}" destId="{7B60FB10-AFDB-47D2-90C8-6F2237E12D40}" srcOrd="0" destOrd="0" presId="urn:microsoft.com/office/officeart/2005/8/layout/hierarchy2"/>
    <dgm:cxn modelId="{4A4C2580-23B1-4475-89B5-5B3BF5D16675}" type="presParOf" srcId="{9F8B10BD-67F0-4ED4-87F0-1302797624BD}" destId="{F1524B91-522E-438F-A5B5-1901CE231A04}" srcOrd="5" destOrd="0" presId="urn:microsoft.com/office/officeart/2005/8/layout/hierarchy2"/>
    <dgm:cxn modelId="{75C58093-6FB7-408A-B8AB-0AC73E0ECBE6}" type="presParOf" srcId="{F1524B91-522E-438F-A5B5-1901CE231A04}" destId="{9E13E8F3-8849-4E13-8F6E-C7EA211310EB}" srcOrd="0" destOrd="0" presId="urn:microsoft.com/office/officeart/2005/8/layout/hierarchy2"/>
    <dgm:cxn modelId="{ED5F51CE-8454-49E0-BA2E-8C37B50B2B3A}" type="presParOf" srcId="{F1524B91-522E-438F-A5B5-1901CE231A04}" destId="{8843C38F-080A-42A1-B904-ED29E2EB296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72F30CB-B137-457C-8AFA-5C66401CCB65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88199451-2CBE-44F5-9133-C3B5EFE887AB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农业种植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53FE49E-90FD-4AC3-B07B-24EAD7F366FB}" type="parTrans" cxnId="{F23ED715-378F-4008-AEB2-9908C57D2101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BA271FC-FB1B-4571-ACB8-842582E83DBD}" type="sibTrans" cxnId="{F23ED715-378F-4008-AEB2-9908C57D2101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BF465C-8FEA-4F27-994C-B3A7EB85773C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温室栽培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4F7C67-46E0-49F0-9E14-4B06BB82B104}" type="parTrans" cxnId="{650B3894-6A16-4A80-B9DE-0D7CAD8B446C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CD38946-3288-493B-8492-35DC9A415FEF}" type="sibTrans" cxnId="{650B3894-6A16-4A80-B9DE-0D7CAD8B446C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653CE4-FCA0-4A9C-AF35-15B5D2BDFE04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光伏销售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8F49CD7-DE93-4F37-998D-B461D10B638A}" type="parTrans" cxnId="{B88F1CF1-4BEF-4E44-BC2D-BD666511A4C7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37C862-A2A1-495B-BE84-10E9AA8AB13A}" type="sibTrans" cxnId="{B88F1CF1-4BEF-4E44-BC2D-BD666511A4C7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0137737-8A21-4BE8-A9FB-D9CBA5979739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碳汇林业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0A9AE1-274E-4C68-A4A6-4C48F1EFCCB0}" type="parTrans" cxnId="{C88C792C-44F0-4CF0-B9B1-86502BF8ADFE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2EEFC6-A070-4B9C-9AD0-F60F70382AAA}" type="sibTrans" cxnId="{C88C792C-44F0-4CF0-B9B1-86502BF8ADFE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D313C5-DFBB-47F8-9EE2-C78AD5189E8E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乡村振兴公益基金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CA6A7FD-EBAD-440E-802A-5063B288A92D}" type="parTrans" cxnId="{82F66470-3094-4CD8-9735-92928C40BFC8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A2417BB-78EE-45A4-AD13-4577172BCD74}" type="sibTrans" cxnId="{82F66470-3094-4CD8-9735-92928C40BFC8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028084-87EB-4F90-86FD-5676B82706E1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水产养殖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0757EA-D970-473E-8903-FE3D6EFCEB7F}" type="parTrans" cxnId="{BF960997-FA50-4FBE-B6D8-21B2D3FD6BF9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D5679F-81EC-49C7-B2D8-A7403E7A2BF4}" type="sibTrans" cxnId="{BF960997-FA50-4FBE-B6D8-21B2D3FD6BF9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41112A-F078-48BC-BEC7-9B4DDB22CB7B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碳交易市场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CD79B4-B2CD-484C-BE71-F10334FEDC33}" type="parTrans" cxnId="{54571C2D-0802-45F9-BEEF-08BD79BF9E62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39FD1F3-0CC7-44E8-94B0-B7099C99D861}" type="sibTrans" cxnId="{54571C2D-0802-45F9-BEEF-08BD79BF9E62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FCA297B-68EF-4D96-AC72-FB8F2DA113BE}" type="pres">
      <dgm:prSet presAssocID="{E72F30CB-B137-457C-8AFA-5C66401CCB65}" presName="Name0" presStyleCnt="0">
        <dgm:presLayoutVars>
          <dgm:chMax val="7"/>
          <dgm:chPref val="7"/>
          <dgm:dir/>
        </dgm:presLayoutVars>
      </dgm:prSet>
      <dgm:spPr/>
    </dgm:pt>
    <dgm:pt modelId="{1FF716AC-CB12-4A6E-A7E4-376644B8451A}" type="pres">
      <dgm:prSet presAssocID="{E72F30CB-B137-457C-8AFA-5C66401CCB65}" presName="Name1" presStyleCnt="0"/>
      <dgm:spPr/>
    </dgm:pt>
    <dgm:pt modelId="{ECC522FB-7E50-4627-8086-E4078C18BD3E}" type="pres">
      <dgm:prSet presAssocID="{E72F30CB-B137-457C-8AFA-5C66401CCB65}" presName="cycle" presStyleCnt="0"/>
      <dgm:spPr/>
    </dgm:pt>
    <dgm:pt modelId="{28DD7D08-3076-4553-8FFF-63220F10B4F4}" type="pres">
      <dgm:prSet presAssocID="{E72F30CB-B137-457C-8AFA-5C66401CCB65}" presName="srcNode" presStyleLbl="node1" presStyleIdx="0" presStyleCnt="7"/>
      <dgm:spPr/>
    </dgm:pt>
    <dgm:pt modelId="{A798F64B-02DE-4F18-A7F7-C93D2EC140F8}" type="pres">
      <dgm:prSet presAssocID="{E72F30CB-B137-457C-8AFA-5C66401CCB65}" presName="conn" presStyleLbl="parChTrans1D2" presStyleIdx="0" presStyleCnt="1"/>
      <dgm:spPr/>
    </dgm:pt>
    <dgm:pt modelId="{44B1D112-8BC5-42CB-A6C2-74755B35D061}" type="pres">
      <dgm:prSet presAssocID="{E72F30CB-B137-457C-8AFA-5C66401CCB65}" presName="extraNode" presStyleLbl="node1" presStyleIdx="0" presStyleCnt="7"/>
      <dgm:spPr/>
    </dgm:pt>
    <dgm:pt modelId="{C3FA7FFB-5A98-4782-891A-F62939D2702F}" type="pres">
      <dgm:prSet presAssocID="{E72F30CB-B137-457C-8AFA-5C66401CCB65}" presName="dstNode" presStyleLbl="node1" presStyleIdx="0" presStyleCnt="7"/>
      <dgm:spPr/>
    </dgm:pt>
    <dgm:pt modelId="{7E7E0F15-AACC-4B4C-BF2C-EBAB791AEF60}" type="pres">
      <dgm:prSet presAssocID="{88199451-2CBE-44F5-9133-C3B5EFE887AB}" presName="text_1" presStyleLbl="node1" presStyleIdx="0" presStyleCnt="7">
        <dgm:presLayoutVars>
          <dgm:bulletEnabled val="1"/>
        </dgm:presLayoutVars>
      </dgm:prSet>
      <dgm:spPr/>
    </dgm:pt>
    <dgm:pt modelId="{72F0812A-8707-4207-97C0-4930F04CCF09}" type="pres">
      <dgm:prSet presAssocID="{88199451-2CBE-44F5-9133-C3B5EFE887AB}" presName="accent_1" presStyleCnt="0"/>
      <dgm:spPr/>
    </dgm:pt>
    <dgm:pt modelId="{9697C030-382B-4010-AF86-CB97E2AEBD17}" type="pres">
      <dgm:prSet presAssocID="{88199451-2CBE-44F5-9133-C3B5EFE887AB}" presName="accentRepeatNode" presStyleLbl="solidFgAcc1" presStyleIdx="0" presStyleCnt="7"/>
      <dgm:spPr/>
    </dgm:pt>
    <dgm:pt modelId="{A263A964-C424-4431-9EAB-EE07951045EC}" type="pres">
      <dgm:prSet presAssocID="{12BF465C-8FEA-4F27-994C-B3A7EB85773C}" presName="text_2" presStyleLbl="node1" presStyleIdx="1" presStyleCnt="7">
        <dgm:presLayoutVars>
          <dgm:bulletEnabled val="1"/>
        </dgm:presLayoutVars>
      </dgm:prSet>
      <dgm:spPr/>
    </dgm:pt>
    <dgm:pt modelId="{D68A632A-D4A9-48FB-BE49-D37EAB54904C}" type="pres">
      <dgm:prSet presAssocID="{12BF465C-8FEA-4F27-994C-B3A7EB85773C}" presName="accent_2" presStyleCnt="0"/>
      <dgm:spPr/>
    </dgm:pt>
    <dgm:pt modelId="{12F5BD05-A28A-4C26-9F39-1D2F4BDF9977}" type="pres">
      <dgm:prSet presAssocID="{12BF465C-8FEA-4F27-994C-B3A7EB85773C}" presName="accentRepeatNode" presStyleLbl="solidFgAcc1" presStyleIdx="1" presStyleCnt="7"/>
      <dgm:spPr/>
    </dgm:pt>
    <dgm:pt modelId="{AEF5A30E-5E60-41CB-8F39-D1E11D9B7A5B}" type="pres">
      <dgm:prSet presAssocID="{AB028084-87EB-4F90-86FD-5676B82706E1}" presName="text_3" presStyleLbl="node1" presStyleIdx="2" presStyleCnt="7">
        <dgm:presLayoutVars>
          <dgm:bulletEnabled val="1"/>
        </dgm:presLayoutVars>
      </dgm:prSet>
      <dgm:spPr/>
    </dgm:pt>
    <dgm:pt modelId="{47728858-D687-4CF7-81C1-646688A1C6E5}" type="pres">
      <dgm:prSet presAssocID="{AB028084-87EB-4F90-86FD-5676B82706E1}" presName="accent_3" presStyleCnt="0"/>
      <dgm:spPr/>
    </dgm:pt>
    <dgm:pt modelId="{022FD242-5C63-4DD9-944D-CCF90DC0F9BC}" type="pres">
      <dgm:prSet presAssocID="{AB028084-87EB-4F90-86FD-5676B82706E1}" presName="accentRepeatNode" presStyleLbl="solidFgAcc1" presStyleIdx="2" presStyleCnt="7"/>
      <dgm:spPr/>
    </dgm:pt>
    <dgm:pt modelId="{10B0DABD-1A60-4467-915D-6D8F9FBFB40D}" type="pres">
      <dgm:prSet presAssocID="{B9653CE4-FCA0-4A9C-AF35-15B5D2BDFE04}" presName="text_4" presStyleLbl="node1" presStyleIdx="3" presStyleCnt="7">
        <dgm:presLayoutVars>
          <dgm:bulletEnabled val="1"/>
        </dgm:presLayoutVars>
      </dgm:prSet>
      <dgm:spPr/>
    </dgm:pt>
    <dgm:pt modelId="{39CD4DEF-93D9-4E7B-A706-4508338E9B72}" type="pres">
      <dgm:prSet presAssocID="{B9653CE4-FCA0-4A9C-AF35-15B5D2BDFE04}" presName="accent_4" presStyleCnt="0"/>
      <dgm:spPr/>
    </dgm:pt>
    <dgm:pt modelId="{A8B7CAA2-F3F1-4770-9CCC-619AB41ACD4E}" type="pres">
      <dgm:prSet presAssocID="{B9653CE4-FCA0-4A9C-AF35-15B5D2BDFE04}" presName="accentRepeatNode" presStyleLbl="solidFgAcc1" presStyleIdx="3" presStyleCnt="7"/>
      <dgm:spPr/>
    </dgm:pt>
    <dgm:pt modelId="{9CDFDA97-DE9A-4CF3-B4DB-6C094E0076A6}" type="pres">
      <dgm:prSet presAssocID="{00137737-8A21-4BE8-A9FB-D9CBA5979739}" presName="text_5" presStyleLbl="node1" presStyleIdx="4" presStyleCnt="7">
        <dgm:presLayoutVars>
          <dgm:bulletEnabled val="1"/>
        </dgm:presLayoutVars>
      </dgm:prSet>
      <dgm:spPr/>
    </dgm:pt>
    <dgm:pt modelId="{8E097405-629F-4CCB-BC33-5EE2FF907270}" type="pres">
      <dgm:prSet presAssocID="{00137737-8A21-4BE8-A9FB-D9CBA5979739}" presName="accent_5" presStyleCnt="0"/>
      <dgm:spPr/>
    </dgm:pt>
    <dgm:pt modelId="{3EACC099-DB5F-491D-A9A8-948FC668C3A4}" type="pres">
      <dgm:prSet presAssocID="{00137737-8A21-4BE8-A9FB-D9CBA5979739}" presName="accentRepeatNode" presStyleLbl="solidFgAcc1" presStyleIdx="4" presStyleCnt="7"/>
      <dgm:spPr/>
    </dgm:pt>
    <dgm:pt modelId="{0AE37A73-278F-491F-AB42-D91A2FEE9D10}" type="pres">
      <dgm:prSet presAssocID="{2FD313C5-DFBB-47F8-9EE2-C78AD5189E8E}" presName="text_6" presStyleLbl="node1" presStyleIdx="5" presStyleCnt="7">
        <dgm:presLayoutVars>
          <dgm:bulletEnabled val="1"/>
        </dgm:presLayoutVars>
      </dgm:prSet>
      <dgm:spPr/>
    </dgm:pt>
    <dgm:pt modelId="{350ACE54-A822-4727-80B2-401FF7DABFA6}" type="pres">
      <dgm:prSet presAssocID="{2FD313C5-DFBB-47F8-9EE2-C78AD5189E8E}" presName="accent_6" presStyleCnt="0"/>
      <dgm:spPr/>
    </dgm:pt>
    <dgm:pt modelId="{E2508B65-AF02-4021-AF95-4E9CDC23A495}" type="pres">
      <dgm:prSet presAssocID="{2FD313C5-DFBB-47F8-9EE2-C78AD5189E8E}" presName="accentRepeatNode" presStyleLbl="solidFgAcc1" presStyleIdx="5" presStyleCnt="7"/>
      <dgm:spPr/>
    </dgm:pt>
    <dgm:pt modelId="{6FCB3524-6781-497B-9DA0-E8DD064089D6}" type="pres">
      <dgm:prSet presAssocID="{3B41112A-F078-48BC-BEC7-9B4DDB22CB7B}" presName="text_7" presStyleLbl="node1" presStyleIdx="6" presStyleCnt="7">
        <dgm:presLayoutVars>
          <dgm:bulletEnabled val="1"/>
        </dgm:presLayoutVars>
      </dgm:prSet>
      <dgm:spPr/>
    </dgm:pt>
    <dgm:pt modelId="{08AB5048-E559-44A0-BC43-41EFC0490175}" type="pres">
      <dgm:prSet presAssocID="{3B41112A-F078-48BC-BEC7-9B4DDB22CB7B}" presName="accent_7" presStyleCnt="0"/>
      <dgm:spPr/>
    </dgm:pt>
    <dgm:pt modelId="{B712A168-CE47-4A5D-B0D4-BBD46FBAD8BD}" type="pres">
      <dgm:prSet presAssocID="{3B41112A-F078-48BC-BEC7-9B4DDB22CB7B}" presName="accentRepeatNode" presStyleLbl="solidFgAcc1" presStyleIdx="6" presStyleCnt="7"/>
      <dgm:spPr/>
    </dgm:pt>
  </dgm:ptLst>
  <dgm:cxnLst>
    <dgm:cxn modelId="{7F6FCB13-9B7C-4FE1-9E27-12A757CB499F}" type="presOf" srcId="{2FD313C5-DFBB-47F8-9EE2-C78AD5189E8E}" destId="{0AE37A73-278F-491F-AB42-D91A2FEE9D10}" srcOrd="0" destOrd="0" presId="urn:microsoft.com/office/officeart/2008/layout/VerticalCurvedList"/>
    <dgm:cxn modelId="{F23ED715-378F-4008-AEB2-9908C57D2101}" srcId="{E72F30CB-B137-457C-8AFA-5C66401CCB65}" destId="{88199451-2CBE-44F5-9133-C3B5EFE887AB}" srcOrd="0" destOrd="0" parTransId="{953FE49E-90FD-4AC3-B07B-24EAD7F366FB}" sibTransId="{FBA271FC-FB1B-4571-ACB8-842582E83DBD}"/>
    <dgm:cxn modelId="{C88C792C-44F0-4CF0-B9B1-86502BF8ADFE}" srcId="{E72F30CB-B137-457C-8AFA-5C66401CCB65}" destId="{00137737-8A21-4BE8-A9FB-D9CBA5979739}" srcOrd="4" destOrd="0" parTransId="{510A9AE1-274E-4C68-A4A6-4C48F1EFCCB0}" sibTransId="{CA2EEFC6-A070-4B9C-9AD0-F60F70382AAA}"/>
    <dgm:cxn modelId="{54571C2D-0802-45F9-BEEF-08BD79BF9E62}" srcId="{E72F30CB-B137-457C-8AFA-5C66401CCB65}" destId="{3B41112A-F078-48BC-BEC7-9B4DDB22CB7B}" srcOrd="6" destOrd="0" parTransId="{FACD79B4-B2CD-484C-BE71-F10334FEDC33}" sibTransId="{D39FD1F3-0CC7-44E8-94B0-B7099C99D861}"/>
    <dgm:cxn modelId="{AF63DB31-4BA2-4D71-83BC-B45BB4B64B23}" type="presOf" srcId="{E72F30CB-B137-457C-8AFA-5C66401CCB65}" destId="{7FCA297B-68EF-4D96-AC72-FB8F2DA113BE}" srcOrd="0" destOrd="0" presId="urn:microsoft.com/office/officeart/2008/layout/VerticalCurvedList"/>
    <dgm:cxn modelId="{397B0E40-32D8-4353-BB18-FD8857EA4F35}" type="presOf" srcId="{12BF465C-8FEA-4F27-994C-B3A7EB85773C}" destId="{A263A964-C424-4431-9EAB-EE07951045EC}" srcOrd="0" destOrd="0" presId="urn:microsoft.com/office/officeart/2008/layout/VerticalCurvedList"/>
    <dgm:cxn modelId="{8762C55F-0FD5-4ACF-9299-07FF248AB762}" type="presOf" srcId="{88199451-2CBE-44F5-9133-C3B5EFE887AB}" destId="{7E7E0F15-AACC-4B4C-BF2C-EBAB791AEF60}" srcOrd="0" destOrd="0" presId="urn:microsoft.com/office/officeart/2008/layout/VerticalCurvedList"/>
    <dgm:cxn modelId="{82F66470-3094-4CD8-9735-92928C40BFC8}" srcId="{E72F30CB-B137-457C-8AFA-5C66401CCB65}" destId="{2FD313C5-DFBB-47F8-9EE2-C78AD5189E8E}" srcOrd="5" destOrd="0" parTransId="{BCA6A7FD-EBAD-440E-802A-5063B288A92D}" sibTransId="{DA2417BB-78EE-45A4-AD13-4577172BCD74}"/>
    <dgm:cxn modelId="{569E5D52-F317-4E6A-A762-9BF83F5926EB}" type="presOf" srcId="{FBA271FC-FB1B-4571-ACB8-842582E83DBD}" destId="{A798F64B-02DE-4F18-A7F7-C93D2EC140F8}" srcOrd="0" destOrd="0" presId="urn:microsoft.com/office/officeart/2008/layout/VerticalCurvedList"/>
    <dgm:cxn modelId="{0779BB77-9A1A-45EB-BDBD-33D2AE76F111}" type="presOf" srcId="{B9653CE4-FCA0-4A9C-AF35-15B5D2BDFE04}" destId="{10B0DABD-1A60-4467-915D-6D8F9FBFB40D}" srcOrd="0" destOrd="0" presId="urn:microsoft.com/office/officeart/2008/layout/VerticalCurvedList"/>
    <dgm:cxn modelId="{FAA79478-0148-4F55-B05B-D2AF2EB1D503}" type="presOf" srcId="{AB028084-87EB-4F90-86FD-5676B82706E1}" destId="{AEF5A30E-5E60-41CB-8F39-D1E11D9B7A5B}" srcOrd="0" destOrd="0" presId="urn:microsoft.com/office/officeart/2008/layout/VerticalCurvedList"/>
    <dgm:cxn modelId="{650B3894-6A16-4A80-B9DE-0D7CAD8B446C}" srcId="{E72F30CB-B137-457C-8AFA-5C66401CCB65}" destId="{12BF465C-8FEA-4F27-994C-B3A7EB85773C}" srcOrd="1" destOrd="0" parTransId="{9D4F7C67-46E0-49F0-9E14-4B06BB82B104}" sibTransId="{9CD38946-3288-493B-8492-35DC9A415FEF}"/>
    <dgm:cxn modelId="{BF960997-FA50-4FBE-B6D8-21B2D3FD6BF9}" srcId="{E72F30CB-B137-457C-8AFA-5C66401CCB65}" destId="{AB028084-87EB-4F90-86FD-5676B82706E1}" srcOrd="2" destOrd="0" parTransId="{6B0757EA-D970-473E-8903-FE3D6EFCEB7F}" sibTransId="{06D5679F-81EC-49C7-B2D8-A7403E7A2BF4}"/>
    <dgm:cxn modelId="{2C2933B1-35A4-4BDD-A1E8-671066DB5F17}" type="presOf" srcId="{3B41112A-F078-48BC-BEC7-9B4DDB22CB7B}" destId="{6FCB3524-6781-497B-9DA0-E8DD064089D6}" srcOrd="0" destOrd="0" presId="urn:microsoft.com/office/officeart/2008/layout/VerticalCurvedList"/>
    <dgm:cxn modelId="{2308E1B5-2451-45F1-A569-82CDAA062AB2}" type="presOf" srcId="{00137737-8A21-4BE8-A9FB-D9CBA5979739}" destId="{9CDFDA97-DE9A-4CF3-B4DB-6C094E0076A6}" srcOrd="0" destOrd="0" presId="urn:microsoft.com/office/officeart/2008/layout/VerticalCurvedList"/>
    <dgm:cxn modelId="{B88F1CF1-4BEF-4E44-BC2D-BD666511A4C7}" srcId="{E72F30CB-B137-457C-8AFA-5C66401CCB65}" destId="{B9653CE4-FCA0-4A9C-AF35-15B5D2BDFE04}" srcOrd="3" destOrd="0" parTransId="{B8F49CD7-DE93-4F37-998D-B461D10B638A}" sibTransId="{5037C862-A2A1-495B-BE84-10E9AA8AB13A}"/>
    <dgm:cxn modelId="{2C83C0C5-9BE7-43FF-A289-58A1A90D7B69}" type="presParOf" srcId="{7FCA297B-68EF-4D96-AC72-FB8F2DA113BE}" destId="{1FF716AC-CB12-4A6E-A7E4-376644B8451A}" srcOrd="0" destOrd="0" presId="urn:microsoft.com/office/officeart/2008/layout/VerticalCurvedList"/>
    <dgm:cxn modelId="{5AA6376A-8398-4445-9937-938E0961EA01}" type="presParOf" srcId="{1FF716AC-CB12-4A6E-A7E4-376644B8451A}" destId="{ECC522FB-7E50-4627-8086-E4078C18BD3E}" srcOrd="0" destOrd="0" presId="urn:microsoft.com/office/officeart/2008/layout/VerticalCurvedList"/>
    <dgm:cxn modelId="{8D41965D-36EB-4540-903F-62F1E473A903}" type="presParOf" srcId="{ECC522FB-7E50-4627-8086-E4078C18BD3E}" destId="{28DD7D08-3076-4553-8FFF-63220F10B4F4}" srcOrd="0" destOrd="0" presId="urn:microsoft.com/office/officeart/2008/layout/VerticalCurvedList"/>
    <dgm:cxn modelId="{3D133DE5-1412-4FF5-8EE5-F7D89AC0306E}" type="presParOf" srcId="{ECC522FB-7E50-4627-8086-E4078C18BD3E}" destId="{A798F64B-02DE-4F18-A7F7-C93D2EC140F8}" srcOrd="1" destOrd="0" presId="urn:microsoft.com/office/officeart/2008/layout/VerticalCurvedList"/>
    <dgm:cxn modelId="{44791CD9-57FC-401A-96A9-6BA6AEAA3AFF}" type="presParOf" srcId="{ECC522FB-7E50-4627-8086-E4078C18BD3E}" destId="{44B1D112-8BC5-42CB-A6C2-74755B35D061}" srcOrd="2" destOrd="0" presId="urn:microsoft.com/office/officeart/2008/layout/VerticalCurvedList"/>
    <dgm:cxn modelId="{49D115BF-AD29-46F1-ACD7-ADA8ADC588E3}" type="presParOf" srcId="{ECC522FB-7E50-4627-8086-E4078C18BD3E}" destId="{C3FA7FFB-5A98-4782-891A-F62939D2702F}" srcOrd="3" destOrd="0" presId="urn:microsoft.com/office/officeart/2008/layout/VerticalCurvedList"/>
    <dgm:cxn modelId="{9D1B6BFB-F399-47C6-A197-C1E207EAF44C}" type="presParOf" srcId="{1FF716AC-CB12-4A6E-A7E4-376644B8451A}" destId="{7E7E0F15-AACC-4B4C-BF2C-EBAB791AEF60}" srcOrd="1" destOrd="0" presId="urn:microsoft.com/office/officeart/2008/layout/VerticalCurvedList"/>
    <dgm:cxn modelId="{2133175B-08ED-4017-9ACC-54599223D3F8}" type="presParOf" srcId="{1FF716AC-CB12-4A6E-A7E4-376644B8451A}" destId="{72F0812A-8707-4207-97C0-4930F04CCF09}" srcOrd="2" destOrd="0" presId="urn:microsoft.com/office/officeart/2008/layout/VerticalCurvedList"/>
    <dgm:cxn modelId="{7E11595E-7754-4828-943C-4D9465F60089}" type="presParOf" srcId="{72F0812A-8707-4207-97C0-4930F04CCF09}" destId="{9697C030-382B-4010-AF86-CB97E2AEBD17}" srcOrd="0" destOrd="0" presId="urn:microsoft.com/office/officeart/2008/layout/VerticalCurvedList"/>
    <dgm:cxn modelId="{46A4D7A0-7794-41BA-80BB-56CEC884727B}" type="presParOf" srcId="{1FF716AC-CB12-4A6E-A7E4-376644B8451A}" destId="{A263A964-C424-4431-9EAB-EE07951045EC}" srcOrd="3" destOrd="0" presId="urn:microsoft.com/office/officeart/2008/layout/VerticalCurvedList"/>
    <dgm:cxn modelId="{8E76F920-4D6A-49A1-A92C-3A1EBBA79D77}" type="presParOf" srcId="{1FF716AC-CB12-4A6E-A7E4-376644B8451A}" destId="{D68A632A-D4A9-48FB-BE49-D37EAB54904C}" srcOrd="4" destOrd="0" presId="urn:microsoft.com/office/officeart/2008/layout/VerticalCurvedList"/>
    <dgm:cxn modelId="{90B57B73-6253-41BA-8B52-35C44E898C31}" type="presParOf" srcId="{D68A632A-D4A9-48FB-BE49-D37EAB54904C}" destId="{12F5BD05-A28A-4C26-9F39-1D2F4BDF9977}" srcOrd="0" destOrd="0" presId="urn:microsoft.com/office/officeart/2008/layout/VerticalCurvedList"/>
    <dgm:cxn modelId="{C110F8E2-E08F-487E-BA75-F8956B03FCB1}" type="presParOf" srcId="{1FF716AC-CB12-4A6E-A7E4-376644B8451A}" destId="{AEF5A30E-5E60-41CB-8F39-D1E11D9B7A5B}" srcOrd="5" destOrd="0" presId="urn:microsoft.com/office/officeart/2008/layout/VerticalCurvedList"/>
    <dgm:cxn modelId="{17429A24-7FBC-4920-BBA7-F56203AA7201}" type="presParOf" srcId="{1FF716AC-CB12-4A6E-A7E4-376644B8451A}" destId="{47728858-D687-4CF7-81C1-646688A1C6E5}" srcOrd="6" destOrd="0" presId="urn:microsoft.com/office/officeart/2008/layout/VerticalCurvedList"/>
    <dgm:cxn modelId="{20D6B6B5-1A8F-48C0-85DA-FF007AEC8743}" type="presParOf" srcId="{47728858-D687-4CF7-81C1-646688A1C6E5}" destId="{022FD242-5C63-4DD9-944D-CCF90DC0F9BC}" srcOrd="0" destOrd="0" presId="urn:microsoft.com/office/officeart/2008/layout/VerticalCurvedList"/>
    <dgm:cxn modelId="{201AAE38-E7FC-446A-90CD-E3F7AA492113}" type="presParOf" srcId="{1FF716AC-CB12-4A6E-A7E4-376644B8451A}" destId="{10B0DABD-1A60-4467-915D-6D8F9FBFB40D}" srcOrd="7" destOrd="0" presId="urn:microsoft.com/office/officeart/2008/layout/VerticalCurvedList"/>
    <dgm:cxn modelId="{360E3CFD-F34C-4DEA-8140-CF7EAB2E797E}" type="presParOf" srcId="{1FF716AC-CB12-4A6E-A7E4-376644B8451A}" destId="{39CD4DEF-93D9-4E7B-A706-4508338E9B72}" srcOrd="8" destOrd="0" presId="urn:microsoft.com/office/officeart/2008/layout/VerticalCurvedList"/>
    <dgm:cxn modelId="{69C0A4BA-147B-49D9-9783-0A7401703B19}" type="presParOf" srcId="{39CD4DEF-93D9-4E7B-A706-4508338E9B72}" destId="{A8B7CAA2-F3F1-4770-9CCC-619AB41ACD4E}" srcOrd="0" destOrd="0" presId="urn:microsoft.com/office/officeart/2008/layout/VerticalCurvedList"/>
    <dgm:cxn modelId="{9A8528F5-D4C3-4A00-B975-89DE65FC50A8}" type="presParOf" srcId="{1FF716AC-CB12-4A6E-A7E4-376644B8451A}" destId="{9CDFDA97-DE9A-4CF3-B4DB-6C094E0076A6}" srcOrd="9" destOrd="0" presId="urn:microsoft.com/office/officeart/2008/layout/VerticalCurvedList"/>
    <dgm:cxn modelId="{783BCC0A-2096-4A0B-AF19-AA2ADBC8B0F5}" type="presParOf" srcId="{1FF716AC-CB12-4A6E-A7E4-376644B8451A}" destId="{8E097405-629F-4CCB-BC33-5EE2FF907270}" srcOrd="10" destOrd="0" presId="urn:microsoft.com/office/officeart/2008/layout/VerticalCurvedList"/>
    <dgm:cxn modelId="{0EEFF08A-30CA-4ED4-9389-CA6976FF535C}" type="presParOf" srcId="{8E097405-629F-4CCB-BC33-5EE2FF907270}" destId="{3EACC099-DB5F-491D-A9A8-948FC668C3A4}" srcOrd="0" destOrd="0" presId="urn:microsoft.com/office/officeart/2008/layout/VerticalCurvedList"/>
    <dgm:cxn modelId="{2653E3C8-F25A-48BA-861C-57910ED73BAF}" type="presParOf" srcId="{1FF716AC-CB12-4A6E-A7E4-376644B8451A}" destId="{0AE37A73-278F-491F-AB42-D91A2FEE9D10}" srcOrd="11" destOrd="0" presId="urn:microsoft.com/office/officeart/2008/layout/VerticalCurvedList"/>
    <dgm:cxn modelId="{E4751101-0B4A-4302-AB20-A904CEAAE296}" type="presParOf" srcId="{1FF716AC-CB12-4A6E-A7E4-376644B8451A}" destId="{350ACE54-A822-4727-80B2-401FF7DABFA6}" srcOrd="12" destOrd="0" presId="urn:microsoft.com/office/officeart/2008/layout/VerticalCurvedList"/>
    <dgm:cxn modelId="{B4B66970-A411-43D8-870B-48B0985A201F}" type="presParOf" srcId="{350ACE54-A822-4727-80B2-401FF7DABFA6}" destId="{E2508B65-AF02-4021-AF95-4E9CDC23A495}" srcOrd="0" destOrd="0" presId="urn:microsoft.com/office/officeart/2008/layout/VerticalCurvedList"/>
    <dgm:cxn modelId="{D03D8941-5ED6-42FA-8EFB-957DF41A2B5B}" type="presParOf" srcId="{1FF716AC-CB12-4A6E-A7E4-376644B8451A}" destId="{6FCB3524-6781-497B-9DA0-E8DD064089D6}" srcOrd="13" destOrd="0" presId="urn:microsoft.com/office/officeart/2008/layout/VerticalCurvedList"/>
    <dgm:cxn modelId="{27111D85-0C44-4D65-8095-E6631D05DF8A}" type="presParOf" srcId="{1FF716AC-CB12-4A6E-A7E4-376644B8451A}" destId="{08AB5048-E559-44A0-BC43-41EFC0490175}" srcOrd="14" destOrd="0" presId="urn:microsoft.com/office/officeart/2008/layout/VerticalCurvedList"/>
    <dgm:cxn modelId="{029A780E-0E3D-40AF-88AE-3CE972488A31}" type="presParOf" srcId="{08AB5048-E559-44A0-BC43-41EFC0490175}" destId="{B712A168-CE47-4A5D-B0D4-BBD46FBAD8B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75AACE3-6948-4CE2-A5F7-04D013BBC893}" type="doc">
      <dgm:prSet loTypeId="urn:microsoft.com/office/officeart/2005/8/layout/default" loCatId="list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8C9AC302-555F-44B8-A2CB-3FA92173C001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规划集成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3F6CFD-BF9A-418F-9AC5-D2B85DA48152}" type="parTrans" cxnId="{59FDE56E-2BF8-4228-AB5A-8C30B59639B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6ABBD94-A730-4585-8C90-F491EF2B9006}" type="sibTrans" cxnId="{59FDE56E-2BF8-4228-AB5A-8C30B59639B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0CDB17-1DD6-4CD0-90E4-96B4E0B553FC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沟通协作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BAD5AD0-79B8-4D96-8AEC-9BD98AD77F9D}" type="parTrans" cxnId="{0AC04FE2-71B6-4F80-8AB9-0DB6EACAA389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B4535C-D4C2-4E41-B92A-F12902E355D9}" type="sibTrans" cxnId="{0AC04FE2-71B6-4F80-8AB9-0DB6EACAA389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0D25B8-F2B8-4C99-B0E7-F58B45DA97B6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时间进度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30C527-A265-4C50-AFAC-62DACF5D5A89}" type="parTrans" cxnId="{4BFABC47-7284-4B10-88BD-9FA7CC4AEBC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EFDC39-94C8-48FA-AE99-12E127C51AC5}" type="sibTrans" cxnId="{4BFABC47-7284-4B10-88BD-9FA7CC4AEBC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37A74D-E754-4276-A18F-679BF4D536D2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资源成本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CD4BB57-4F39-4021-97E7-36D031079F56}" type="parTrans" cxnId="{8A7BB61C-620E-4013-ABD4-4ADB2EDA8E5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5F167F-B008-4FCB-91DA-A2110BE7C297}" type="sibTrans" cxnId="{8A7BB61C-620E-4013-ABD4-4ADB2EDA8E5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8DC4A2-345B-4D6C-80FE-37CE93B1B1F8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质量监督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B24263-F882-4F47-B4DD-F825398BD547}" type="parTrans" cxnId="{D20E5F8C-1D07-4FEB-B6BB-BE62307C96C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3F0A70-DB8C-4E43-B5DB-50305352D40E}" type="sibTrans" cxnId="{D20E5F8C-1D07-4FEB-B6BB-BE62307C96C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84A5771-5D9B-4BED-A098-056DA4675749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风险预测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0DF959-42E4-445E-9390-1409D784BF19}" type="parTrans" cxnId="{BC28577F-1DD9-45FB-BECA-24A5F5526B3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FB9C88-7398-4AF5-93C3-56DE93DA19D7}" type="sibTrans" cxnId="{BC28577F-1DD9-45FB-BECA-24A5F5526B3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843DBB-EFAA-42D0-B7DA-D7A1851F60D0}" type="pres">
      <dgm:prSet presAssocID="{375AACE3-6948-4CE2-A5F7-04D013BBC893}" presName="diagram" presStyleCnt="0">
        <dgm:presLayoutVars>
          <dgm:dir/>
          <dgm:resizeHandles val="exact"/>
        </dgm:presLayoutVars>
      </dgm:prSet>
      <dgm:spPr/>
    </dgm:pt>
    <dgm:pt modelId="{074AEDBE-1CDB-43DB-B92C-9F243189DDEF}" type="pres">
      <dgm:prSet presAssocID="{8C9AC302-555F-44B8-A2CB-3FA92173C001}" presName="node" presStyleLbl="node1" presStyleIdx="0" presStyleCnt="6">
        <dgm:presLayoutVars>
          <dgm:bulletEnabled val="1"/>
        </dgm:presLayoutVars>
      </dgm:prSet>
      <dgm:spPr/>
    </dgm:pt>
    <dgm:pt modelId="{08D7AF06-83EF-499D-A6AE-B0140B80C2D7}" type="pres">
      <dgm:prSet presAssocID="{C6ABBD94-A730-4585-8C90-F491EF2B9006}" presName="sibTrans" presStyleCnt="0"/>
      <dgm:spPr/>
    </dgm:pt>
    <dgm:pt modelId="{6ACE783B-0130-4655-9BFF-035DB055ABF1}" type="pres">
      <dgm:prSet presAssocID="{7E0D25B8-F2B8-4C99-B0E7-F58B45DA97B6}" presName="node" presStyleLbl="node1" presStyleIdx="1" presStyleCnt="6">
        <dgm:presLayoutVars>
          <dgm:bulletEnabled val="1"/>
        </dgm:presLayoutVars>
      </dgm:prSet>
      <dgm:spPr/>
    </dgm:pt>
    <dgm:pt modelId="{D06E582C-0517-43F8-9390-010CB8CEBD3C}" type="pres">
      <dgm:prSet presAssocID="{9DEFDC39-94C8-48FA-AE99-12E127C51AC5}" presName="sibTrans" presStyleCnt="0"/>
      <dgm:spPr/>
    </dgm:pt>
    <dgm:pt modelId="{D2367A82-187E-4AB5-A5B2-500D8F4713D4}" type="pres">
      <dgm:prSet presAssocID="{FA37A74D-E754-4276-A18F-679BF4D536D2}" presName="node" presStyleLbl="node1" presStyleIdx="2" presStyleCnt="6">
        <dgm:presLayoutVars>
          <dgm:bulletEnabled val="1"/>
        </dgm:presLayoutVars>
      </dgm:prSet>
      <dgm:spPr/>
    </dgm:pt>
    <dgm:pt modelId="{84F7D242-C84A-4650-8CF4-AE3D03328260}" type="pres">
      <dgm:prSet presAssocID="{D85F167F-B008-4FCB-91DA-A2110BE7C297}" presName="sibTrans" presStyleCnt="0"/>
      <dgm:spPr/>
    </dgm:pt>
    <dgm:pt modelId="{F0942B25-65EF-4CEF-AC0C-1884DF8D3DA3}" type="pres">
      <dgm:prSet presAssocID="{A78DC4A2-345B-4D6C-80FE-37CE93B1B1F8}" presName="node" presStyleLbl="node1" presStyleIdx="3" presStyleCnt="6">
        <dgm:presLayoutVars>
          <dgm:bulletEnabled val="1"/>
        </dgm:presLayoutVars>
      </dgm:prSet>
      <dgm:spPr/>
    </dgm:pt>
    <dgm:pt modelId="{FB486F0D-9B95-4057-B135-0D5D641E7576}" type="pres">
      <dgm:prSet presAssocID="{903F0A70-DB8C-4E43-B5DB-50305352D40E}" presName="sibTrans" presStyleCnt="0"/>
      <dgm:spPr/>
    </dgm:pt>
    <dgm:pt modelId="{2D7129B7-9684-499A-9280-281AB2AE0760}" type="pres">
      <dgm:prSet presAssocID="{C90CDB17-1DD6-4CD0-90E4-96B4E0B553FC}" presName="node" presStyleLbl="node1" presStyleIdx="4" presStyleCnt="6">
        <dgm:presLayoutVars>
          <dgm:bulletEnabled val="1"/>
        </dgm:presLayoutVars>
      </dgm:prSet>
      <dgm:spPr/>
    </dgm:pt>
    <dgm:pt modelId="{2C7CEF5F-B0FC-4C9E-A262-6A6099666753}" type="pres">
      <dgm:prSet presAssocID="{D7B4535C-D4C2-4E41-B92A-F12902E355D9}" presName="sibTrans" presStyleCnt="0"/>
      <dgm:spPr/>
    </dgm:pt>
    <dgm:pt modelId="{9249324D-82F7-49A7-B97F-32315D202810}" type="pres">
      <dgm:prSet presAssocID="{984A5771-5D9B-4BED-A098-056DA4675749}" presName="node" presStyleLbl="node1" presStyleIdx="5" presStyleCnt="6">
        <dgm:presLayoutVars>
          <dgm:bulletEnabled val="1"/>
        </dgm:presLayoutVars>
      </dgm:prSet>
      <dgm:spPr/>
    </dgm:pt>
  </dgm:ptLst>
  <dgm:cxnLst>
    <dgm:cxn modelId="{FB29C013-AA99-4B18-9C4E-9D7119CBAC17}" type="presOf" srcId="{984A5771-5D9B-4BED-A098-056DA4675749}" destId="{9249324D-82F7-49A7-B97F-32315D202810}" srcOrd="0" destOrd="0" presId="urn:microsoft.com/office/officeart/2005/8/layout/default"/>
    <dgm:cxn modelId="{8A7BB61C-620E-4013-ABD4-4ADB2EDA8E5E}" srcId="{375AACE3-6948-4CE2-A5F7-04D013BBC893}" destId="{FA37A74D-E754-4276-A18F-679BF4D536D2}" srcOrd="2" destOrd="0" parTransId="{BCD4BB57-4F39-4021-97E7-36D031079F56}" sibTransId="{D85F167F-B008-4FCB-91DA-A2110BE7C297}"/>
    <dgm:cxn modelId="{385D2A5B-FA8B-4DDA-B33D-96E0F962D45E}" type="presOf" srcId="{7E0D25B8-F2B8-4C99-B0E7-F58B45DA97B6}" destId="{6ACE783B-0130-4655-9BFF-035DB055ABF1}" srcOrd="0" destOrd="0" presId="urn:microsoft.com/office/officeart/2005/8/layout/default"/>
    <dgm:cxn modelId="{439E0364-E4F1-4E91-94BC-C7C59777C12A}" type="presOf" srcId="{A78DC4A2-345B-4D6C-80FE-37CE93B1B1F8}" destId="{F0942B25-65EF-4CEF-AC0C-1884DF8D3DA3}" srcOrd="0" destOrd="0" presId="urn:microsoft.com/office/officeart/2005/8/layout/default"/>
    <dgm:cxn modelId="{4BFABC47-7284-4B10-88BD-9FA7CC4AEBCB}" srcId="{375AACE3-6948-4CE2-A5F7-04D013BBC893}" destId="{7E0D25B8-F2B8-4C99-B0E7-F58B45DA97B6}" srcOrd="1" destOrd="0" parTransId="{AF30C527-A265-4C50-AFAC-62DACF5D5A89}" sibTransId="{9DEFDC39-94C8-48FA-AE99-12E127C51AC5}"/>
    <dgm:cxn modelId="{0282F368-BA96-4C11-86B9-7CF43487D645}" type="presOf" srcId="{C90CDB17-1DD6-4CD0-90E4-96B4E0B553FC}" destId="{2D7129B7-9684-499A-9280-281AB2AE0760}" srcOrd="0" destOrd="0" presId="urn:microsoft.com/office/officeart/2005/8/layout/default"/>
    <dgm:cxn modelId="{59FDE56E-2BF8-4228-AB5A-8C30B59639B0}" srcId="{375AACE3-6948-4CE2-A5F7-04D013BBC893}" destId="{8C9AC302-555F-44B8-A2CB-3FA92173C001}" srcOrd="0" destOrd="0" parTransId="{3D3F6CFD-BF9A-418F-9AC5-D2B85DA48152}" sibTransId="{C6ABBD94-A730-4585-8C90-F491EF2B9006}"/>
    <dgm:cxn modelId="{BC28577F-1DD9-45FB-BECA-24A5F5526B32}" srcId="{375AACE3-6948-4CE2-A5F7-04D013BBC893}" destId="{984A5771-5D9B-4BED-A098-056DA4675749}" srcOrd="5" destOrd="0" parTransId="{CC0DF959-42E4-445E-9390-1409D784BF19}" sibTransId="{59FB9C88-7398-4AF5-93C3-56DE93DA19D7}"/>
    <dgm:cxn modelId="{D20E5F8C-1D07-4FEB-B6BB-BE62307C96C4}" srcId="{375AACE3-6948-4CE2-A5F7-04D013BBC893}" destId="{A78DC4A2-345B-4D6C-80FE-37CE93B1B1F8}" srcOrd="3" destOrd="0" parTransId="{C3B24263-F882-4F47-B4DD-F825398BD547}" sibTransId="{903F0A70-DB8C-4E43-B5DB-50305352D40E}"/>
    <dgm:cxn modelId="{0D459B9C-C277-412F-9620-A2E8DFDA8A57}" type="presOf" srcId="{FA37A74D-E754-4276-A18F-679BF4D536D2}" destId="{D2367A82-187E-4AB5-A5B2-500D8F4713D4}" srcOrd="0" destOrd="0" presId="urn:microsoft.com/office/officeart/2005/8/layout/default"/>
    <dgm:cxn modelId="{FA4FADD6-B765-4C01-B369-A9FC744B1127}" type="presOf" srcId="{8C9AC302-555F-44B8-A2CB-3FA92173C001}" destId="{074AEDBE-1CDB-43DB-B92C-9F243189DDEF}" srcOrd="0" destOrd="0" presId="urn:microsoft.com/office/officeart/2005/8/layout/default"/>
    <dgm:cxn modelId="{0AC04FE2-71B6-4F80-8AB9-0DB6EACAA389}" srcId="{375AACE3-6948-4CE2-A5F7-04D013BBC893}" destId="{C90CDB17-1DD6-4CD0-90E4-96B4E0B553FC}" srcOrd="4" destOrd="0" parTransId="{DBAD5AD0-79B8-4D96-8AEC-9BD98AD77F9D}" sibTransId="{D7B4535C-D4C2-4E41-B92A-F12902E355D9}"/>
    <dgm:cxn modelId="{0AC502ED-7856-471C-BA70-98A3A77E994F}" type="presOf" srcId="{375AACE3-6948-4CE2-A5F7-04D013BBC893}" destId="{5B843DBB-EFAA-42D0-B7DA-D7A1851F60D0}" srcOrd="0" destOrd="0" presId="urn:microsoft.com/office/officeart/2005/8/layout/default"/>
    <dgm:cxn modelId="{5BA6E136-3AB3-4B3C-95F1-483AF73CBAE4}" type="presParOf" srcId="{5B843DBB-EFAA-42D0-B7DA-D7A1851F60D0}" destId="{074AEDBE-1CDB-43DB-B92C-9F243189DDEF}" srcOrd="0" destOrd="0" presId="urn:microsoft.com/office/officeart/2005/8/layout/default"/>
    <dgm:cxn modelId="{23D50640-8C37-4431-B70C-E0F4AB7B0CFE}" type="presParOf" srcId="{5B843DBB-EFAA-42D0-B7DA-D7A1851F60D0}" destId="{08D7AF06-83EF-499D-A6AE-B0140B80C2D7}" srcOrd="1" destOrd="0" presId="urn:microsoft.com/office/officeart/2005/8/layout/default"/>
    <dgm:cxn modelId="{E9847B19-315D-4DA0-ADC9-3374E662FF42}" type="presParOf" srcId="{5B843DBB-EFAA-42D0-B7DA-D7A1851F60D0}" destId="{6ACE783B-0130-4655-9BFF-035DB055ABF1}" srcOrd="2" destOrd="0" presId="urn:microsoft.com/office/officeart/2005/8/layout/default"/>
    <dgm:cxn modelId="{9AFA434E-0B43-4BFA-9BD4-191383EDC27A}" type="presParOf" srcId="{5B843DBB-EFAA-42D0-B7DA-D7A1851F60D0}" destId="{D06E582C-0517-43F8-9390-010CB8CEBD3C}" srcOrd="3" destOrd="0" presId="urn:microsoft.com/office/officeart/2005/8/layout/default"/>
    <dgm:cxn modelId="{EE630212-D5A1-4015-A8EF-AF4C75C1F90B}" type="presParOf" srcId="{5B843DBB-EFAA-42D0-B7DA-D7A1851F60D0}" destId="{D2367A82-187E-4AB5-A5B2-500D8F4713D4}" srcOrd="4" destOrd="0" presId="urn:microsoft.com/office/officeart/2005/8/layout/default"/>
    <dgm:cxn modelId="{96C1EFFA-ED2D-4E90-A49F-C47552410DBB}" type="presParOf" srcId="{5B843DBB-EFAA-42D0-B7DA-D7A1851F60D0}" destId="{84F7D242-C84A-4650-8CF4-AE3D03328260}" srcOrd="5" destOrd="0" presId="urn:microsoft.com/office/officeart/2005/8/layout/default"/>
    <dgm:cxn modelId="{946289F4-A62B-4388-B664-6A8FD4690096}" type="presParOf" srcId="{5B843DBB-EFAA-42D0-B7DA-D7A1851F60D0}" destId="{F0942B25-65EF-4CEF-AC0C-1884DF8D3DA3}" srcOrd="6" destOrd="0" presId="urn:microsoft.com/office/officeart/2005/8/layout/default"/>
    <dgm:cxn modelId="{6D5BEAE1-93A5-4443-A5AF-09BE9679E2DB}" type="presParOf" srcId="{5B843DBB-EFAA-42D0-B7DA-D7A1851F60D0}" destId="{FB486F0D-9B95-4057-B135-0D5D641E7576}" srcOrd="7" destOrd="0" presId="urn:microsoft.com/office/officeart/2005/8/layout/default"/>
    <dgm:cxn modelId="{52258550-F6FD-4A52-ADE0-41C100E02BA7}" type="presParOf" srcId="{5B843DBB-EFAA-42D0-B7DA-D7A1851F60D0}" destId="{2D7129B7-9684-499A-9280-281AB2AE0760}" srcOrd="8" destOrd="0" presId="urn:microsoft.com/office/officeart/2005/8/layout/default"/>
    <dgm:cxn modelId="{DC05AD9E-BFF8-45D6-9A98-8820EC62DEE9}" type="presParOf" srcId="{5B843DBB-EFAA-42D0-B7DA-D7A1851F60D0}" destId="{2C7CEF5F-B0FC-4C9E-A262-6A6099666753}" srcOrd="9" destOrd="0" presId="urn:microsoft.com/office/officeart/2005/8/layout/default"/>
    <dgm:cxn modelId="{5C696449-A896-4F70-A5F3-DBCBED62CA0E}" type="presParOf" srcId="{5B843DBB-EFAA-42D0-B7DA-D7A1851F60D0}" destId="{9249324D-82F7-49A7-B97F-32315D202810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9976A4-06DD-421F-B9B0-1F4A28652A6A}">
      <dsp:nvSpPr>
        <dsp:cNvPr id="0" name=""/>
        <dsp:cNvSpPr/>
      </dsp:nvSpPr>
      <dsp:spPr>
        <a:xfrm>
          <a:off x="0" y="1719755"/>
          <a:ext cx="5086350" cy="7679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实施部署运营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719755"/>
        <a:ext cx="1525905" cy="767919"/>
      </dsp:txXfrm>
    </dsp:sp>
    <dsp:sp modelId="{766F16BA-7BDE-4EB9-867A-0F741522918C}">
      <dsp:nvSpPr>
        <dsp:cNvPr id="0" name=""/>
        <dsp:cNvSpPr/>
      </dsp:nvSpPr>
      <dsp:spPr>
        <a:xfrm>
          <a:off x="0" y="823849"/>
          <a:ext cx="5086350" cy="7679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设计研发支撑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823849"/>
        <a:ext cx="1525905" cy="767919"/>
      </dsp:txXfrm>
    </dsp:sp>
    <dsp:sp modelId="{4FC89BA1-E5B6-41FB-B39E-E5E92C60CB93}">
      <dsp:nvSpPr>
        <dsp:cNvPr id="0" name=""/>
        <dsp:cNvSpPr/>
      </dsp:nvSpPr>
      <dsp:spPr>
        <a:xfrm>
          <a:off x="2775314" y="887842"/>
          <a:ext cx="959899" cy="639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元宇宙系统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94057" y="906585"/>
        <a:ext cx="922413" cy="602447"/>
      </dsp:txXfrm>
    </dsp:sp>
    <dsp:sp modelId="{B43A3DF1-2AAD-4E5C-A774-78B11B8AD163}">
      <dsp:nvSpPr>
        <dsp:cNvPr id="0" name=""/>
        <dsp:cNvSpPr/>
      </dsp:nvSpPr>
      <dsp:spPr>
        <a:xfrm>
          <a:off x="2007394" y="1527775"/>
          <a:ext cx="1247869" cy="255973"/>
        </a:xfrm>
        <a:custGeom>
          <a:avLst/>
          <a:gdLst/>
          <a:ahLst/>
          <a:cxnLst/>
          <a:rect l="0" t="0" r="0" b="0"/>
          <a:pathLst>
            <a:path>
              <a:moveTo>
                <a:pt x="1247869" y="0"/>
              </a:moveTo>
              <a:lnTo>
                <a:pt x="1247869" y="127986"/>
              </a:lnTo>
              <a:lnTo>
                <a:pt x="0" y="127986"/>
              </a:lnTo>
              <a:lnTo>
                <a:pt x="0" y="2559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88B5B0-6A7E-4275-801A-D5AFC61DDF08}">
      <dsp:nvSpPr>
        <dsp:cNvPr id="0" name=""/>
        <dsp:cNvSpPr/>
      </dsp:nvSpPr>
      <dsp:spPr>
        <a:xfrm>
          <a:off x="1527444" y="1783749"/>
          <a:ext cx="959899" cy="639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元宇宙平台</a:t>
          </a:r>
          <a:b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Ａ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46187" y="1802492"/>
        <a:ext cx="922413" cy="602447"/>
      </dsp:txXfrm>
    </dsp:sp>
    <dsp:sp modelId="{8D8107A0-AC58-4DDD-9A8C-52E3508E19AF}">
      <dsp:nvSpPr>
        <dsp:cNvPr id="0" name=""/>
        <dsp:cNvSpPr/>
      </dsp:nvSpPr>
      <dsp:spPr>
        <a:xfrm>
          <a:off x="3209544" y="1527775"/>
          <a:ext cx="91440" cy="2559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59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644DB0-7D5E-4CBA-A0D0-F732ED9EAEE6}">
      <dsp:nvSpPr>
        <dsp:cNvPr id="0" name=""/>
        <dsp:cNvSpPr/>
      </dsp:nvSpPr>
      <dsp:spPr>
        <a:xfrm>
          <a:off x="2775314" y="1783749"/>
          <a:ext cx="959899" cy="639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元宇宙平台</a:t>
          </a:r>
          <a:b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Ｂ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94057" y="1802492"/>
        <a:ext cx="922413" cy="602447"/>
      </dsp:txXfrm>
    </dsp:sp>
    <dsp:sp modelId="{26DFED72-1232-4A2A-BC00-3A8A14EEDA4D}">
      <dsp:nvSpPr>
        <dsp:cNvPr id="0" name=""/>
        <dsp:cNvSpPr/>
      </dsp:nvSpPr>
      <dsp:spPr>
        <a:xfrm>
          <a:off x="3255263" y="1527775"/>
          <a:ext cx="1247869" cy="2559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986"/>
              </a:lnTo>
              <a:lnTo>
                <a:pt x="1247869" y="127986"/>
              </a:lnTo>
              <a:lnTo>
                <a:pt x="1247869" y="2559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DEAEDD-E82E-4662-87FD-E296522CF5EF}">
      <dsp:nvSpPr>
        <dsp:cNvPr id="0" name=""/>
        <dsp:cNvSpPr/>
      </dsp:nvSpPr>
      <dsp:spPr>
        <a:xfrm>
          <a:off x="4023183" y="1783749"/>
          <a:ext cx="959899" cy="639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元宇宙平台</a:t>
          </a:r>
          <a:b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Ｃ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41926" y="1802492"/>
        <a:ext cx="922413" cy="60244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899322-DAB0-4EA4-A646-0716F7585CE4}">
      <dsp:nvSpPr>
        <dsp:cNvPr id="0" name=""/>
        <dsp:cNvSpPr/>
      </dsp:nvSpPr>
      <dsp:spPr>
        <a:xfrm>
          <a:off x="3649023" y="2040722"/>
          <a:ext cx="574791" cy="3022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290"/>
              </a:lnTo>
              <a:lnTo>
                <a:pt x="574791" y="3022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C849F5-B7A7-46AA-AA41-9EB0A5B001C2}">
      <dsp:nvSpPr>
        <dsp:cNvPr id="0" name=""/>
        <dsp:cNvSpPr/>
      </dsp:nvSpPr>
      <dsp:spPr>
        <a:xfrm>
          <a:off x="2137072" y="768904"/>
          <a:ext cx="1511950" cy="6470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5842"/>
              </a:lnTo>
              <a:lnTo>
                <a:pt x="1511950" y="515842"/>
              </a:lnTo>
              <a:lnTo>
                <a:pt x="1511950" y="6470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BD2615-1C3C-4EA6-B0B6-2B37C821D671}">
      <dsp:nvSpPr>
        <dsp:cNvPr id="0" name=""/>
        <dsp:cNvSpPr/>
      </dsp:nvSpPr>
      <dsp:spPr>
        <a:xfrm>
          <a:off x="2137072" y="2040722"/>
          <a:ext cx="574791" cy="3022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290"/>
              </a:lnTo>
              <a:lnTo>
                <a:pt x="574791" y="3022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F27F1C-E76B-4711-9C5D-DF615AC60F73}">
      <dsp:nvSpPr>
        <dsp:cNvPr id="0" name=""/>
        <dsp:cNvSpPr/>
      </dsp:nvSpPr>
      <dsp:spPr>
        <a:xfrm>
          <a:off x="2091352" y="768904"/>
          <a:ext cx="91440" cy="6470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70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7DCEB6-431C-49EE-BB2E-710D109015FA}">
      <dsp:nvSpPr>
        <dsp:cNvPr id="0" name=""/>
        <dsp:cNvSpPr/>
      </dsp:nvSpPr>
      <dsp:spPr>
        <a:xfrm>
          <a:off x="625122" y="2040722"/>
          <a:ext cx="574791" cy="3022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290"/>
              </a:lnTo>
              <a:lnTo>
                <a:pt x="574791" y="3022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7CC298-3766-4157-9DFC-ADADCE43D962}">
      <dsp:nvSpPr>
        <dsp:cNvPr id="0" name=""/>
        <dsp:cNvSpPr/>
      </dsp:nvSpPr>
      <dsp:spPr>
        <a:xfrm>
          <a:off x="625122" y="768904"/>
          <a:ext cx="1511950" cy="647044"/>
        </a:xfrm>
        <a:custGeom>
          <a:avLst/>
          <a:gdLst/>
          <a:ahLst/>
          <a:cxnLst/>
          <a:rect l="0" t="0" r="0" b="0"/>
          <a:pathLst>
            <a:path>
              <a:moveTo>
                <a:pt x="1511950" y="0"/>
              </a:moveTo>
              <a:lnTo>
                <a:pt x="1511950" y="515842"/>
              </a:lnTo>
              <a:lnTo>
                <a:pt x="0" y="515842"/>
              </a:lnTo>
              <a:lnTo>
                <a:pt x="0" y="6470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1D0FBF-1B39-49F7-8406-667B7F3C1733}">
      <dsp:nvSpPr>
        <dsp:cNvPr id="0" name=""/>
        <dsp:cNvSpPr/>
      </dsp:nvSpPr>
      <dsp:spPr>
        <a:xfrm>
          <a:off x="1824686" y="144131"/>
          <a:ext cx="624772" cy="62477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8A1543-AD1F-4BA7-B20A-07582D36D05B}">
      <dsp:nvSpPr>
        <dsp:cNvPr id="0" name=""/>
        <dsp:cNvSpPr/>
      </dsp:nvSpPr>
      <dsp:spPr>
        <a:xfrm>
          <a:off x="1824686" y="144131"/>
          <a:ext cx="624772" cy="62477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94833E-2543-43E2-974D-316C5653DF65}">
      <dsp:nvSpPr>
        <dsp:cNvPr id="0" name=""/>
        <dsp:cNvSpPr/>
      </dsp:nvSpPr>
      <dsp:spPr>
        <a:xfrm>
          <a:off x="1512299" y="256591"/>
          <a:ext cx="1249545" cy="39985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12299" y="256591"/>
        <a:ext cx="1249545" cy="399854"/>
      </dsp:txXfrm>
    </dsp:sp>
    <dsp:sp modelId="{CEC108EE-0559-4D40-98CA-E338C918CF99}">
      <dsp:nvSpPr>
        <dsp:cNvPr id="0" name=""/>
        <dsp:cNvSpPr/>
      </dsp:nvSpPr>
      <dsp:spPr>
        <a:xfrm>
          <a:off x="312735" y="1415949"/>
          <a:ext cx="624772" cy="62477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D664CB-484D-4BC0-B15E-2F0EAE774E96}">
      <dsp:nvSpPr>
        <dsp:cNvPr id="0" name=""/>
        <dsp:cNvSpPr/>
      </dsp:nvSpPr>
      <dsp:spPr>
        <a:xfrm>
          <a:off x="312735" y="1415949"/>
          <a:ext cx="624772" cy="62477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39634F-7A3E-4893-B24E-13CBEA6788E8}">
      <dsp:nvSpPr>
        <dsp:cNvPr id="0" name=""/>
        <dsp:cNvSpPr/>
      </dsp:nvSpPr>
      <dsp:spPr>
        <a:xfrm>
          <a:off x="349" y="1528408"/>
          <a:ext cx="1249545" cy="39985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交易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9" y="1528408"/>
        <a:ext cx="1249545" cy="399854"/>
      </dsp:txXfrm>
    </dsp:sp>
    <dsp:sp modelId="{65A61D58-7B95-41DA-A17E-3D658D6A961F}">
      <dsp:nvSpPr>
        <dsp:cNvPr id="0" name=""/>
        <dsp:cNvSpPr/>
      </dsp:nvSpPr>
      <dsp:spPr>
        <a:xfrm>
          <a:off x="1124940" y="2230553"/>
          <a:ext cx="624772" cy="62477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CE9A5B-21D7-4C25-A8CF-1D0BF57DCC60}">
      <dsp:nvSpPr>
        <dsp:cNvPr id="0" name=""/>
        <dsp:cNvSpPr/>
      </dsp:nvSpPr>
      <dsp:spPr>
        <a:xfrm>
          <a:off x="1124940" y="2230553"/>
          <a:ext cx="624772" cy="62477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43D9E6-4BC4-4C18-ACA6-0DEBE1315FB2}">
      <dsp:nvSpPr>
        <dsp:cNvPr id="0" name=""/>
        <dsp:cNvSpPr/>
      </dsp:nvSpPr>
      <dsp:spPr>
        <a:xfrm>
          <a:off x="812554" y="2343012"/>
          <a:ext cx="1249545" cy="39985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碳积分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12554" y="2343012"/>
        <a:ext cx="1249545" cy="399854"/>
      </dsp:txXfrm>
    </dsp:sp>
    <dsp:sp modelId="{E83CBD53-CD71-4488-A193-58558B26FF97}">
      <dsp:nvSpPr>
        <dsp:cNvPr id="0" name=""/>
        <dsp:cNvSpPr/>
      </dsp:nvSpPr>
      <dsp:spPr>
        <a:xfrm>
          <a:off x="1824686" y="1415949"/>
          <a:ext cx="624772" cy="62477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04DD18-F721-4267-A2C7-AD868E3C0827}">
      <dsp:nvSpPr>
        <dsp:cNvPr id="0" name=""/>
        <dsp:cNvSpPr/>
      </dsp:nvSpPr>
      <dsp:spPr>
        <a:xfrm>
          <a:off x="1824686" y="1415949"/>
          <a:ext cx="624772" cy="62477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057FBD-4D61-47C2-A1D4-90D764A08477}">
      <dsp:nvSpPr>
        <dsp:cNvPr id="0" name=""/>
        <dsp:cNvSpPr/>
      </dsp:nvSpPr>
      <dsp:spPr>
        <a:xfrm>
          <a:off x="1512299" y="1528408"/>
          <a:ext cx="1249545" cy="39985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交易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12299" y="1528408"/>
        <a:ext cx="1249545" cy="399854"/>
      </dsp:txXfrm>
    </dsp:sp>
    <dsp:sp modelId="{C1A4F654-F90A-46CA-9F33-39D3B797AD7C}">
      <dsp:nvSpPr>
        <dsp:cNvPr id="0" name=""/>
        <dsp:cNvSpPr/>
      </dsp:nvSpPr>
      <dsp:spPr>
        <a:xfrm>
          <a:off x="2636890" y="2230553"/>
          <a:ext cx="624772" cy="62477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0C5642-2F45-4636-9CC0-93D40EF4D213}">
      <dsp:nvSpPr>
        <dsp:cNvPr id="0" name=""/>
        <dsp:cNvSpPr/>
      </dsp:nvSpPr>
      <dsp:spPr>
        <a:xfrm>
          <a:off x="2636890" y="2230553"/>
          <a:ext cx="624772" cy="62477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B8A9E0-7810-4483-BBF5-DA0CE5AD64D0}">
      <dsp:nvSpPr>
        <dsp:cNvPr id="0" name=""/>
        <dsp:cNvSpPr/>
      </dsp:nvSpPr>
      <dsp:spPr>
        <a:xfrm>
          <a:off x="2324504" y="2343012"/>
          <a:ext cx="1249545" cy="39985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碳积分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24504" y="2343012"/>
        <a:ext cx="1249545" cy="399854"/>
      </dsp:txXfrm>
    </dsp:sp>
    <dsp:sp modelId="{D825AC19-FBF0-474C-A2C3-47106E12B756}">
      <dsp:nvSpPr>
        <dsp:cNvPr id="0" name=""/>
        <dsp:cNvSpPr/>
      </dsp:nvSpPr>
      <dsp:spPr>
        <a:xfrm>
          <a:off x="3336636" y="1415949"/>
          <a:ext cx="624772" cy="62477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B1DE27-6FC1-4459-B61C-79F014EDE53D}">
      <dsp:nvSpPr>
        <dsp:cNvPr id="0" name=""/>
        <dsp:cNvSpPr/>
      </dsp:nvSpPr>
      <dsp:spPr>
        <a:xfrm>
          <a:off x="3336636" y="1415949"/>
          <a:ext cx="624772" cy="62477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6BE0E7-F05B-499F-9400-D1F9610DDA06}">
      <dsp:nvSpPr>
        <dsp:cNvPr id="0" name=""/>
        <dsp:cNvSpPr/>
      </dsp:nvSpPr>
      <dsp:spPr>
        <a:xfrm>
          <a:off x="3024250" y="1528408"/>
          <a:ext cx="1249545" cy="39985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交易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24250" y="1528408"/>
        <a:ext cx="1249545" cy="399854"/>
      </dsp:txXfrm>
    </dsp:sp>
    <dsp:sp modelId="{E239A008-90F6-4A1C-BAC6-A8E28E9C6A38}">
      <dsp:nvSpPr>
        <dsp:cNvPr id="0" name=""/>
        <dsp:cNvSpPr/>
      </dsp:nvSpPr>
      <dsp:spPr>
        <a:xfrm>
          <a:off x="4148841" y="2230553"/>
          <a:ext cx="624772" cy="62477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632687-B176-4A5C-8D74-FC852901EE71}">
      <dsp:nvSpPr>
        <dsp:cNvPr id="0" name=""/>
        <dsp:cNvSpPr/>
      </dsp:nvSpPr>
      <dsp:spPr>
        <a:xfrm>
          <a:off x="4148841" y="2230553"/>
          <a:ext cx="624772" cy="62477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EF8A21-5D8C-4AF8-A000-1C5F4B18D5E5}">
      <dsp:nvSpPr>
        <dsp:cNvPr id="0" name=""/>
        <dsp:cNvSpPr/>
      </dsp:nvSpPr>
      <dsp:spPr>
        <a:xfrm>
          <a:off x="3836454" y="2343012"/>
          <a:ext cx="1249545" cy="39985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>
              <a:latin typeface="微软雅黑" panose="020B0503020204020204" pitchFamily="34" charset="-122"/>
              <a:ea typeface="微软雅黑" panose="020B0503020204020204" pitchFamily="34" charset="-122"/>
            </a:rPr>
            <a:t>碳积分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36454" y="2343012"/>
        <a:ext cx="1249545" cy="39985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54843-D385-4754-A6D2-6450CF975619}">
      <dsp:nvSpPr>
        <dsp:cNvPr id="0" name=""/>
        <dsp:cNvSpPr/>
      </dsp:nvSpPr>
      <dsp:spPr>
        <a:xfrm>
          <a:off x="27302" y="0"/>
          <a:ext cx="2272314" cy="2272314"/>
        </a:xfrm>
        <a:prstGeom prst="ellips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地域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66373" y="113615"/>
        <a:ext cx="794173" cy="340847"/>
      </dsp:txXfrm>
    </dsp:sp>
    <dsp:sp modelId="{37EE8847-2FAA-40A7-BEEE-A065BC889315}">
      <dsp:nvSpPr>
        <dsp:cNvPr id="0" name=""/>
        <dsp:cNvSpPr/>
      </dsp:nvSpPr>
      <dsp:spPr>
        <a:xfrm>
          <a:off x="297690" y="568078"/>
          <a:ext cx="1704235" cy="1704235"/>
        </a:xfrm>
        <a:prstGeom prst="ellipse">
          <a:avLst/>
        </a:prstGeom>
        <a:solidFill>
          <a:schemeClr val="accent1">
            <a:shade val="80000"/>
            <a:hueOff val="78930"/>
            <a:satOff val="370"/>
            <a:lumOff val="1242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52721" y="674593"/>
        <a:ext cx="794173" cy="319544"/>
      </dsp:txXfrm>
    </dsp:sp>
    <dsp:sp modelId="{83D82BBF-E93C-4E0A-94B1-F848A6367580}">
      <dsp:nvSpPr>
        <dsp:cNvPr id="0" name=""/>
        <dsp:cNvSpPr/>
      </dsp:nvSpPr>
      <dsp:spPr>
        <a:xfrm>
          <a:off x="581730" y="1136157"/>
          <a:ext cx="1136157" cy="1136157"/>
        </a:xfrm>
        <a:prstGeom prst="ellipse">
          <a:avLst/>
        </a:prstGeom>
        <a:solidFill>
          <a:schemeClr val="accent1">
            <a:shade val="80000"/>
            <a:hueOff val="157861"/>
            <a:satOff val="741"/>
            <a:lumOff val="248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交易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48116" y="1420196"/>
        <a:ext cx="803384" cy="56807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54843-D385-4754-A6D2-6450CF975619}">
      <dsp:nvSpPr>
        <dsp:cNvPr id="0" name=""/>
        <dsp:cNvSpPr/>
      </dsp:nvSpPr>
      <dsp:spPr>
        <a:xfrm>
          <a:off x="0" y="0"/>
          <a:ext cx="2272314" cy="2272314"/>
        </a:xfrm>
        <a:prstGeom prst="ellips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类型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39070" y="113615"/>
        <a:ext cx="794173" cy="340847"/>
      </dsp:txXfrm>
    </dsp:sp>
    <dsp:sp modelId="{37EE8847-2FAA-40A7-BEEE-A065BC889315}">
      <dsp:nvSpPr>
        <dsp:cNvPr id="0" name=""/>
        <dsp:cNvSpPr/>
      </dsp:nvSpPr>
      <dsp:spPr>
        <a:xfrm>
          <a:off x="297690" y="568078"/>
          <a:ext cx="1704235" cy="1704235"/>
        </a:xfrm>
        <a:prstGeom prst="ellipse">
          <a:avLst/>
        </a:prstGeom>
        <a:solidFill>
          <a:schemeClr val="accent1">
            <a:shade val="80000"/>
            <a:hueOff val="78930"/>
            <a:satOff val="370"/>
            <a:lumOff val="1242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52721" y="674593"/>
        <a:ext cx="794173" cy="319544"/>
      </dsp:txXfrm>
    </dsp:sp>
    <dsp:sp modelId="{83D82BBF-E93C-4E0A-94B1-F848A6367580}">
      <dsp:nvSpPr>
        <dsp:cNvPr id="0" name=""/>
        <dsp:cNvSpPr/>
      </dsp:nvSpPr>
      <dsp:spPr>
        <a:xfrm>
          <a:off x="581730" y="1136157"/>
          <a:ext cx="1136157" cy="1136157"/>
        </a:xfrm>
        <a:prstGeom prst="ellipse">
          <a:avLst/>
        </a:prstGeom>
        <a:solidFill>
          <a:schemeClr val="accent1">
            <a:shade val="80000"/>
            <a:hueOff val="157861"/>
            <a:satOff val="741"/>
            <a:lumOff val="248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交易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48116" y="1420196"/>
        <a:ext cx="803384" cy="56807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E579A8-C9C9-436F-994E-469CE6F3DE27}">
      <dsp:nvSpPr>
        <dsp:cNvPr id="0" name=""/>
        <dsp:cNvSpPr/>
      </dsp:nvSpPr>
      <dsp:spPr>
        <a:xfrm>
          <a:off x="0" y="2031940"/>
          <a:ext cx="5086350" cy="5642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交易层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031940"/>
        <a:ext cx="1525905" cy="564266"/>
      </dsp:txXfrm>
    </dsp:sp>
    <dsp:sp modelId="{711F50F4-2692-418A-9776-9BF3CF55771A}">
      <dsp:nvSpPr>
        <dsp:cNvPr id="0" name=""/>
        <dsp:cNvSpPr/>
      </dsp:nvSpPr>
      <dsp:spPr>
        <a:xfrm>
          <a:off x="0" y="1373629"/>
          <a:ext cx="5086350" cy="5642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项目层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373629"/>
        <a:ext cx="1525905" cy="564266"/>
      </dsp:txXfrm>
    </dsp:sp>
    <dsp:sp modelId="{901BBD9A-6454-495B-BDAD-B6351630A7F0}">
      <dsp:nvSpPr>
        <dsp:cNvPr id="0" name=""/>
        <dsp:cNvSpPr/>
      </dsp:nvSpPr>
      <dsp:spPr>
        <a:xfrm>
          <a:off x="0" y="715317"/>
          <a:ext cx="5086350" cy="5642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体系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&amp; 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地域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715317"/>
        <a:ext cx="1525905" cy="564266"/>
      </dsp:txXfrm>
    </dsp:sp>
    <dsp:sp modelId="{8957DFA7-7101-4E8A-8A84-4CE76B291858}">
      <dsp:nvSpPr>
        <dsp:cNvPr id="0" name=""/>
        <dsp:cNvSpPr/>
      </dsp:nvSpPr>
      <dsp:spPr>
        <a:xfrm>
          <a:off x="2181844" y="762339"/>
          <a:ext cx="2146838" cy="4702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体系          地域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95616" y="776111"/>
        <a:ext cx="2119294" cy="442678"/>
      </dsp:txXfrm>
    </dsp:sp>
    <dsp:sp modelId="{5350F6EB-AC78-44FA-BCD8-9A46B87186D9}">
      <dsp:nvSpPr>
        <dsp:cNvPr id="0" name=""/>
        <dsp:cNvSpPr/>
      </dsp:nvSpPr>
      <dsp:spPr>
        <a:xfrm>
          <a:off x="2338330" y="1232562"/>
          <a:ext cx="916933" cy="188088"/>
        </a:xfrm>
        <a:custGeom>
          <a:avLst/>
          <a:gdLst/>
          <a:ahLst/>
          <a:cxnLst/>
          <a:rect l="0" t="0" r="0" b="0"/>
          <a:pathLst>
            <a:path>
              <a:moveTo>
                <a:pt x="916933" y="0"/>
              </a:moveTo>
              <a:lnTo>
                <a:pt x="916933" y="94044"/>
              </a:lnTo>
              <a:lnTo>
                <a:pt x="0" y="94044"/>
              </a:lnTo>
              <a:lnTo>
                <a:pt x="0" y="1880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DA2CD8-C3F8-497D-B431-258801FC39DD}">
      <dsp:nvSpPr>
        <dsp:cNvPr id="0" name=""/>
        <dsp:cNvSpPr/>
      </dsp:nvSpPr>
      <dsp:spPr>
        <a:xfrm>
          <a:off x="1985663" y="1420651"/>
          <a:ext cx="705333" cy="4702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99435" y="1434423"/>
        <a:ext cx="677789" cy="442678"/>
      </dsp:txXfrm>
    </dsp:sp>
    <dsp:sp modelId="{779FA1F9-1C44-40F6-9090-773910D7D394}">
      <dsp:nvSpPr>
        <dsp:cNvPr id="0" name=""/>
        <dsp:cNvSpPr/>
      </dsp:nvSpPr>
      <dsp:spPr>
        <a:xfrm>
          <a:off x="1879863" y="1890873"/>
          <a:ext cx="458466" cy="188088"/>
        </a:xfrm>
        <a:custGeom>
          <a:avLst/>
          <a:gdLst/>
          <a:ahLst/>
          <a:cxnLst/>
          <a:rect l="0" t="0" r="0" b="0"/>
          <a:pathLst>
            <a:path>
              <a:moveTo>
                <a:pt x="458466" y="0"/>
              </a:moveTo>
              <a:lnTo>
                <a:pt x="458466" y="94044"/>
              </a:lnTo>
              <a:lnTo>
                <a:pt x="0" y="94044"/>
              </a:lnTo>
              <a:lnTo>
                <a:pt x="0" y="1880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D5C64D-0D50-4059-BF41-7B09C16A98D5}">
      <dsp:nvSpPr>
        <dsp:cNvPr id="0" name=""/>
        <dsp:cNvSpPr/>
      </dsp:nvSpPr>
      <dsp:spPr>
        <a:xfrm>
          <a:off x="1527196" y="2078962"/>
          <a:ext cx="705333" cy="4702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交易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40968" y="2092734"/>
        <a:ext cx="677789" cy="442678"/>
      </dsp:txXfrm>
    </dsp:sp>
    <dsp:sp modelId="{B035A6EF-EFB3-46E4-B4C0-CF6C830B2D73}">
      <dsp:nvSpPr>
        <dsp:cNvPr id="0" name=""/>
        <dsp:cNvSpPr/>
      </dsp:nvSpPr>
      <dsp:spPr>
        <a:xfrm>
          <a:off x="2338330" y="1890873"/>
          <a:ext cx="458466" cy="188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044"/>
              </a:lnTo>
              <a:lnTo>
                <a:pt x="458466" y="94044"/>
              </a:lnTo>
              <a:lnTo>
                <a:pt x="458466" y="1880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D3963-10C5-4AEF-9C4C-F9B2D3D73312}">
      <dsp:nvSpPr>
        <dsp:cNvPr id="0" name=""/>
        <dsp:cNvSpPr/>
      </dsp:nvSpPr>
      <dsp:spPr>
        <a:xfrm>
          <a:off x="2444130" y="2078962"/>
          <a:ext cx="705333" cy="4702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57902" y="2092734"/>
        <a:ext cx="677789" cy="442678"/>
      </dsp:txXfrm>
    </dsp:sp>
    <dsp:sp modelId="{639502F2-2EFB-43C3-95B1-84E7C58186C2}">
      <dsp:nvSpPr>
        <dsp:cNvPr id="0" name=""/>
        <dsp:cNvSpPr/>
      </dsp:nvSpPr>
      <dsp:spPr>
        <a:xfrm>
          <a:off x="3255264" y="1232562"/>
          <a:ext cx="916933" cy="188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044"/>
              </a:lnTo>
              <a:lnTo>
                <a:pt x="916933" y="94044"/>
              </a:lnTo>
              <a:lnTo>
                <a:pt x="916933" y="1880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4FD219-B5F6-4700-8871-FD37641BD506}">
      <dsp:nvSpPr>
        <dsp:cNvPr id="0" name=""/>
        <dsp:cNvSpPr/>
      </dsp:nvSpPr>
      <dsp:spPr>
        <a:xfrm>
          <a:off x="3819530" y="1420651"/>
          <a:ext cx="705333" cy="4702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33302" y="1434423"/>
        <a:ext cx="677789" cy="442678"/>
      </dsp:txXfrm>
    </dsp:sp>
    <dsp:sp modelId="{91ECD894-54BB-482B-B4C9-693BE742CE60}">
      <dsp:nvSpPr>
        <dsp:cNvPr id="0" name=""/>
        <dsp:cNvSpPr/>
      </dsp:nvSpPr>
      <dsp:spPr>
        <a:xfrm>
          <a:off x="3713730" y="1890873"/>
          <a:ext cx="458466" cy="188088"/>
        </a:xfrm>
        <a:custGeom>
          <a:avLst/>
          <a:gdLst/>
          <a:ahLst/>
          <a:cxnLst/>
          <a:rect l="0" t="0" r="0" b="0"/>
          <a:pathLst>
            <a:path>
              <a:moveTo>
                <a:pt x="458466" y="0"/>
              </a:moveTo>
              <a:lnTo>
                <a:pt x="458466" y="94044"/>
              </a:lnTo>
              <a:lnTo>
                <a:pt x="0" y="94044"/>
              </a:lnTo>
              <a:lnTo>
                <a:pt x="0" y="1880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7D3B0D-D152-406F-8872-03B0DB6502EC}">
      <dsp:nvSpPr>
        <dsp:cNvPr id="0" name=""/>
        <dsp:cNvSpPr/>
      </dsp:nvSpPr>
      <dsp:spPr>
        <a:xfrm>
          <a:off x="3361064" y="2078962"/>
          <a:ext cx="705333" cy="4702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74836" y="2092734"/>
        <a:ext cx="677789" cy="442678"/>
      </dsp:txXfrm>
    </dsp:sp>
    <dsp:sp modelId="{F45F67E8-3CF3-46B7-96B2-9794097D3457}">
      <dsp:nvSpPr>
        <dsp:cNvPr id="0" name=""/>
        <dsp:cNvSpPr/>
      </dsp:nvSpPr>
      <dsp:spPr>
        <a:xfrm>
          <a:off x="4172197" y="1890873"/>
          <a:ext cx="458466" cy="188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044"/>
              </a:lnTo>
              <a:lnTo>
                <a:pt x="458466" y="94044"/>
              </a:lnTo>
              <a:lnTo>
                <a:pt x="458466" y="1880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3CE033-E678-47C0-9B96-AA9E2FF7A6E8}">
      <dsp:nvSpPr>
        <dsp:cNvPr id="0" name=""/>
        <dsp:cNvSpPr/>
      </dsp:nvSpPr>
      <dsp:spPr>
        <a:xfrm>
          <a:off x="4277997" y="2078962"/>
          <a:ext cx="705333" cy="4702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91769" y="2092734"/>
        <a:ext cx="677789" cy="44267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E579A8-C9C9-436F-994E-469CE6F3DE27}">
      <dsp:nvSpPr>
        <dsp:cNvPr id="0" name=""/>
        <dsp:cNvSpPr/>
      </dsp:nvSpPr>
      <dsp:spPr>
        <a:xfrm>
          <a:off x="0" y="2031940"/>
          <a:ext cx="5086350" cy="5642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交易层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031940"/>
        <a:ext cx="1525905" cy="564266"/>
      </dsp:txXfrm>
    </dsp:sp>
    <dsp:sp modelId="{711F50F4-2692-418A-9776-9BF3CF55771A}">
      <dsp:nvSpPr>
        <dsp:cNvPr id="0" name=""/>
        <dsp:cNvSpPr/>
      </dsp:nvSpPr>
      <dsp:spPr>
        <a:xfrm>
          <a:off x="0" y="1373629"/>
          <a:ext cx="5086350" cy="5642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项目层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373629"/>
        <a:ext cx="1525905" cy="564266"/>
      </dsp:txXfrm>
    </dsp:sp>
    <dsp:sp modelId="{901BBD9A-6454-495B-BDAD-B6351630A7F0}">
      <dsp:nvSpPr>
        <dsp:cNvPr id="0" name=""/>
        <dsp:cNvSpPr/>
      </dsp:nvSpPr>
      <dsp:spPr>
        <a:xfrm>
          <a:off x="0" y="715317"/>
          <a:ext cx="5086350" cy="5642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体系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&amp; 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地域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715317"/>
        <a:ext cx="1525905" cy="564266"/>
      </dsp:txXfrm>
    </dsp:sp>
    <dsp:sp modelId="{8957DFA7-7101-4E8A-8A84-4CE76B291858}">
      <dsp:nvSpPr>
        <dsp:cNvPr id="0" name=""/>
        <dsp:cNvSpPr/>
      </dsp:nvSpPr>
      <dsp:spPr>
        <a:xfrm>
          <a:off x="2181844" y="762339"/>
          <a:ext cx="2146838" cy="4702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体系          地域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95616" y="776111"/>
        <a:ext cx="2119294" cy="442678"/>
      </dsp:txXfrm>
    </dsp:sp>
    <dsp:sp modelId="{5350F6EB-AC78-44FA-BCD8-9A46B87186D9}">
      <dsp:nvSpPr>
        <dsp:cNvPr id="0" name=""/>
        <dsp:cNvSpPr/>
      </dsp:nvSpPr>
      <dsp:spPr>
        <a:xfrm>
          <a:off x="2338330" y="1232562"/>
          <a:ext cx="916933" cy="188088"/>
        </a:xfrm>
        <a:custGeom>
          <a:avLst/>
          <a:gdLst/>
          <a:ahLst/>
          <a:cxnLst/>
          <a:rect l="0" t="0" r="0" b="0"/>
          <a:pathLst>
            <a:path>
              <a:moveTo>
                <a:pt x="916933" y="0"/>
              </a:moveTo>
              <a:lnTo>
                <a:pt x="916933" y="94044"/>
              </a:lnTo>
              <a:lnTo>
                <a:pt x="0" y="94044"/>
              </a:lnTo>
              <a:lnTo>
                <a:pt x="0" y="1880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DA2CD8-C3F8-497D-B431-258801FC39DD}">
      <dsp:nvSpPr>
        <dsp:cNvPr id="0" name=""/>
        <dsp:cNvSpPr/>
      </dsp:nvSpPr>
      <dsp:spPr>
        <a:xfrm>
          <a:off x="1985663" y="1420651"/>
          <a:ext cx="705333" cy="4702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99435" y="1434423"/>
        <a:ext cx="677789" cy="442678"/>
      </dsp:txXfrm>
    </dsp:sp>
    <dsp:sp modelId="{779FA1F9-1C44-40F6-9090-773910D7D394}">
      <dsp:nvSpPr>
        <dsp:cNvPr id="0" name=""/>
        <dsp:cNvSpPr/>
      </dsp:nvSpPr>
      <dsp:spPr>
        <a:xfrm>
          <a:off x="1879863" y="1890873"/>
          <a:ext cx="458466" cy="188088"/>
        </a:xfrm>
        <a:custGeom>
          <a:avLst/>
          <a:gdLst/>
          <a:ahLst/>
          <a:cxnLst/>
          <a:rect l="0" t="0" r="0" b="0"/>
          <a:pathLst>
            <a:path>
              <a:moveTo>
                <a:pt x="458466" y="0"/>
              </a:moveTo>
              <a:lnTo>
                <a:pt x="458466" y="94044"/>
              </a:lnTo>
              <a:lnTo>
                <a:pt x="0" y="94044"/>
              </a:lnTo>
              <a:lnTo>
                <a:pt x="0" y="1880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D5C64D-0D50-4059-BF41-7B09C16A98D5}">
      <dsp:nvSpPr>
        <dsp:cNvPr id="0" name=""/>
        <dsp:cNvSpPr/>
      </dsp:nvSpPr>
      <dsp:spPr>
        <a:xfrm>
          <a:off x="1527196" y="2078962"/>
          <a:ext cx="705333" cy="4702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交易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40968" y="2092734"/>
        <a:ext cx="677789" cy="442678"/>
      </dsp:txXfrm>
    </dsp:sp>
    <dsp:sp modelId="{B035A6EF-EFB3-46E4-B4C0-CF6C830B2D73}">
      <dsp:nvSpPr>
        <dsp:cNvPr id="0" name=""/>
        <dsp:cNvSpPr/>
      </dsp:nvSpPr>
      <dsp:spPr>
        <a:xfrm>
          <a:off x="2338330" y="1890873"/>
          <a:ext cx="458466" cy="188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044"/>
              </a:lnTo>
              <a:lnTo>
                <a:pt x="458466" y="94044"/>
              </a:lnTo>
              <a:lnTo>
                <a:pt x="458466" y="1880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D3963-10C5-4AEF-9C4C-F9B2D3D73312}">
      <dsp:nvSpPr>
        <dsp:cNvPr id="0" name=""/>
        <dsp:cNvSpPr/>
      </dsp:nvSpPr>
      <dsp:spPr>
        <a:xfrm>
          <a:off x="2444130" y="2078962"/>
          <a:ext cx="705333" cy="4702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57902" y="2092734"/>
        <a:ext cx="677789" cy="442678"/>
      </dsp:txXfrm>
    </dsp:sp>
    <dsp:sp modelId="{639502F2-2EFB-43C3-95B1-84E7C58186C2}">
      <dsp:nvSpPr>
        <dsp:cNvPr id="0" name=""/>
        <dsp:cNvSpPr/>
      </dsp:nvSpPr>
      <dsp:spPr>
        <a:xfrm>
          <a:off x="3255264" y="1232562"/>
          <a:ext cx="916933" cy="188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044"/>
              </a:lnTo>
              <a:lnTo>
                <a:pt x="916933" y="94044"/>
              </a:lnTo>
              <a:lnTo>
                <a:pt x="916933" y="1880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4FD219-B5F6-4700-8871-FD37641BD506}">
      <dsp:nvSpPr>
        <dsp:cNvPr id="0" name=""/>
        <dsp:cNvSpPr/>
      </dsp:nvSpPr>
      <dsp:spPr>
        <a:xfrm>
          <a:off x="3819530" y="1420651"/>
          <a:ext cx="705333" cy="4702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33302" y="1434423"/>
        <a:ext cx="677789" cy="442678"/>
      </dsp:txXfrm>
    </dsp:sp>
    <dsp:sp modelId="{91ECD894-54BB-482B-B4C9-693BE742CE60}">
      <dsp:nvSpPr>
        <dsp:cNvPr id="0" name=""/>
        <dsp:cNvSpPr/>
      </dsp:nvSpPr>
      <dsp:spPr>
        <a:xfrm>
          <a:off x="3713730" y="1890873"/>
          <a:ext cx="458466" cy="188088"/>
        </a:xfrm>
        <a:custGeom>
          <a:avLst/>
          <a:gdLst/>
          <a:ahLst/>
          <a:cxnLst/>
          <a:rect l="0" t="0" r="0" b="0"/>
          <a:pathLst>
            <a:path>
              <a:moveTo>
                <a:pt x="458466" y="0"/>
              </a:moveTo>
              <a:lnTo>
                <a:pt x="458466" y="94044"/>
              </a:lnTo>
              <a:lnTo>
                <a:pt x="0" y="94044"/>
              </a:lnTo>
              <a:lnTo>
                <a:pt x="0" y="1880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7D3B0D-D152-406F-8872-03B0DB6502EC}">
      <dsp:nvSpPr>
        <dsp:cNvPr id="0" name=""/>
        <dsp:cNvSpPr/>
      </dsp:nvSpPr>
      <dsp:spPr>
        <a:xfrm>
          <a:off x="3361064" y="2078962"/>
          <a:ext cx="705333" cy="4702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74836" y="2092734"/>
        <a:ext cx="677789" cy="442678"/>
      </dsp:txXfrm>
    </dsp:sp>
    <dsp:sp modelId="{F45F67E8-3CF3-46B7-96B2-9794097D3457}">
      <dsp:nvSpPr>
        <dsp:cNvPr id="0" name=""/>
        <dsp:cNvSpPr/>
      </dsp:nvSpPr>
      <dsp:spPr>
        <a:xfrm>
          <a:off x="4172197" y="1890873"/>
          <a:ext cx="458466" cy="188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044"/>
              </a:lnTo>
              <a:lnTo>
                <a:pt x="458466" y="94044"/>
              </a:lnTo>
              <a:lnTo>
                <a:pt x="458466" y="1880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3CE033-E678-47C0-9B96-AA9E2FF7A6E8}">
      <dsp:nvSpPr>
        <dsp:cNvPr id="0" name=""/>
        <dsp:cNvSpPr/>
      </dsp:nvSpPr>
      <dsp:spPr>
        <a:xfrm>
          <a:off x="4277997" y="2078962"/>
          <a:ext cx="705333" cy="4702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91769" y="2092734"/>
        <a:ext cx="677789" cy="44267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3662E1-D5BC-49A2-B5EC-1728F65B9174}">
      <dsp:nvSpPr>
        <dsp:cNvPr id="0" name=""/>
        <dsp:cNvSpPr/>
      </dsp:nvSpPr>
      <dsp:spPr>
        <a:xfrm>
          <a:off x="1913" y="696563"/>
          <a:ext cx="2068917" cy="1544403"/>
        </a:xfrm>
        <a:prstGeom prst="round2SameRect">
          <a:avLst>
            <a:gd name="adj1" fmla="val 8000"/>
            <a:gd name="adj2" fmla="val 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55D39D-882E-4277-B04A-52BBECDC31F7}">
      <dsp:nvSpPr>
        <dsp:cNvPr id="0" name=""/>
        <dsp:cNvSpPr/>
      </dsp:nvSpPr>
      <dsp:spPr>
        <a:xfrm>
          <a:off x="1913" y="2240966"/>
          <a:ext cx="2068917" cy="6640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0" rIns="2794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第三方平台</a:t>
          </a:r>
          <a:endParaRPr lang="en-US" sz="2200" kern="1200" dirty="0"/>
        </a:p>
      </dsp:txBody>
      <dsp:txXfrm>
        <a:off x="1913" y="2240966"/>
        <a:ext cx="1456984" cy="664093"/>
      </dsp:txXfrm>
    </dsp:sp>
    <dsp:sp modelId="{4EF2E6B3-E3DE-468C-BBBC-893707D24F0F}">
      <dsp:nvSpPr>
        <dsp:cNvPr id="0" name=""/>
        <dsp:cNvSpPr/>
      </dsp:nvSpPr>
      <dsp:spPr>
        <a:xfrm>
          <a:off x="1517424" y="2346452"/>
          <a:ext cx="724121" cy="724121"/>
        </a:xfrm>
        <a:prstGeom prst="ellipse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910553-C932-4D6B-A2BA-BF11ECC4122F}">
      <dsp:nvSpPr>
        <dsp:cNvPr id="0" name=""/>
        <dsp:cNvSpPr/>
      </dsp:nvSpPr>
      <dsp:spPr>
        <a:xfrm>
          <a:off x="2420941" y="696563"/>
          <a:ext cx="2068917" cy="1544403"/>
        </a:xfrm>
        <a:prstGeom prst="round2SameRect">
          <a:avLst>
            <a:gd name="adj1" fmla="val 8000"/>
            <a:gd name="adj2" fmla="val 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5D2DF9-C6D3-4730-921B-A60E947EB144}">
      <dsp:nvSpPr>
        <dsp:cNvPr id="0" name=""/>
        <dsp:cNvSpPr/>
      </dsp:nvSpPr>
      <dsp:spPr>
        <a:xfrm>
          <a:off x="2420941" y="2240966"/>
          <a:ext cx="2068917" cy="6640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0" rIns="2794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元宇宙平台</a:t>
          </a:r>
          <a:endParaRPr lang="en-US" sz="2200" kern="1200" dirty="0"/>
        </a:p>
      </dsp:txBody>
      <dsp:txXfrm>
        <a:off x="2420941" y="2240966"/>
        <a:ext cx="1456984" cy="664093"/>
      </dsp:txXfrm>
    </dsp:sp>
    <dsp:sp modelId="{CDF41E8F-D0B2-4AD7-90E2-760EA5D89067}">
      <dsp:nvSpPr>
        <dsp:cNvPr id="0" name=""/>
        <dsp:cNvSpPr/>
      </dsp:nvSpPr>
      <dsp:spPr>
        <a:xfrm>
          <a:off x="3936452" y="2346452"/>
          <a:ext cx="724121" cy="724121"/>
        </a:xfrm>
        <a:prstGeom prst="ellipse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726D8-AC52-4B18-8BD5-35EDFCAED206}">
      <dsp:nvSpPr>
        <dsp:cNvPr id="0" name=""/>
        <dsp:cNvSpPr/>
      </dsp:nvSpPr>
      <dsp:spPr>
        <a:xfrm>
          <a:off x="1518762" y="376404"/>
          <a:ext cx="2048825" cy="687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元宇宙服务器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38890" y="396532"/>
        <a:ext cx="2008569" cy="646974"/>
      </dsp:txXfrm>
    </dsp:sp>
    <dsp:sp modelId="{B28B7E9F-E3B5-4ACA-8F9C-3B0D105E4FAB}">
      <dsp:nvSpPr>
        <dsp:cNvPr id="0" name=""/>
        <dsp:cNvSpPr/>
      </dsp:nvSpPr>
      <dsp:spPr>
        <a:xfrm>
          <a:off x="2497454" y="1063634"/>
          <a:ext cx="91440" cy="1500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0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C5A401-3EA0-4B77-9C6E-C0982A7D64B7}">
      <dsp:nvSpPr>
        <dsp:cNvPr id="0" name=""/>
        <dsp:cNvSpPr/>
      </dsp:nvSpPr>
      <dsp:spPr>
        <a:xfrm>
          <a:off x="1518762" y="1213645"/>
          <a:ext cx="2048825" cy="687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38890" y="1233773"/>
        <a:ext cx="2008569" cy="646974"/>
      </dsp:txXfrm>
    </dsp:sp>
    <dsp:sp modelId="{6DF34806-522B-40E6-B53E-059B6F62125D}">
      <dsp:nvSpPr>
        <dsp:cNvPr id="0" name=""/>
        <dsp:cNvSpPr/>
      </dsp:nvSpPr>
      <dsp:spPr>
        <a:xfrm>
          <a:off x="709307" y="1900875"/>
          <a:ext cx="1833867" cy="828503"/>
        </a:xfrm>
        <a:custGeom>
          <a:avLst/>
          <a:gdLst/>
          <a:ahLst/>
          <a:cxnLst/>
          <a:rect l="0" t="0" r="0" b="0"/>
          <a:pathLst>
            <a:path>
              <a:moveTo>
                <a:pt x="1833867" y="0"/>
              </a:moveTo>
              <a:lnTo>
                <a:pt x="1833867" y="414251"/>
              </a:lnTo>
              <a:lnTo>
                <a:pt x="0" y="414251"/>
              </a:lnTo>
              <a:lnTo>
                <a:pt x="0" y="8285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652C1-51A1-49D3-A2BC-261898BB2845}">
      <dsp:nvSpPr>
        <dsp:cNvPr id="0" name=""/>
        <dsp:cNvSpPr/>
      </dsp:nvSpPr>
      <dsp:spPr>
        <a:xfrm>
          <a:off x="3973" y="2729379"/>
          <a:ext cx="1410667" cy="4318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623" y="2742029"/>
        <a:ext cx="1385367" cy="406599"/>
      </dsp:txXfrm>
    </dsp:sp>
    <dsp:sp modelId="{89B0B617-FF98-48DF-A617-7269892499EA}">
      <dsp:nvSpPr>
        <dsp:cNvPr id="0" name=""/>
        <dsp:cNvSpPr/>
      </dsp:nvSpPr>
      <dsp:spPr>
        <a:xfrm>
          <a:off x="2497455" y="1900875"/>
          <a:ext cx="91440" cy="8285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285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97445F-B731-4607-BFA5-BAB49A906C98}">
      <dsp:nvSpPr>
        <dsp:cNvPr id="0" name=""/>
        <dsp:cNvSpPr/>
      </dsp:nvSpPr>
      <dsp:spPr>
        <a:xfrm>
          <a:off x="1837841" y="2729379"/>
          <a:ext cx="1410667" cy="4318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50491" y="2742029"/>
        <a:ext cx="1385367" cy="406599"/>
      </dsp:txXfrm>
    </dsp:sp>
    <dsp:sp modelId="{B1811306-799A-4C4B-BAF7-5478AD995C19}">
      <dsp:nvSpPr>
        <dsp:cNvPr id="0" name=""/>
        <dsp:cNvSpPr/>
      </dsp:nvSpPr>
      <dsp:spPr>
        <a:xfrm>
          <a:off x="2543175" y="1900875"/>
          <a:ext cx="1833867" cy="828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251"/>
              </a:lnTo>
              <a:lnTo>
                <a:pt x="1833867" y="414251"/>
              </a:lnTo>
              <a:lnTo>
                <a:pt x="1833867" y="8285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6B22E-6801-40F7-ADDA-B2A64C9B89B7}">
      <dsp:nvSpPr>
        <dsp:cNvPr id="0" name=""/>
        <dsp:cNvSpPr/>
      </dsp:nvSpPr>
      <dsp:spPr>
        <a:xfrm>
          <a:off x="3671708" y="2729379"/>
          <a:ext cx="1410667" cy="4318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84358" y="2742029"/>
        <a:ext cx="1385367" cy="406599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726D8-AC52-4B18-8BD5-35EDFCAED206}">
      <dsp:nvSpPr>
        <dsp:cNvPr id="0" name=""/>
        <dsp:cNvSpPr/>
      </dsp:nvSpPr>
      <dsp:spPr>
        <a:xfrm>
          <a:off x="1837841" y="216853"/>
          <a:ext cx="1410667" cy="272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45810" y="224822"/>
        <a:ext cx="1394729" cy="256160"/>
      </dsp:txXfrm>
    </dsp:sp>
    <dsp:sp modelId="{B28B7E9F-E3B5-4ACA-8F9C-3B0D105E4FAB}">
      <dsp:nvSpPr>
        <dsp:cNvPr id="0" name=""/>
        <dsp:cNvSpPr/>
      </dsp:nvSpPr>
      <dsp:spPr>
        <a:xfrm>
          <a:off x="2497454" y="488952"/>
          <a:ext cx="91440" cy="1688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88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C5A401-3EA0-4B77-9C6E-C0982A7D64B7}">
      <dsp:nvSpPr>
        <dsp:cNvPr id="0" name=""/>
        <dsp:cNvSpPr/>
      </dsp:nvSpPr>
      <dsp:spPr>
        <a:xfrm>
          <a:off x="1837841" y="657818"/>
          <a:ext cx="1410667" cy="272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45810" y="665787"/>
        <a:ext cx="1394729" cy="256160"/>
      </dsp:txXfrm>
    </dsp:sp>
    <dsp:sp modelId="{6DF34806-522B-40E6-B53E-059B6F62125D}">
      <dsp:nvSpPr>
        <dsp:cNvPr id="0" name=""/>
        <dsp:cNvSpPr/>
      </dsp:nvSpPr>
      <dsp:spPr>
        <a:xfrm>
          <a:off x="709307" y="929917"/>
          <a:ext cx="1833867" cy="903899"/>
        </a:xfrm>
        <a:custGeom>
          <a:avLst/>
          <a:gdLst/>
          <a:ahLst/>
          <a:cxnLst/>
          <a:rect l="0" t="0" r="0" b="0"/>
          <a:pathLst>
            <a:path>
              <a:moveTo>
                <a:pt x="1833867" y="0"/>
              </a:moveTo>
              <a:lnTo>
                <a:pt x="1833867" y="451949"/>
              </a:lnTo>
              <a:lnTo>
                <a:pt x="0" y="451949"/>
              </a:lnTo>
              <a:lnTo>
                <a:pt x="0" y="9038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652C1-51A1-49D3-A2BC-261898BB2845}">
      <dsp:nvSpPr>
        <dsp:cNvPr id="0" name=""/>
        <dsp:cNvSpPr/>
      </dsp:nvSpPr>
      <dsp:spPr>
        <a:xfrm>
          <a:off x="3973" y="1833816"/>
          <a:ext cx="1410667" cy="9404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元宇宙工作站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518" y="1861361"/>
        <a:ext cx="1355577" cy="885354"/>
      </dsp:txXfrm>
    </dsp:sp>
    <dsp:sp modelId="{89B0B617-FF98-48DF-A617-7269892499EA}">
      <dsp:nvSpPr>
        <dsp:cNvPr id="0" name=""/>
        <dsp:cNvSpPr/>
      </dsp:nvSpPr>
      <dsp:spPr>
        <a:xfrm>
          <a:off x="2497455" y="929917"/>
          <a:ext cx="91440" cy="9038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038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97445F-B731-4607-BFA5-BAB49A906C98}">
      <dsp:nvSpPr>
        <dsp:cNvPr id="0" name=""/>
        <dsp:cNvSpPr/>
      </dsp:nvSpPr>
      <dsp:spPr>
        <a:xfrm>
          <a:off x="1837841" y="1833816"/>
          <a:ext cx="1410667" cy="9404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合作方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物联网关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65386" y="1861361"/>
        <a:ext cx="1355577" cy="885354"/>
      </dsp:txXfrm>
    </dsp:sp>
    <dsp:sp modelId="{B1811306-799A-4C4B-BAF7-5478AD995C19}">
      <dsp:nvSpPr>
        <dsp:cNvPr id="0" name=""/>
        <dsp:cNvSpPr/>
      </dsp:nvSpPr>
      <dsp:spPr>
        <a:xfrm>
          <a:off x="2543175" y="929917"/>
          <a:ext cx="1833867" cy="9038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1949"/>
              </a:lnTo>
              <a:lnTo>
                <a:pt x="1833867" y="451949"/>
              </a:lnTo>
              <a:lnTo>
                <a:pt x="1833867" y="9038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6B22E-6801-40F7-ADDA-B2A64C9B89B7}">
      <dsp:nvSpPr>
        <dsp:cNvPr id="0" name=""/>
        <dsp:cNvSpPr/>
      </dsp:nvSpPr>
      <dsp:spPr>
        <a:xfrm>
          <a:off x="3671708" y="1833816"/>
          <a:ext cx="1410667" cy="9404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其它客户端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99253" y="1861361"/>
        <a:ext cx="1355577" cy="88535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43EFE4-C226-467B-90E3-67D04D274838}">
      <dsp:nvSpPr>
        <dsp:cNvPr id="0" name=""/>
        <dsp:cNvSpPr/>
      </dsp:nvSpPr>
      <dsp:spPr>
        <a:xfrm>
          <a:off x="441" y="869588"/>
          <a:ext cx="2418996" cy="157234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7197" y="946344"/>
        <a:ext cx="2265484" cy="1418835"/>
      </dsp:txXfrm>
    </dsp:sp>
    <dsp:sp modelId="{47DE6EFD-1C87-47A7-B86B-A7BC75CFF087}">
      <dsp:nvSpPr>
        <dsp:cNvPr id="0" name=""/>
        <dsp:cNvSpPr/>
      </dsp:nvSpPr>
      <dsp:spPr>
        <a:xfrm>
          <a:off x="1209939" y="322527"/>
          <a:ext cx="2666470" cy="2666470"/>
        </a:xfrm>
        <a:custGeom>
          <a:avLst/>
          <a:gdLst/>
          <a:ahLst/>
          <a:cxnLst/>
          <a:rect l="0" t="0" r="0" b="0"/>
          <a:pathLst>
            <a:path>
              <a:moveTo>
                <a:pt x="269297" y="529771"/>
              </a:moveTo>
              <a:arcTo wR="1333235" hR="1333235" stAng="13023561" swAng="635287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D1BD11-74D5-4211-99F9-0E7A1DCA9FC0}">
      <dsp:nvSpPr>
        <dsp:cNvPr id="0" name=""/>
        <dsp:cNvSpPr/>
      </dsp:nvSpPr>
      <dsp:spPr>
        <a:xfrm>
          <a:off x="2666912" y="869588"/>
          <a:ext cx="2418996" cy="157234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43668" y="946344"/>
        <a:ext cx="2265484" cy="1418835"/>
      </dsp:txXfrm>
    </dsp:sp>
    <dsp:sp modelId="{519D21D0-EC1E-440D-9056-9E277C2CFDCA}">
      <dsp:nvSpPr>
        <dsp:cNvPr id="0" name=""/>
        <dsp:cNvSpPr/>
      </dsp:nvSpPr>
      <dsp:spPr>
        <a:xfrm>
          <a:off x="1209939" y="322527"/>
          <a:ext cx="2666470" cy="2666470"/>
        </a:xfrm>
        <a:custGeom>
          <a:avLst/>
          <a:gdLst/>
          <a:ahLst/>
          <a:cxnLst/>
          <a:rect l="0" t="0" r="0" b="0"/>
          <a:pathLst>
            <a:path>
              <a:moveTo>
                <a:pt x="2397172" y="2136698"/>
              </a:moveTo>
              <a:arcTo wR="1333235" hR="1333235" stAng="2223561" swAng="635287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DA686-29BB-41D3-B4B0-9FB8415A3987}">
      <dsp:nvSpPr>
        <dsp:cNvPr id="0" name=""/>
        <dsp:cNvSpPr/>
      </dsp:nvSpPr>
      <dsp:spPr>
        <a:xfrm>
          <a:off x="0" y="1719755"/>
          <a:ext cx="5086350" cy="7679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定制化业务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719755"/>
        <a:ext cx="1525905" cy="767919"/>
      </dsp:txXfrm>
    </dsp:sp>
    <dsp:sp modelId="{D8FEB816-FD1F-4F8B-98CC-AC7AA9A667BB}">
      <dsp:nvSpPr>
        <dsp:cNvPr id="0" name=""/>
        <dsp:cNvSpPr/>
      </dsp:nvSpPr>
      <dsp:spPr>
        <a:xfrm>
          <a:off x="0" y="823849"/>
          <a:ext cx="5086350" cy="7679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运行环境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823849"/>
        <a:ext cx="1525905" cy="767919"/>
      </dsp:txXfrm>
    </dsp:sp>
    <dsp:sp modelId="{D8783579-8610-4945-AD53-75F9F3C43F24}">
      <dsp:nvSpPr>
        <dsp:cNvPr id="0" name=""/>
        <dsp:cNvSpPr/>
      </dsp:nvSpPr>
      <dsp:spPr>
        <a:xfrm>
          <a:off x="2775314" y="887842"/>
          <a:ext cx="959899" cy="639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94057" y="906585"/>
        <a:ext cx="922413" cy="602447"/>
      </dsp:txXfrm>
    </dsp:sp>
    <dsp:sp modelId="{5EA93659-8446-4F50-A9CB-E0DACBE8D29F}">
      <dsp:nvSpPr>
        <dsp:cNvPr id="0" name=""/>
        <dsp:cNvSpPr/>
      </dsp:nvSpPr>
      <dsp:spPr>
        <a:xfrm>
          <a:off x="2007394" y="1527775"/>
          <a:ext cx="1247869" cy="255973"/>
        </a:xfrm>
        <a:custGeom>
          <a:avLst/>
          <a:gdLst/>
          <a:ahLst/>
          <a:cxnLst/>
          <a:rect l="0" t="0" r="0" b="0"/>
          <a:pathLst>
            <a:path>
              <a:moveTo>
                <a:pt x="1247869" y="0"/>
              </a:moveTo>
              <a:lnTo>
                <a:pt x="1247869" y="127986"/>
              </a:lnTo>
              <a:lnTo>
                <a:pt x="0" y="127986"/>
              </a:lnTo>
              <a:lnTo>
                <a:pt x="0" y="2559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F6C72F-BB3A-40AF-B077-F0EB7275CCEC}">
      <dsp:nvSpPr>
        <dsp:cNvPr id="0" name=""/>
        <dsp:cNvSpPr/>
      </dsp:nvSpPr>
      <dsp:spPr>
        <a:xfrm>
          <a:off x="1527444" y="1783749"/>
          <a:ext cx="959899" cy="639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合约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46187" y="1802492"/>
        <a:ext cx="922413" cy="602447"/>
      </dsp:txXfrm>
    </dsp:sp>
    <dsp:sp modelId="{03D49A04-1758-49E4-BACA-A2A4E7218245}">
      <dsp:nvSpPr>
        <dsp:cNvPr id="0" name=""/>
        <dsp:cNvSpPr/>
      </dsp:nvSpPr>
      <dsp:spPr>
        <a:xfrm>
          <a:off x="3209544" y="1527775"/>
          <a:ext cx="91440" cy="2559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59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0A0DFA-74CA-47AB-A71E-252DEC920FBB}">
      <dsp:nvSpPr>
        <dsp:cNvPr id="0" name=""/>
        <dsp:cNvSpPr/>
      </dsp:nvSpPr>
      <dsp:spPr>
        <a:xfrm>
          <a:off x="2775314" y="1783749"/>
          <a:ext cx="959899" cy="639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合约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94057" y="1802492"/>
        <a:ext cx="922413" cy="602447"/>
      </dsp:txXfrm>
    </dsp:sp>
    <dsp:sp modelId="{7576BE69-C9EC-4A8B-A79B-E88004E6E93D}">
      <dsp:nvSpPr>
        <dsp:cNvPr id="0" name=""/>
        <dsp:cNvSpPr/>
      </dsp:nvSpPr>
      <dsp:spPr>
        <a:xfrm>
          <a:off x="3255263" y="1527775"/>
          <a:ext cx="1247869" cy="2559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986"/>
              </a:lnTo>
              <a:lnTo>
                <a:pt x="1247869" y="127986"/>
              </a:lnTo>
              <a:lnTo>
                <a:pt x="1247869" y="2559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BFD9FF-2951-4577-B18F-23579CAE9670}">
      <dsp:nvSpPr>
        <dsp:cNvPr id="0" name=""/>
        <dsp:cNvSpPr/>
      </dsp:nvSpPr>
      <dsp:spPr>
        <a:xfrm>
          <a:off x="4023183" y="1783749"/>
          <a:ext cx="959899" cy="639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合约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41926" y="1802492"/>
        <a:ext cx="922413" cy="6024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76E923-2AF3-425E-89DA-C20AEB6C00B9}">
      <dsp:nvSpPr>
        <dsp:cNvPr id="0" name=""/>
        <dsp:cNvSpPr/>
      </dsp:nvSpPr>
      <dsp:spPr>
        <a:xfrm>
          <a:off x="2097374" y="806"/>
          <a:ext cx="891601" cy="579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项目建模</a:t>
          </a:r>
          <a:endParaRPr lang="en-US" sz="1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25665" y="29097"/>
        <a:ext cx="835019" cy="522958"/>
      </dsp:txXfrm>
    </dsp:sp>
    <dsp:sp modelId="{0DFB03C9-EFF5-4AC9-8C11-96D53362894B}">
      <dsp:nvSpPr>
        <dsp:cNvPr id="0" name=""/>
        <dsp:cNvSpPr/>
      </dsp:nvSpPr>
      <dsp:spPr>
        <a:xfrm>
          <a:off x="1177989" y="290576"/>
          <a:ext cx="2730371" cy="2730371"/>
        </a:xfrm>
        <a:custGeom>
          <a:avLst/>
          <a:gdLst/>
          <a:ahLst/>
          <a:cxnLst/>
          <a:rect l="0" t="0" r="0" b="0"/>
          <a:pathLst>
            <a:path>
              <a:moveTo>
                <a:pt x="1816682" y="76821"/>
              </a:moveTo>
              <a:arcTo wR="1365185" hR="1365185" stAng="17358755" swAng="150092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7A2721-FFDC-4255-A89D-534229E118BC}">
      <dsp:nvSpPr>
        <dsp:cNvPr id="0" name=""/>
        <dsp:cNvSpPr/>
      </dsp:nvSpPr>
      <dsp:spPr>
        <a:xfrm>
          <a:off x="3279659" y="683399"/>
          <a:ext cx="891601" cy="579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交易管理</a:t>
          </a:r>
          <a:endParaRPr lang="en-US" sz="1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07950" y="711690"/>
        <a:ext cx="835019" cy="522958"/>
      </dsp:txXfrm>
    </dsp:sp>
    <dsp:sp modelId="{1A4441C1-D563-46EB-BD55-5D938881FF7A}">
      <dsp:nvSpPr>
        <dsp:cNvPr id="0" name=""/>
        <dsp:cNvSpPr/>
      </dsp:nvSpPr>
      <dsp:spPr>
        <a:xfrm>
          <a:off x="1177989" y="290576"/>
          <a:ext cx="2730371" cy="2730371"/>
        </a:xfrm>
        <a:custGeom>
          <a:avLst/>
          <a:gdLst/>
          <a:ahLst/>
          <a:cxnLst/>
          <a:rect l="0" t="0" r="0" b="0"/>
          <a:pathLst>
            <a:path>
              <a:moveTo>
                <a:pt x="2674873" y="979893"/>
              </a:moveTo>
              <a:arcTo wR="1365185" hR="1365185" stAng="20616412" swAng="196717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C8FE0D-DF31-4960-97E2-2C7487CFE974}">
      <dsp:nvSpPr>
        <dsp:cNvPr id="0" name=""/>
        <dsp:cNvSpPr/>
      </dsp:nvSpPr>
      <dsp:spPr>
        <a:xfrm>
          <a:off x="3279659" y="2048584"/>
          <a:ext cx="891601" cy="579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远程协同</a:t>
          </a:r>
          <a:endParaRPr lang="en-US" sz="1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07950" y="2076875"/>
        <a:ext cx="835019" cy="522958"/>
      </dsp:txXfrm>
    </dsp:sp>
    <dsp:sp modelId="{4596EAE3-9869-41DB-91BF-7304B9B61B23}">
      <dsp:nvSpPr>
        <dsp:cNvPr id="0" name=""/>
        <dsp:cNvSpPr/>
      </dsp:nvSpPr>
      <dsp:spPr>
        <a:xfrm>
          <a:off x="1177989" y="290576"/>
          <a:ext cx="2730371" cy="2730371"/>
        </a:xfrm>
        <a:custGeom>
          <a:avLst/>
          <a:gdLst/>
          <a:ahLst/>
          <a:cxnLst/>
          <a:rect l="0" t="0" r="0" b="0"/>
          <a:pathLst>
            <a:path>
              <a:moveTo>
                <a:pt x="2319129" y="2341772"/>
              </a:moveTo>
              <a:arcTo wR="1365185" hR="1365185" stAng="2740319" swAng="150092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0CF099-27EC-4F5E-B479-76B4FD238C2D}">
      <dsp:nvSpPr>
        <dsp:cNvPr id="0" name=""/>
        <dsp:cNvSpPr/>
      </dsp:nvSpPr>
      <dsp:spPr>
        <a:xfrm>
          <a:off x="2097374" y="2731177"/>
          <a:ext cx="891601" cy="579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数字孪生</a:t>
          </a:r>
          <a:endParaRPr lang="en-US" sz="1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25665" y="2759468"/>
        <a:ext cx="835019" cy="522958"/>
      </dsp:txXfrm>
    </dsp:sp>
    <dsp:sp modelId="{3AB23EAB-267A-45B7-B44E-E1C26B7927A6}">
      <dsp:nvSpPr>
        <dsp:cNvPr id="0" name=""/>
        <dsp:cNvSpPr/>
      </dsp:nvSpPr>
      <dsp:spPr>
        <a:xfrm>
          <a:off x="1177989" y="290576"/>
          <a:ext cx="2730371" cy="2730371"/>
        </a:xfrm>
        <a:custGeom>
          <a:avLst/>
          <a:gdLst/>
          <a:ahLst/>
          <a:cxnLst/>
          <a:rect l="0" t="0" r="0" b="0"/>
          <a:pathLst>
            <a:path>
              <a:moveTo>
                <a:pt x="913688" y="2653549"/>
              </a:moveTo>
              <a:arcTo wR="1365185" hR="1365185" stAng="6558755" swAng="150092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5D6D42-8F49-44FA-90E5-2103CF9B6B38}">
      <dsp:nvSpPr>
        <dsp:cNvPr id="0" name=""/>
        <dsp:cNvSpPr/>
      </dsp:nvSpPr>
      <dsp:spPr>
        <a:xfrm>
          <a:off x="915088" y="2048584"/>
          <a:ext cx="891601" cy="579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>
              <a:latin typeface="微软雅黑" panose="020B0503020204020204" pitchFamily="34" charset="-122"/>
              <a:ea typeface="微软雅黑" panose="020B0503020204020204" pitchFamily="34" charset="-122"/>
            </a:rPr>
            <a:t>分</a:t>
          </a: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析预测</a:t>
          </a:r>
          <a:endParaRPr lang="en-US" sz="1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43379" y="2076875"/>
        <a:ext cx="835019" cy="522958"/>
      </dsp:txXfrm>
    </dsp:sp>
    <dsp:sp modelId="{F1C40A89-384C-444A-8963-C21E9221E744}">
      <dsp:nvSpPr>
        <dsp:cNvPr id="0" name=""/>
        <dsp:cNvSpPr/>
      </dsp:nvSpPr>
      <dsp:spPr>
        <a:xfrm>
          <a:off x="1177989" y="290576"/>
          <a:ext cx="2730371" cy="2730371"/>
        </a:xfrm>
        <a:custGeom>
          <a:avLst/>
          <a:gdLst/>
          <a:ahLst/>
          <a:cxnLst/>
          <a:rect l="0" t="0" r="0" b="0"/>
          <a:pathLst>
            <a:path>
              <a:moveTo>
                <a:pt x="55497" y="1750477"/>
              </a:moveTo>
              <a:arcTo wR="1365185" hR="1365185" stAng="9816412" swAng="196717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CFC7F4-3132-48A7-A80C-2828B31785A6}">
      <dsp:nvSpPr>
        <dsp:cNvPr id="0" name=""/>
        <dsp:cNvSpPr/>
      </dsp:nvSpPr>
      <dsp:spPr>
        <a:xfrm>
          <a:off x="915088" y="683399"/>
          <a:ext cx="891601" cy="579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碳积分账户</a:t>
          </a:r>
          <a:endParaRPr lang="en-US" sz="1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43379" y="711690"/>
        <a:ext cx="835019" cy="522958"/>
      </dsp:txXfrm>
    </dsp:sp>
    <dsp:sp modelId="{FE99B061-67FA-4797-A39A-4368F3B5A3B9}">
      <dsp:nvSpPr>
        <dsp:cNvPr id="0" name=""/>
        <dsp:cNvSpPr/>
      </dsp:nvSpPr>
      <dsp:spPr>
        <a:xfrm>
          <a:off x="1177989" y="290576"/>
          <a:ext cx="2730371" cy="2730371"/>
        </a:xfrm>
        <a:custGeom>
          <a:avLst/>
          <a:gdLst/>
          <a:ahLst/>
          <a:cxnLst/>
          <a:rect l="0" t="0" r="0" b="0"/>
          <a:pathLst>
            <a:path>
              <a:moveTo>
                <a:pt x="411241" y="388598"/>
              </a:moveTo>
              <a:arcTo wR="1365185" hR="1365185" stAng="13540319" swAng="150092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DA1912-A949-471A-AA44-DC4841162829}">
      <dsp:nvSpPr>
        <dsp:cNvPr id="0" name=""/>
        <dsp:cNvSpPr/>
      </dsp:nvSpPr>
      <dsp:spPr>
        <a:xfrm>
          <a:off x="1131264" y="1199758"/>
          <a:ext cx="912008" cy="9120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变量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64824" y="1333318"/>
        <a:ext cx="644888" cy="644888"/>
      </dsp:txXfrm>
    </dsp:sp>
    <dsp:sp modelId="{CAFAAF3B-303D-4F0F-8156-654FA00EB603}">
      <dsp:nvSpPr>
        <dsp:cNvPr id="0" name=""/>
        <dsp:cNvSpPr/>
      </dsp:nvSpPr>
      <dsp:spPr>
        <a:xfrm rot="16200000">
          <a:off x="1449733" y="1036366"/>
          <a:ext cx="275071" cy="51711"/>
        </a:xfrm>
        <a:custGeom>
          <a:avLst/>
          <a:gdLst/>
          <a:ahLst/>
          <a:cxnLst/>
          <a:rect l="0" t="0" r="0" b="0"/>
          <a:pathLst>
            <a:path>
              <a:moveTo>
                <a:pt x="0" y="25855"/>
              </a:moveTo>
              <a:lnTo>
                <a:pt x="275071" y="258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80392" y="1055345"/>
        <a:ext cx="13753" cy="13753"/>
      </dsp:txXfrm>
    </dsp:sp>
    <dsp:sp modelId="{92F6B9A1-45BA-4BA0-828D-82474BACF03B}">
      <dsp:nvSpPr>
        <dsp:cNvPr id="0" name=""/>
        <dsp:cNvSpPr/>
      </dsp:nvSpPr>
      <dsp:spPr>
        <a:xfrm>
          <a:off x="1131264" y="12677"/>
          <a:ext cx="912008" cy="9120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变量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64824" y="146237"/>
        <a:ext cx="644888" cy="644888"/>
      </dsp:txXfrm>
    </dsp:sp>
    <dsp:sp modelId="{105A9F11-6635-429D-9284-408306532A4C}">
      <dsp:nvSpPr>
        <dsp:cNvPr id="0" name=""/>
        <dsp:cNvSpPr/>
      </dsp:nvSpPr>
      <dsp:spPr>
        <a:xfrm rot="5400000">
          <a:off x="1449733" y="2223446"/>
          <a:ext cx="275071" cy="51711"/>
        </a:xfrm>
        <a:custGeom>
          <a:avLst/>
          <a:gdLst/>
          <a:ahLst/>
          <a:cxnLst/>
          <a:rect l="0" t="0" r="0" b="0"/>
          <a:pathLst>
            <a:path>
              <a:moveTo>
                <a:pt x="0" y="25855"/>
              </a:moveTo>
              <a:lnTo>
                <a:pt x="275071" y="258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80392" y="2242426"/>
        <a:ext cx="13753" cy="13753"/>
      </dsp:txXfrm>
    </dsp:sp>
    <dsp:sp modelId="{121342F2-B17E-4A11-95E7-6D8CB8F293FF}">
      <dsp:nvSpPr>
        <dsp:cNvPr id="0" name=""/>
        <dsp:cNvSpPr/>
      </dsp:nvSpPr>
      <dsp:spPr>
        <a:xfrm>
          <a:off x="1131264" y="2386838"/>
          <a:ext cx="912008" cy="9120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变量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64824" y="2520398"/>
        <a:ext cx="644888" cy="644888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DA1912-A949-471A-AA44-DC4841162829}">
      <dsp:nvSpPr>
        <dsp:cNvPr id="0" name=""/>
        <dsp:cNvSpPr/>
      </dsp:nvSpPr>
      <dsp:spPr>
        <a:xfrm>
          <a:off x="724345" y="1199817"/>
          <a:ext cx="911200" cy="9112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57787" y="1333259"/>
        <a:ext cx="644316" cy="644316"/>
      </dsp:txXfrm>
    </dsp:sp>
    <dsp:sp modelId="{CAFAAF3B-303D-4F0F-8156-654FA00EB603}">
      <dsp:nvSpPr>
        <dsp:cNvPr id="0" name=""/>
        <dsp:cNvSpPr/>
      </dsp:nvSpPr>
      <dsp:spPr>
        <a:xfrm rot="16200000">
          <a:off x="1042372" y="1027493"/>
          <a:ext cx="275145" cy="69501"/>
        </a:xfrm>
        <a:custGeom>
          <a:avLst/>
          <a:gdLst/>
          <a:ahLst/>
          <a:cxnLst/>
          <a:rect l="0" t="0" r="0" b="0"/>
          <a:pathLst>
            <a:path>
              <a:moveTo>
                <a:pt x="0" y="34750"/>
              </a:moveTo>
              <a:lnTo>
                <a:pt x="275145" y="347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73066" y="1055365"/>
        <a:ext cx="13757" cy="13757"/>
      </dsp:txXfrm>
    </dsp:sp>
    <dsp:sp modelId="{92F6B9A1-45BA-4BA0-828D-82474BACF03B}">
      <dsp:nvSpPr>
        <dsp:cNvPr id="0" name=""/>
        <dsp:cNvSpPr/>
      </dsp:nvSpPr>
      <dsp:spPr>
        <a:xfrm>
          <a:off x="724345" y="13471"/>
          <a:ext cx="911200" cy="9112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57787" y="146913"/>
        <a:ext cx="644316" cy="644316"/>
      </dsp:txXfrm>
    </dsp:sp>
    <dsp:sp modelId="{105A9F11-6635-429D-9284-408306532A4C}">
      <dsp:nvSpPr>
        <dsp:cNvPr id="0" name=""/>
        <dsp:cNvSpPr/>
      </dsp:nvSpPr>
      <dsp:spPr>
        <a:xfrm rot="5400000">
          <a:off x="1042372" y="2213839"/>
          <a:ext cx="275145" cy="69501"/>
        </a:xfrm>
        <a:custGeom>
          <a:avLst/>
          <a:gdLst/>
          <a:ahLst/>
          <a:cxnLst/>
          <a:rect l="0" t="0" r="0" b="0"/>
          <a:pathLst>
            <a:path>
              <a:moveTo>
                <a:pt x="0" y="34750"/>
              </a:moveTo>
              <a:lnTo>
                <a:pt x="275145" y="347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73066" y="2241711"/>
        <a:ext cx="13757" cy="13757"/>
      </dsp:txXfrm>
    </dsp:sp>
    <dsp:sp modelId="{121342F2-B17E-4A11-95E7-6D8CB8F293FF}">
      <dsp:nvSpPr>
        <dsp:cNvPr id="0" name=""/>
        <dsp:cNvSpPr/>
      </dsp:nvSpPr>
      <dsp:spPr>
        <a:xfrm>
          <a:off x="724345" y="2386163"/>
          <a:ext cx="911200" cy="9112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57787" y="2519605"/>
        <a:ext cx="644316" cy="6443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05C165-044D-4A97-836A-1BDF0366DDDD}">
      <dsp:nvSpPr>
        <dsp:cNvPr id="0" name=""/>
        <dsp:cNvSpPr/>
      </dsp:nvSpPr>
      <dsp:spPr>
        <a:xfrm>
          <a:off x="2061612" y="1150945"/>
          <a:ext cx="481562" cy="504816"/>
        </a:xfrm>
        <a:custGeom>
          <a:avLst/>
          <a:gdLst/>
          <a:ahLst/>
          <a:cxnLst/>
          <a:rect l="0" t="0" r="0" b="0"/>
          <a:pathLst>
            <a:path>
              <a:moveTo>
                <a:pt x="481562" y="0"/>
              </a:moveTo>
              <a:lnTo>
                <a:pt x="481562" y="504816"/>
              </a:lnTo>
              <a:lnTo>
                <a:pt x="0" y="5048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AE6F7F-306F-48F0-8816-B9C449057657}">
      <dsp:nvSpPr>
        <dsp:cNvPr id="0" name=""/>
        <dsp:cNvSpPr/>
      </dsp:nvSpPr>
      <dsp:spPr>
        <a:xfrm>
          <a:off x="2543175" y="1150945"/>
          <a:ext cx="1991830" cy="10096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403"/>
              </a:lnTo>
              <a:lnTo>
                <a:pt x="1991830" y="894403"/>
              </a:lnTo>
              <a:lnTo>
                <a:pt x="1991830" y="10096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61AE47-CEA5-4F9D-B63F-1E7AB937E9BC}">
      <dsp:nvSpPr>
        <dsp:cNvPr id="0" name=""/>
        <dsp:cNvSpPr/>
      </dsp:nvSpPr>
      <dsp:spPr>
        <a:xfrm>
          <a:off x="2543175" y="1150945"/>
          <a:ext cx="663943" cy="10096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403"/>
              </a:lnTo>
              <a:lnTo>
                <a:pt x="663943" y="894403"/>
              </a:lnTo>
              <a:lnTo>
                <a:pt x="663943" y="10096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F5957D-90C9-491A-8886-0BD6A36B18AE}">
      <dsp:nvSpPr>
        <dsp:cNvPr id="0" name=""/>
        <dsp:cNvSpPr/>
      </dsp:nvSpPr>
      <dsp:spPr>
        <a:xfrm>
          <a:off x="1879231" y="1150945"/>
          <a:ext cx="663943" cy="1009633"/>
        </a:xfrm>
        <a:custGeom>
          <a:avLst/>
          <a:gdLst/>
          <a:ahLst/>
          <a:cxnLst/>
          <a:rect l="0" t="0" r="0" b="0"/>
          <a:pathLst>
            <a:path>
              <a:moveTo>
                <a:pt x="663943" y="0"/>
              </a:moveTo>
              <a:lnTo>
                <a:pt x="663943" y="894403"/>
              </a:lnTo>
              <a:lnTo>
                <a:pt x="0" y="894403"/>
              </a:lnTo>
              <a:lnTo>
                <a:pt x="0" y="10096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721A96-2F5A-4DBB-A733-CB0B58CD64D6}">
      <dsp:nvSpPr>
        <dsp:cNvPr id="0" name=""/>
        <dsp:cNvSpPr/>
      </dsp:nvSpPr>
      <dsp:spPr>
        <a:xfrm>
          <a:off x="551344" y="1150945"/>
          <a:ext cx="1991830" cy="1009633"/>
        </a:xfrm>
        <a:custGeom>
          <a:avLst/>
          <a:gdLst/>
          <a:ahLst/>
          <a:cxnLst/>
          <a:rect l="0" t="0" r="0" b="0"/>
          <a:pathLst>
            <a:path>
              <a:moveTo>
                <a:pt x="1991830" y="0"/>
              </a:moveTo>
              <a:lnTo>
                <a:pt x="1991830" y="894403"/>
              </a:lnTo>
              <a:lnTo>
                <a:pt x="0" y="894403"/>
              </a:lnTo>
              <a:lnTo>
                <a:pt x="0" y="10096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92FEA6-3DCA-497C-B4E6-42BEC8F47723}">
      <dsp:nvSpPr>
        <dsp:cNvPr id="0" name=""/>
        <dsp:cNvSpPr/>
      </dsp:nvSpPr>
      <dsp:spPr>
        <a:xfrm>
          <a:off x="1994461" y="602232"/>
          <a:ext cx="1097427" cy="548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城乡元宇宙</a:t>
          </a:r>
          <a:br>
            <a:rPr lang="en-US" altLang="zh-CN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服务器</a:t>
          </a:r>
          <a:endParaRPr lang="en-US" sz="1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94461" y="602232"/>
        <a:ext cx="1097427" cy="548713"/>
      </dsp:txXfrm>
    </dsp:sp>
    <dsp:sp modelId="{6012A568-6ABE-4755-A194-7CE025DA25F0}">
      <dsp:nvSpPr>
        <dsp:cNvPr id="0" name=""/>
        <dsp:cNvSpPr/>
      </dsp:nvSpPr>
      <dsp:spPr>
        <a:xfrm>
          <a:off x="2631" y="2160579"/>
          <a:ext cx="1097427" cy="548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城乡元宇宙</a:t>
          </a:r>
          <a:br>
            <a:rPr lang="en-US" altLang="zh-CN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工作站</a:t>
          </a:r>
          <a:endParaRPr lang="en-US" sz="1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31" y="2160579"/>
        <a:ext cx="1097427" cy="548713"/>
      </dsp:txXfrm>
    </dsp:sp>
    <dsp:sp modelId="{185A2DA1-D2F4-4461-AD29-8CF3489C2F9E}">
      <dsp:nvSpPr>
        <dsp:cNvPr id="0" name=""/>
        <dsp:cNvSpPr/>
      </dsp:nvSpPr>
      <dsp:spPr>
        <a:xfrm>
          <a:off x="1330517" y="2160579"/>
          <a:ext cx="1097427" cy="548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合作方</a:t>
          </a:r>
          <a:br>
            <a:rPr lang="en-US" altLang="zh-CN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物联网关</a:t>
          </a:r>
          <a:endParaRPr lang="en-US" sz="1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30517" y="2160579"/>
        <a:ext cx="1097427" cy="548713"/>
      </dsp:txXfrm>
    </dsp:sp>
    <dsp:sp modelId="{17586728-9D54-4262-A118-E8FF4B89CBD9}">
      <dsp:nvSpPr>
        <dsp:cNvPr id="0" name=""/>
        <dsp:cNvSpPr/>
      </dsp:nvSpPr>
      <dsp:spPr>
        <a:xfrm>
          <a:off x="2658404" y="2160579"/>
          <a:ext cx="1097427" cy="548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手机</a:t>
          </a:r>
          <a:endParaRPr lang="en-US" sz="1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58404" y="2160579"/>
        <a:ext cx="1097427" cy="548713"/>
      </dsp:txXfrm>
    </dsp:sp>
    <dsp:sp modelId="{D56A536E-EA23-44F5-8ED2-F0561C1E896A}">
      <dsp:nvSpPr>
        <dsp:cNvPr id="0" name=""/>
        <dsp:cNvSpPr/>
      </dsp:nvSpPr>
      <dsp:spPr>
        <a:xfrm>
          <a:off x="3986291" y="2160579"/>
          <a:ext cx="1097427" cy="548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PC</a:t>
          </a:r>
        </a:p>
      </dsp:txBody>
      <dsp:txXfrm>
        <a:off x="3986291" y="2160579"/>
        <a:ext cx="1097427" cy="548713"/>
      </dsp:txXfrm>
    </dsp:sp>
    <dsp:sp modelId="{3E666D42-BA99-4D6E-ACDD-66E58F8EEFDF}">
      <dsp:nvSpPr>
        <dsp:cNvPr id="0" name=""/>
        <dsp:cNvSpPr/>
      </dsp:nvSpPr>
      <dsp:spPr>
        <a:xfrm>
          <a:off x="964185" y="1381405"/>
          <a:ext cx="1097427" cy="548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对外引用</a:t>
          </a:r>
          <a:endParaRPr lang="en-US" sz="1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64185" y="1381405"/>
        <a:ext cx="1097427" cy="5487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50ED39-74C3-45B6-A5C1-B91E996125B7}">
      <dsp:nvSpPr>
        <dsp:cNvPr id="0" name=""/>
        <dsp:cNvSpPr/>
      </dsp:nvSpPr>
      <dsp:spPr>
        <a:xfrm rot="16200000">
          <a:off x="-608959" y="611551"/>
          <a:ext cx="3767137" cy="2544033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可视化呈现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地理空间性和时间阶段性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用户远程操控感和教育娱乐感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5400000">
        <a:off x="2593" y="753426"/>
        <a:ext cx="2544033" cy="2260283"/>
      </dsp:txXfrm>
    </dsp:sp>
    <dsp:sp modelId="{EA6AB6B5-A614-410B-94EB-74442ABD7EB8}">
      <dsp:nvSpPr>
        <dsp:cNvPr id="0" name=""/>
        <dsp:cNvSpPr/>
      </dsp:nvSpPr>
      <dsp:spPr>
        <a:xfrm rot="16200000">
          <a:off x="2125876" y="611551"/>
          <a:ext cx="3767137" cy="2544033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去中心化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每个部署的平台相对规模较小、较专业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平台间可结成联盟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5400000">
        <a:off x="2737428" y="753426"/>
        <a:ext cx="2544033" cy="2260283"/>
      </dsp:txXfrm>
    </dsp:sp>
    <dsp:sp modelId="{A0E7942B-E085-49E3-8F5B-F09501C906C2}">
      <dsp:nvSpPr>
        <dsp:cNvPr id="0" name=""/>
        <dsp:cNvSpPr/>
      </dsp:nvSpPr>
      <dsp:spPr>
        <a:xfrm rot="16200000">
          <a:off x="4860711" y="611551"/>
          <a:ext cx="3767137" cy="2544033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低成本运维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极低运维成本和技术门槛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弹性要求入驻项目的配合能力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5400000">
        <a:off x="5472263" y="753426"/>
        <a:ext cx="2544033" cy="2260283"/>
      </dsp:txXfrm>
    </dsp:sp>
    <dsp:sp modelId="{51C4F050-58C4-4DE3-AD6F-FE25D804BF73}">
      <dsp:nvSpPr>
        <dsp:cNvPr id="0" name=""/>
        <dsp:cNvSpPr/>
      </dsp:nvSpPr>
      <dsp:spPr>
        <a:xfrm rot="16200000">
          <a:off x="7595547" y="611551"/>
          <a:ext cx="3767137" cy="2544033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多业态及业务定制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系统预设业态模板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用建模语言灵活定义业务规则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5400000">
        <a:off x="8207099" y="753426"/>
        <a:ext cx="2544033" cy="22602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298284-2207-4D79-96C6-2F9B60EE7A72}">
      <dsp:nvSpPr>
        <dsp:cNvPr id="0" name=""/>
        <dsp:cNvSpPr/>
      </dsp:nvSpPr>
      <dsp:spPr>
        <a:xfrm>
          <a:off x="2543175" y="1540532"/>
          <a:ext cx="1991830" cy="230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229"/>
              </a:lnTo>
              <a:lnTo>
                <a:pt x="1991830" y="115229"/>
              </a:lnTo>
              <a:lnTo>
                <a:pt x="1991830" y="2304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FACFBF-A654-4E8C-AC16-432935E9E0A7}">
      <dsp:nvSpPr>
        <dsp:cNvPr id="0" name=""/>
        <dsp:cNvSpPr/>
      </dsp:nvSpPr>
      <dsp:spPr>
        <a:xfrm>
          <a:off x="2543175" y="1540532"/>
          <a:ext cx="663943" cy="230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229"/>
              </a:lnTo>
              <a:lnTo>
                <a:pt x="663943" y="115229"/>
              </a:lnTo>
              <a:lnTo>
                <a:pt x="663943" y="2304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ADB694-78E3-432E-B31C-FCD687AD5384}">
      <dsp:nvSpPr>
        <dsp:cNvPr id="0" name=""/>
        <dsp:cNvSpPr/>
      </dsp:nvSpPr>
      <dsp:spPr>
        <a:xfrm>
          <a:off x="1879231" y="1540532"/>
          <a:ext cx="663943" cy="230459"/>
        </a:xfrm>
        <a:custGeom>
          <a:avLst/>
          <a:gdLst/>
          <a:ahLst/>
          <a:cxnLst/>
          <a:rect l="0" t="0" r="0" b="0"/>
          <a:pathLst>
            <a:path>
              <a:moveTo>
                <a:pt x="663943" y="0"/>
              </a:moveTo>
              <a:lnTo>
                <a:pt x="663943" y="115229"/>
              </a:lnTo>
              <a:lnTo>
                <a:pt x="0" y="115229"/>
              </a:lnTo>
              <a:lnTo>
                <a:pt x="0" y="2304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D00F76-3B1B-4B28-A11E-7A8A4D3CE88A}">
      <dsp:nvSpPr>
        <dsp:cNvPr id="0" name=""/>
        <dsp:cNvSpPr/>
      </dsp:nvSpPr>
      <dsp:spPr>
        <a:xfrm>
          <a:off x="551344" y="1540532"/>
          <a:ext cx="1991830" cy="230459"/>
        </a:xfrm>
        <a:custGeom>
          <a:avLst/>
          <a:gdLst/>
          <a:ahLst/>
          <a:cxnLst/>
          <a:rect l="0" t="0" r="0" b="0"/>
          <a:pathLst>
            <a:path>
              <a:moveTo>
                <a:pt x="1991830" y="0"/>
              </a:moveTo>
              <a:lnTo>
                <a:pt x="1991830" y="115229"/>
              </a:lnTo>
              <a:lnTo>
                <a:pt x="0" y="115229"/>
              </a:lnTo>
              <a:lnTo>
                <a:pt x="0" y="2304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527A01-755F-46B2-9FB4-18E9BF984FA6}">
      <dsp:nvSpPr>
        <dsp:cNvPr id="0" name=""/>
        <dsp:cNvSpPr/>
      </dsp:nvSpPr>
      <dsp:spPr>
        <a:xfrm>
          <a:off x="1994461" y="991819"/>
          <a:ext cx="1097427" cy="5487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机构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94461" y="991819"/>
        <a:ext cx="1097427" cy="548713"/>
      </dsp:txXfrm>
    </dsp:sp>
    <dsp:sp modelId="{8F4BD8D5-6F23-4916-A256-88FE4830F71E}">
      <dsp:nvSpPr>
        <dsp:cNvPr id="0" name=""/>
        <dsp:cNvSpPr/>
      </dsp:nvSpPr>
      <dsp:spPr>
        <a:xfrm>
          <a:off x="2631" y="1770992"/>
          <a:ext cx="1097427" cy="5487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31" y="1770992"/>
        <a:ext cx="1097427" cy="548713"/>
      </dsp:txXfrm>
    </dsp:sp>
    <dsp:sp modelId="{B4EB0C54-887F-40EC-8580-3847FC687F8D}">
      <dsp:nvSpPr>
        <dsp:cNvPr id="0" name=""/>
        <dsp:cNvSpPr/>
      </dsp:nvSpPr>
      <dsp:spPr>
        <a:xfrm>
          <a:off x="1330517" y="1770992"/>
          <a:ext cx="1097427" cy="5487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30517" y="1770992"/>
        <a:ext cx="1097427" cy="548713"/>
      </dsp:txXfrm>
    </dsp:sp>
    <dsp:sp modelId="{9FD57AAD-C52F-441F-8C30-A6435DA52849}">
      <dsp:nvSpPr>
        <dsp:cNvPr id="0" name=""/>
        <dsp:cNvSpPr/>
      </dsp:nvSpPr>
      <dsp:spPr>
        <a:xfrm>
          <a:off x="2658404" y="1770992"/>
          <a:ext cx="1097427" cy="5487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58404" y="1770992"/>
        <a:ext cx="1097427" cy="548713"/>
      </dsp:txXfrm>
    </dsp:sp>
    <dsp:sp modelId="{8E5E122B-09CF-46F6-B6F0-607FB4FA0B9D}">
      <dsp:nvSpPr>
        <dsp:cNvPr id="0" name=""/>
        <dsp:cNvSpPr/>
      </dsp:nvSpPr>
      <dsp:spPr>
        <a:xfrm>
          <a:off x="3986291" y="1770992"/>
          <a:ext cx="1097427" cy="5487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86291" y="1770992"/>
        <a:ext cx="1097427" cy="54871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688587-3791-47A8-9A68-B993F872C56F}">
      <dsp:nvSpPr>
        <dsp:cNvPr id="0" name=""/>
        <dsp:cNvSpPr/>
      </dsp:nvSpPr>
      <dsp:spPr>
        <a:xfrm>
          <a:off x="2452" y="1321456"/>
          <a:ext cx="1337222" cy="66861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70000"/>
                <a:satMod val="100000"/>
                <a:lumMod val="110000"/>
              </a:schemeClr>
            </a:gs>
            <a:gs pos="50000">
              <a:schemeClr val="accent1">
                <a:tint val="75000"/>
                <a:satMod val="101000"/>
                <a:lumMod val="105000"/>
              </a:schemeClr>
            </a:gs>
            <a:gs pos="100000">
              <a:schemeClr val="accent1">
                <a:tint val="82000"/>
                <a:satMod val="104000"/>
                <a:lumMod val="105000"/>
              </a:schemeClr>
            </a:gs>
          </a:gsLst>
          <a:lin ang="2700000" scaled="0"/>
        </a:gradFill>
        <a:ln w="9525" cap="flat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变量／操作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035" y="1341039"/>
        <a:ext cx="1298056" cy="629445"/>
      </dsp:txXfrm>
    </dsp:sp>
    <dsp:sp modelId="{A1DE1624-A906-4831-A3BC-2A3C6836045D}">
      <dsp:nvSpPr>
        <dsp:cNvPr id="0" name=""/>
        <dsp:cNvSpPr/>
      </dsp:nvSpPr>
      <dsp:spPr>
        <a:xfrm>
          <a:off x="1339674" y="1637591"/>
          <a:ext cx="534888" cy="36342"/>
        </a:xfrm>
        <a:custGeom>
          <a:avLst/>
          <a:gdLst/>
          <a:ahLst/>
          <a:cxnLst/>
          <a:rect l="0" t="0" r="0" b="0"/>
          <a:pathLst>
            <a:path>
              <a:moveTo>
                <a:pt x="0" y="18171"/>
              </a:moveTo>
              <a:lnTo>
                <a:pt x="534888" y="181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93747" y="1642390"/>
        <a:ext cx="26744" cy="26744"/>
      </dsp:txXfrm>
    </dsp:sp>
    <dsp:sp modelId="{5920781C-3993-46FE-8A78-B37734116D17}">
      <dsp:nvSpPr>
        <dsp:cNvPr id="0" name=""/>
        <dsp:cNvSpPr/>
      </dsp:nvSpPr>
      <dsp:spPr>
        <a:xfrm>
          <a:off x="1874563" y="1321456"/>
          <a:ext cx="1337222" cy="6686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元变量／元操作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94146" y="1341039"/>
        <a:ext cx="1298056" cy="629445"/>
      </dsp:txXfrm>
    </dsp:sp>
    <dsp:sp modelId="{CCB4A288-895D-471B-AA60-66B548BF2BF9}">
      <dsp:nvSpPr>
        <dsp:cNvPr id="0" name=""/>
        <dsp:cNvSpPr/>
      </dsp:nvSpPr>
      <dsp:spPr>
        <a:xfrm rot="17692822">
          <a:off x="2843555" y="1060914"/>
          <a:ext cx="1271350" cy="36342"/>
        </a:xfrm>
        <a:custGeom>
          <a:avLst/>
          <a:gdLst/>
          <a:ahLst/>
          <a:cxnLst/>
          <a:rect l="0" t="0" r="0" b="0"/>
          <a:pathLst>
            <a:path>
              <a:moveTo>
                <a:pt x="0" y="18171"/>
              </a:moveTo>
              <a:lnTo>
                <a:pt x="1271350" y="181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47446" y="1047301"/>
        <a:ext cx="63567" cy="63567"/>
      </dsp:txXfrm>
    </dsp:sp>
    <dsp:sp modelId="{7BDB65BA-711A-43E8-B070-2EDDF0387BDD}">
      <dsp:nvSpPr>
        <dsp:cNvPr id="0" name=""/>
        <dsp:cNvSpPr/>
      </dsp:nvSpPr>
      <dsp:spPr>
        <a:xfrm>
          <a:off x="3746675" y="168102"/>
          <a:ext cx="1337222" cy="6686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形态Ａ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66258" y="187685"/>
        <a:ext cx="1298056" cy="629445"/>
      </dsp:txXfrm>
    </dsp:sp>
    <dsp:sp modelId="{5FB56A9B-11E8-4313-952E-423D62D95ED0}">
      <dsp:nvSpPr>
        <dsp:cNvPr id="0" name=""/>
        <dsp:cNvSpPr/>
      </dsp:nvSpPr>
      <dsp:spPr>
        <a:xfrm rot="19457599">
          <a:off x="3149871" y="1445365"/>
          <a:ext cx="658717" cy="36342"/>
        </a:xfrm>
        <a:custGeom>
          <a:avLst/>
          <a:gdLst/>
          <a:ahLst/>
          <a:cxnLst/>
          <a:rect l="0" t="0" r="0" b="0"/>
          <a:pathLst>
            <a:path>
              <a:moveTo>
                <a:pt x="0" y="18171"/>
              </a:moveTo>
              <a:lnTo>
                <a:pt x="658717" y="181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62762" y="1447068"/>
        <a:ext cx="32935" cy="32935"/>
      </dsp:txXfrm>
    </dsp:sp>
    <dsp:sp modelId="{77B235AE-190D-476E-A9D4-83C87AF30FC7}">
      <dsp:nvSpPr>
        <dsp:cNvPr id="0" name=""/>
        <dsp:cNvSpPr/>
      </dsp:nvSpPr>
      <dsp:spPr>
        <a:xfrm>
          <a:off x="3746675" y="937005"/>
          <a:ext cx="1337222" cy="6686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形态Ｃ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66258" y="956588"/>
        <a:ext cx="1298056" cy="629445"/>
      </dsp:txXfrm>
    </dsp:sp>
    <dsp:sp modelId="{0F79E948-D44F-41CD-8798-43E5144E2576}">
      <dsp:nvSpPr>
        <dsp:cNvPr id="0" name=""/>
        <dsp:cNvSpPr/>
      </dsp:nvSpPr>
      <dsp:spPr>
        <a:xfrm rot="2142401">
          <a:off x="3149871" y="1829816"/>
          <a:ext cx="658717" cy="36342"/>
        </a:xfrm>
        <a:custGeom>
          <a:avLst/>
          <a:gdLst/>
          <a:ahLst/>
          <a:cxnLst/>
          <a:rect l="0" t="0" r="0" b="0"/>
          <a:pathLst>
            <a:path>
              <a:moveTo>
                <a:pt x="0" y="18171"/>
              </a:moveTo>
              <a:lnTo>
                <a:pt x="658717" y="181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62762" y="1831520"/>
        <a:ext cx="32935" cy="32935"/>
      </dsp:txXfrm>
    </dsp:sp>
    <dsp:sp modelId="{838B7AB7-9F2A-4CE2-94E0-5F4CCF82DF32}">
      <dsp:nvSpPr>
        <dsp:cNvPr id="0" name=""/>
        <dsp:cNvSpPr/>
      </dsp:nvSpPr>
      <dsp:spPr>
        <a:xfrm>
          <a:off x="3746675" y="1705908"/>
          <a:ext cx="1337222" cy="6686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66258" y="1725491"/>
        <a:ext cx="1298056" cy="629445"/>
      </dsp:txXfrm>
    </dsp:sp>
    <dsp:sp modelId="{62D26A81-3C1B-497C-A94B-1649F34B2F4C}">
      <dsp:nvSpPr>
        <dsp:cNvPr id="0" name=""/>
        <dsp:cNvSpPr/>
      </dsp:nvSpPr>
      <dsp:spPr>
        <a:xfrm rot="3907178">
          <a:off x="2843555" y="2214268"/>
          <a:ext cx="1271350" cy="36342"/>
        </a:xfrm>
        <a:custGeom>
          <a:avLst/>
          <a:gdLst/>
          <a:ahLst/>
          <a:cxnLst/>
          <a:rect l="0" t="0" r="0" b="0"/>
          <a:pathLst>
            <a:path>
              <a:moveTo>
                <a:pt x="0" y="18171"/>
              </a:moveTo>
              <a:lnTo>
                <a:pt x="1271350" y="181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47446" y="2200655"/>
        <a:ext cx="63567" cy="63567"/>
      </dsp:txXfrm>
    </dsp:sp>
    <dsp:sp modelId="{8E9B52D2-E0AE-4707-8A2D-97842B4B9862}">
      <dsp:nvSpPr>
        <dsp:cNvPr id="0" name=""/>
        <dsp:cNvSpPr/>
      </dsp:nvSpPr>
      <dsp:spPr>
        <a:xfrm>
          <a:off x="3746675" y="2474811"/>
          <a:ext cx="1337222" cy="6686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形态Ｅ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66258" y="2494394"/>
        <a:ext cx="1298056" cy="62944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D9E467-D6FC-4BDC-A83D-B29C6D918F52}">
      <dsp:nvSpPr>
        <dsp:cNvPr id="0" name=""/>
        <dsp:cNvSpPr/>
      </dsp:nvSpPr>
      <dsp:spPr>
        <a:xfrm>
          <a:off x="310497" y="723951"/>
          <a:ext cx="837582" cy="4187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地域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2763" y="736217"/>
        <a:ext cx="813050" cy="394259"/>
      </dsp:txXfrm>
    </dsp:sp>
    <dsp:sp modelId="{1CEFDE23-0892-4143-89FD-35D27F6D4120}">
      <dsp:nvSpPr>
        <dsp:cNvPr id="0" name=""/>
        <dsp:cNvSpPr/>
      </dsp:nvSpPr>
      <dsp:spPr>
        <a:xfrm rot="19410026">
          <a:off x="1028973" y="560757"/>
          <a:ext cx="1214517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214517" y="11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05868" y="541776"/>
        <a:ext cx="60725" cy="60725"/>
      </dsp:txXfrm>
    </dsp:sp>
    <dsp:sp modelId="{BE71B251-340A-4F25-946A-401906BDEC1C}">
      <dsp:nvSpPr>
        <dsp:cNvPr id="0" name=""/>
        <dsp:cNvSpPr/>
      </dsp:nvSpPr>
      <dsp:spPr>
        <a:xfrm>
          <a:off x="2124383" y="1536"/>
          <a:ext cx="837582" cy="4187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36649" y="13802"/>
        <a:ext cx="813050" cy="394259"/>
      </dsp:txXfrm>
    </dsp:sp>
    <dsp:sp modelId="{6D60A836-F640-4681-9AEE-185F8592F8D0}">
      <dsp:nvSpPr>
        <dsp:cNvPr id="0" name=""/>
        <dsp:cNvSpPr/>
      </dsp:nvSpPr>
      <dsp:spPr>
        <a:xfrm rot="20768673">
          <a:off x="1133450" y="801562"/>
          <a:ext cx="100556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5562" y="11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11092" y="787805"/>
        <a:ext cx="50278" cy="50278"/>
      </dsp:txXfrm>
    </dsp:sp>
    <dsp:sp modelId="{82ABE6DE-5AF7-4EC6-9659-73DAC003CF72}">
      <dsp:nvSpPr>
        <dsp:cNvPr id="0" name=""/>
        <dsp:cNvSpPr/>
      </dsp:nvSpPr>
      <dsp:spPr>
        <a:xfrm>
          <a:off x="2124383" y="483146"/>
          <a:ext cx="837582" cy="4187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36649" y="495412"/>
        <a:ext cx="813050" cy="394259"/>
      </dsp:txXfrm>
    </dsp:sp>
    <dsp:sp modelId="{AD606A26-B83B-4178-BDD7-5E6BED66B357}">
      <dsp:nvSpPr>
        <dsp:cNvPr id="0" name=""/>
        <dsp:cNvSpPr/>
      </dsp:nvSpPr>
      <dsp:spPr>
        <a:xfrm rot="831327">
          <a:off x="1133450" y="1042367"/>
          <a:ext cx="100556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5562" y="11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11092" y="1028610"/>
        <a:ext cx="50278" cy="50278"/>
      </dsp:txXfrm>
    </dsp:sp>
    <dsp:sp modelId="{100132DA-5E67-4232-9334-DB8238CFBB9E}">
      <dsp:nvSpPr>
        <dsp:cNvPr id="0" name=""/>
        <dsp:cNvSpPr/>
      </dsp:nvSpPr>
      <dsp:spPr>
        <a:xfrm>
          <a:off x="2124383" y="964756"/>
          <a:ext cx="837582" cy="41879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70000"/>
                <a:satMod val="100000"/>
                <a:lumMod val="110000"/>
              </a:schemeClr>
            </a:gs>
            <a:gs pos="50000">
              <a:schemeClr val="accent1">
                <a:tint val="75000"/>
                <a:satMod val="101000"/>
                <a:lumMod val="105000"/>
              </a:schemeClr>
            </a:gs>
            <a:gs pos="100000">
              <a:schemeClr val="accent1">
                <a:tint val="82000"/>
                <a:satMod val="104000"/>
                <a:lumMod val="105000"/>
              </a:schemeClr>
            </a:gs>
          </a:gsLst>
          <a:lin ang="2700000" scaled="0"/>
        </a:gradFill>
        <a:ln w="9525" cap="flat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36649" y="977022"/>
        <a:ext cx="813050" cy="394259"/>
      </dsp:txXfrm>
    </dsp:sp>
    <dsp:sp modelId="{C5EDFDFD-0E0D-4276-89EC-197D0AD1F78D}">
      <dsp:nvSpPr>
        <dsp:cNvPr id="0" name=""/>
        <dsp:cNvSpPr/>
      </dsp:nvSpPr>
      <dsp:spPr>
        <a:xfrm>
          <a:off x="2961966" y="1162770"/>
          <a:ext cx="10133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13316" y="1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43291" y="1148819"/>
        <a:ext cx="50665" cy="50665"/>
      </dsp:txXfrm>
    </dsp:sp>
    <dsp:sp modelId="{56E4ADCF-A532-4694-94C9-81196A3D3CBE}">
      <dsp:nvSpPr>
        <dsp:cNvPr id="0" name=""/>
        <dsp:cNvSpPr/>
      </dsp:nvSpPr>
      <dsp:spPr>
        <a:xfrm>
          <a:off x="3975282" y="964756"/>
          <a:ext cx="837582" cy="41879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70000"/>
                <a:satMod val="100000"/>
                <a:lumMod val="110000"/>
              </a:schemeClr>
            </a:gs>
            <a:gs pos="50000">
              <a:schemeClr val="accent1">
                <a:tint val="75000"/>
                <a:satMod val="101000"/>
                <a:lumMod val="105000"/>
              </a:schemeClr>
            </a:gs>
            <a:gs pos="100000">
              <a:schemeClr val="accent1">
                <a:tint val="82000"/>
                <a:satMod val="104000"/>
                <a:lumMod val="105000"/>
              </a:schemeClr>
            </a:gs>
          </a:gsLst>
          <a:lin ang="2700000" scaled="0"/>
        </a:gradFill>
        <a:ln w="9525" cap="flat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类型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87548" y="977022"/>
        <a:ext cx="813050" cy="394259"/>
      </dsp:txXfrm>
    </dsp:sp>
    <dsp:sp modelId="{F957FF8D-53EC-498F-92F0-EBC0D620EB89}">
      <dsp:nvSpPr>
        <dsp:cNvPr id="0" name=""/>
        <dsp:cNvSpPr/>
      </dsp:nvSpPr>
      <dsp:spPr>
        <a:xfrm rot="2189974">
          <a:off x="1028973" y="1283173"/>
          <a:ext cx="1214517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214517" y="11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05868" y="1264191"/>
        <a:ext cx="60725" cy="60725"/>
      </dsp:txXfrm>
    </dsp:sp>
    <dsp:sp modelId="{554AF096-C2E6-4F2A-91CD-6C5CA8A54476}">
      <dsp:nvSpPr>
        <dsp:cNvPr id="0" name=""/>
        <dsp:cNvSpPr/>
      </dsp:nvSpPr>
      <dsp:spPr>
        <a:xfrm>
          <a:off x="2124383" y="1446366"/>
          <a:ext cx="837582" cy="4187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36649" y="1458632"/>
        <a:ext cx="813050" cy="394259"/>
      </dsp:txXfrm>
    </dsp:sp>
    <dsp:sp modelId="{45716114-A806-483B-9804-447403304B58}">
      <dsp:nvSpPr>
        <dsp:cNvPr id="0" name=""/>
        <dsp:cNvSpPr/>
      </dsp:nvSpPr>
      <dsp:spPr>
        <a:xfrm>
          <a:off x="310497" y="2409587"/>
          <a:ext cx="837582" cy="4187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地域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2763" y="2421853"/>
        <a:ext cx="813050" cy="394259"/>
      </dsp:txXfrm>
    </dsp:sp>
    <dsp:sp modelId="{DF7FBDC9-1CD8-41A8-A1E9-C19B7DD96F53}">
      <dsp:nvSpPr>
        <dsp:cNvPr id="0" name=""/>
        <dsp:cNvSpPr/>
      </dsp:nvSpPr>
      <dsp:spPr>
        <a:xfrm rot="20024573">
          <a:off x="1091916" y="2366795"/>
          <a:ext cx="108863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88630" y="11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09016" y="2350962"/>
        <a:ext cx="54431" cy="54431"/>
      </dsp:txXfrm>
    </dsp:sp>
    <dsp:sp modelId="{3873FC39-64CF-41ED-92D5-3EC0D72A177D}">
      <dsp:nvSpPr>
        <dsp:cNvPr id="0" name=""/>
        <dsp:cNvSpPr/>
      </dsp:nvSpPr>
      <dsp:spPr>
        <a:xfrm>
          <a:off x="2124383" y="1927976"/>
          <a:ext cx="837582" cy="4187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36649" y="1940242"/>
        <a:ext cx="813050" cy="394259"/>
      </dsp:txXfrm>
    </dsp:sp>
    <dsp:sp modelId="{AF1FB0F9-439B-4A16-BBE0-0011AA53A7DA}">
      <dsp:nvSpPr>
        <dsp:cNvPr id="0" name=""/>
        <dsp:cNvSpPr/>
      </dsp:nvSpPr>
      <dsp:spPr>
        <a:xfrm>
          <a:off x="1148080" y="2607601"/>
          <a:ext cx="976303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976303" y="11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11824" y="2594575"/>
        <a:ext cx="48815" cy="48815"/>
      </dsp:txXfrm>
    </dsp:sp>
    <dsp:sp modelId="{DB9F997D-8013-4FD0-8A80-7B9D1D75E8B4}">
      <dsp:nvSpPr>
        <dsp:cNvPr id="0" name=""/>
        <dsp:cNvSpPr/>
      </dsp:nvSpPr>
      <dsp:spPr>
        <a:xfrm>
          <a:off x="2124383" y="2409587"/>
          <a:ext cx="837582" cy="41879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70000"/>
                <a:satMod val="100000"/>
                <a:lumMod val="110000"/>
              </a:schemeClr>
            </a:gs>
            <a:gs pos="50000">
              <a:schemeClr val="accent1">
                <a:tint val="75000"/>
                <a:satMod val="101000"/>
                <a:lumMod val="105000"/>
              </a:schemeClr>
            </a:gs>
            <a:gs pos="100000">
              <a:schemeClr val="accent1">
                <a:tint val="82000"/>
                <a:satMod val="104000"/>
                <a:lumMod val="105000"/>
              </a:schemeClr>
            </a:gs>
          </a:gsLst>
          <a:lin ang="2700000" scaled="0"/>
        </a:gradFill>
        <a:ln w="9525" cap="flat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36649" y="2421853"/>
        <a:ext cx="813050" cy="394259"/>
      </dsp:txXfrm>
    </dsp:sp>
    <dsp:sp modelId="{E6296D74-88FB-499F-884B-0E1C63DC65F9}">
      <dsp:nvSpPr>
        <dsp:cNvPr id="0" name=""/>
        <dsp:cNvSpPr/>
      </dsp:nvSpPr>
      <dsp:spPr>
        <a:xfrm rot="1575427">
          <a:off x="1091916" y="2848406"/>
          <a:ext cx="108863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88630" y="11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09016" y="2832572"/>
        <a:ext cx="54431" cy="54431"/>
      </dsp:txXfrm>
    </dsp:sp>
    <dsp:sp modelId="{9E13E8F3-8849-4E13-8F6E-C7EA211310EB}">
      <dsp:nvSpPr>
        <dsp:cNvPr id="0" name=""/>
        <dsp:cNvSpPr/>
      </dsp:nvSpPr>
      <dsp:spPr>
        <a:xfrm>
          <a:off x="2124383" y="2891197"/>
          <a:ext cx="837582" cy="4187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36649" y="2903463"/>
        <a:ext cx="813050" cy="39425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98F64B-02DE-4F18-A7F7-C93D2EC140F8}">
      <dsp:nvSpPr>
        <dsp:cNvPr id="0" name=""/>
        <dsp:cNvSpPr/>
      </dsp:nvSpPr>
      <dsp:spPr>
        <a:xfrm>
          <a:off x="-4258263" y="-653347"/>
          <a:ext cx="5073832" cy="5073832"/>
        </a:xfrm>
        <a:prstGeom prst="blockArc">
          <a:avLst>
            <a:gd name="adj1" fmla="val 18900000"/>
            <a:gd name="adj2" fmla="val 2700000"/>
            <a:gd name="adj3" fmla="val 42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7E0F15-AACC-4B4C-BF2C-EBAB791AEF60}">
      <dsp:nvSpPr>
        <dsp:cNvPr id="0" name=""/>
        <dsp:cNvSpPr/>
      </dsp:nvSpPr>
      <dsp:spPr>
        <a:xfrm>
          <a:off x="264264" y="171254"/>
          <a:ext cx="4347931" cy="3423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1746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农业种植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4264" y="171254"/>
        <a:ext cx="4347931" cy="342357"/>
      </dsp:txXfrm>
    </dsp:sp>
    <dsp:sp modelId="{9697C030-382B-4010-AF86-CB97E2AEBD17}">
      <dsp:nvSpPr>
        <dsp:cNvPr id="0" name=""/>
        <dsp:cNvSpPr/>
      </dsp:nvSpPr>
      <dsp:spPr>
        <a:xfrm>
          <a:off x="50291" y="128459"/>
          <a:ext cx="427946" cy="4279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63A964-C424-4431-9EAB-EE07951045EC}">
      <dsp:nvSpPr>
        <dsp:cNvPr id="0" name=""/>
        <dsp:cNvSpPr/>
      </dsp:nvSpPr>
      <dsp:spPr>
        <a:xfrm>
          <a:off x="574300" y="685091"/>
          <a:ext cx="4037895" cy="3423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1746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温室栽培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4300" y="685091"/>
        <a:ext cx="4037895" cy="342357"/>
      </dsp:txXfrm>
    </dsp:sp>
    <dsp:sp modelId="{12F5BD05-A28A-4C26-9F39-1D2F4BDF9977}">
      <dsp:nvSpPr>
        <dsp:cNvPr id="0" name=""/>
        <dsp:cNvSpPr/>
      </dsp:nvSpPr>
      <dsp:spPr>
        <a:xfrm>
          <a:off x="360326" y="642296"/>
          <a:ext cx="427946" cy="4279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F5A30E-5E60-41CB-8F39-D1E11D9B7A5B}">
      <dsp:nvSpPr>
        <dsp:cNvPr id="0" name=""/>
        <dsp:cNvSpPr/>
      </dsp:nvSpPr>
      <dsp:spPr>
        <a:xfrm>
          <a:off x="744197" y="1198552"/>
          <a:ext cx="3867997" cy="3423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1746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水产养殖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44197" y="1198552"/>
        <a:ext cx="3867997" cy="342357"/>
      </dsp:txXfrm>
    </dsp:sp>
    <dsp:sp modelId="{022FD242-5C63-4DD9-944D-CCF90DC0F9BC}">
      <dsp:nvSpPr>
        <dsp:cNvPr id="0" name=""/>
        <dsp:cNvSpPr/>
      </dsp:nvSpPr>
      <dsp:spPr>
        <a:xfrm>
          <a:off x="530224" y="1155757"/>
          <a:ext cx="427946" cy="4279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B0DABD-1A60-4467-915D-6D8F9FBFB40D}">
      <dsp:nvSpPr>
        <dsp:cNvPr id="0" name=""/>
        <dsp:cNvSpPr/>
      </dsp:nvSpPr>
      <dsp:spPr>
        <a:xfrm>
          <a:off x="798444" y="1712389"/>
          <a:ext cx="3813751" cy="3423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1746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光伏销售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98444" y="1712389"/>
        <a:ext cx="3813751" cy="342357"/>
      </dsp:txXfrm>
    </dsp:sp>
    <dsp:sp modelId="{A8B7CAA2-F3F1-4770-9CCC-619AB41ACD4E}">
      <dsp:nvSpPr>
        <dsp:cNvPr id="0" name=""/>
        <dsp:cNvSpPr/>
      </dsp:nvSpPr>
      <dsp:spPr>
        <a:xfrm>
          <a:off x="584471" y="1669595"/>
          <a:ext cx="427946" cy="4279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DFDA97-DE9A-4CF3-B4DB-6C094E0076A6}">
      <dsp:nvSpPr>
        <dsp:cNvPr id="0" name=""/>
        <dsp:cNvSpPr/>
      </dsp:nvSpPr>
      <dsp:spPr>
        <a:xfrm>
          <a:off x="744197" y="2226227"/>
          <a:ext cx="3867997" cy="3423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1746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碳汇林业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44197" y="2226227"/>
        <a:ext cx="3867997" cy="342357"/>
      </dsp:txXfrm>
    </dsp:sp>
    <dsp:sp modelId="{3EACC099-DB5F-491D-A9A8-948FC668C3A4}">
      <dsp:nvSpPr>
        <dsp:cNvPr id="0" name=""/>
        <dsp:cNvSpPr/>
      </dsp:nvSpPr>
      <dsp:spPr>
        <a:xfrm>
          <a:off x="530224" y="2183432"/>
          <a:ext cx="427946" cy="4279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E37A73-278F-491F-AB42-D91A2FEE9D10}">
      <dsp:nvSpPr>
        <dsp:cNvPr id="0" name=""/>
        <dsp:cNvSpPr/>
      </dsp:nvSpPr>
      <dsp:spPr>
        <a:xfrm>
          <a:off x="574300" y="2739688"/>
          <a:ext cx="4037895" cy="3423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1746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乡村振兴公益基金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4300" y="2739688"/>
        <a:ext cx="4037895" cy="342357"/>
      </dsp:txXfrm>
    </dsp:sp>
    <dsp:sp modelId="{E2508B65-AF02-4021-AF95-4E9CDC23A495}">
      <dsp:nvSpPr>
        <dsp:cNvPr id="0" name=""/>
        <dsp:cNvSpPr/>
      </dsp:nvSpPr>
      <dsp:spPr>
        <a:xfrm>
          <a:off x="360326" y="2696893"/>
          <a:ext cx="427946" cy="4279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CB3524-6781-497B-9DA0-E8DD064089D6}">
      <dsp:nvSpPr>
        <dsp:cNvPr id="0" name=""/>
        <dsp:cNvSpPr/>
      </dsp:nvSpPr>
      <dsp:spPr>
        <a:xfrm>
          <a:off x="264264" y="3253525"/>
          <a:ext cx="4347931" cy="3423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1746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碳交易市场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4264" y="3253525"/>
        <a:ext cx="4347931" cy="342357"/>
      </dsp:txXfrm>
    </dsp:sp>
    <dsp:sp modelId="{B712A168-CE47-4A5D-B0D4-BBD46FBAD8BD}">
      <dsp:nvSpPr>
        <dsp:cNvPr id="0" name=""/>
        <dsp:cNvSpPr/>
      </dsp:nvSpPr>
      <dsp:spPr>
        <a:xfrm>
          <a:off x="50291" y="3210730"/>
          <a:ext cx="427946" cy="4279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4AEDBE-1CDB-43DB-B92C-9F243189DDEF}">
      <dsp:nvSpPr>
        <dsp:cNvPr id="0" name=""/>
        <dsp:cNvSpPr/>
      </dsp:nvSpPr>
      <dsp:spPr>
        <a:xfrm>
          <a:off x="806666" y="1188"/>
          <a:ext cx="1654573" cy="9927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规划集成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06666" y="1188"/>
        <a:ext cx="1654573" cy="992744"/>
      </dsp:txXfrm>
    </dsp:sp>
    <dsp:sp modelId="{6ACE783B-0130-4655-9BFF-035DB055ABF1}">
      <dsp:nvSpPr>
        <dsp:cNvPr id="0" name=""/>
        <dsp:cNvSpPr/>
      </dsp:nvSpPr>
      <dsp:spPr>
        <a:xfrm>
          <a:off x="2626697" y="1188"/>
          <a:ext cx="1654573" cy="9927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时间进度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26697" y="1188"/>
        <a:ext cx="1654573" cy="992744"/>
      </dsp:txXfrm>
    </dsp:sp>
    <dsp:sp modelId="{D2367A82-187E-4AB5-A5B2-500D8F4713D4}">
      <dsp:nvSpPr>
        <dsp:cNvPr id="0" name=""/>
        <dsp:cNvSpPr/>
      </dsp:nvSpPr>
      <dsp:spPr>
        <a:xfrm>
          <a:off x="806666" y="1159390"/>
          <a:ext cx="1654573" cy="9927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资源成本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06666" y="1159390"/>
        <a:ext cx="1654573" cy="992744"/>
      </dsp:txXfrm>
    </dsp:sp>
    <dsp:sp modelId="{F0942B25-65EF-4CEF-AC0C-1884DF8D3DA3}">
      <dsp:nvSpPr>
        <dsp:cNvPr id="0" name=""/>
        <dsp:cNvSpPr/>
      </dsp:nvSpPr>
      <dsp:spPr>
        <a:xfrm>
          <a:off x="2626697" y="1159390"/>
          <a:ext cx="1654573" cy="9927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质量监督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26697" y="1159390"/>
        <a:ext cx="1654573" cy="992744"/>
      </dsp:txXfrm>
    </dsp:sp>
    <dsp:sp modelId="{2D7129B7-9684-499A-9280-281AB2AE0760}">
      <dsp:nvSpPr>
        <dsp:cNvPr id="0" name=""/>
        <dsp:cNvSpPr/>
      </dsp:nvSpPr>
      <dsp:spPr>
        <a:xfrm>
          <a:off x="806666" y="2317591"/>
          <a:ext cx="1654573" cy="9927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沟通协作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06666" y="2317591"/>
        <a:ext cx="1654573" cy="992744"/>
      </dsp:txXfrm>
    </dsp:sp>
    <dsp:sp modelId="{9249324D-82F7-49A7-B97F-32315D202810}">
      <dsp:nvSpPr>
        <dsp:cNvPr id="0" name=""/>
        <dsp:cNvSpPr/>
      </dsp:nvSpPr>
      <dsp:spPr>
        <a:xfrm>
          <a:off x="2626697" y="2317591"/>
          <a:ext cx="1654573" cy="9927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风险预测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26697" y="2317591"/>
        <a:ext cx="1654573" cy="9927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7CAFC-32BC-43AC-A360-905A0576E602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4E886D-6CE1-4543-BE35-688F8C5A0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5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E886D-6CE1-4543-BE35-688F8C5A0C0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31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7/2/2022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26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49068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896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13864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76178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75364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3273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08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56009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7776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27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8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5196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7/2/2022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481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05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655" r:id="rId1"/>
    <p:sldLayoutId id="2147485656" r:id="rId2"/>
    <p:sldLayoutId id="2147485657" r:id="rId3"/>
    <p:sldLayoutId id="2147485658" r:id="rId4"/>
    <p:sldLayoutId id="2147485659" r:id="rId5"/>
    <p:sldLayoutId id="2147485660" r:id="rId6"/>
    <p:sldLayoutId id="2147485661" r:id="rId7"/>
    <p:sldLayoutId id="2147485662" r:id="rId8"/>
    <p:sldLayoutId id="2147485663" r:id="rId9"/>
    <p:sldLayoutId id="2147485664" r:id="rId10"/>
    <p:sldLayoutId id="2147485665" r:id="rId11"/>
    <p:sldLayoutId id="2147485666" r:id="rId12"/>
    <p:sldLayoutId id="2147485667" r:id="rId13"/>
    <p:sldLayoutId id="2147485668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chart" Target="../charts/chart1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1.xml"/><Relationship Id="rId3" Type="http://schemas.openxmlformats.org/officeDocument/2006/relationships/diagramLayout" Target="../diagrams/layout20.xml"/><Relationship Id="rId7" Type="http://schemas.openxmlformats.org/officeDocument/2006/relationships/diagramData" Target="../diagrams/data21.xml"/><Relationship Id="rId12" Type="http://schemas.openxmlformats.org/officeDocument/2006/relationships/image" Target="../media/image27.png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0.xml"/><Relationship Id="rId11" Type="http://schemas.microsoft.com/office/2007/relationships/diagramDrawing" Target="../diagrams/drawing21.xml"/><Relationship Id="rId5" Type="http://schemas.openxmlformats.org/officeDocument/2006/relationships/diagramColors" Target="../diagrams/colors20.xml"/><Relationship Id="rId10" Type="http://schemas.openxmlformats.org/officeDocument/2006/relationships/diagramColors" Target="../diagrams/colors21.xml"/><Relationship Id="rId4" Type="http://schemas.openxmlformats.org/officeDocument/2006/relationships/diagramQuickStyle" Target="../diagrams/quickStyle20.xml"/><Relationship Id="rId9" Type="http://schemas.openxmlformats.org/officeDocument/2006/relationships/diagramQuickStyle" Target="../diagrams/quickStyle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5.xml"/><Relationship Id="rId7" Type="http://schemas.openxmlformats.org/officeDocument/2006/relationships/image" Target="../media/image5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1521F09-0D24-4285-9D76-944F3178C9F1}"/>
              </a:ext>
            </a:extLst>
          </p:cNvPr>
          <p:cNvSpPr>
            <a:spLocks noGrp="1"/>
          </p:cNvSpPr>
          <p:nvPr>
            <p:ph type="ctr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b="1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城乡</a:t>
            </a:r>
            <a:r>
              <a:rPr lang="zh-CN" altLang="en-US" b="1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元宇宙服务器</a:t>
            </a:r>
            <a:endParaRPr lang="en-US" b="1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47EB56CE-0655-3ECA-958E-4215B751B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10718292" cy="178772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智慧、健康、碳中和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54DCFB-CC73-414F-A406-AB85038A34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459321" y="770467"/>
            <a:ext cx="584987" cy="564212"/>
          </a:xfrm>
          <a:prstGeom prst="ellipse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2A8C1E-454D-4CE5-BDB5-00E5236761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321" y="1490569"/>
            <a:ext cx="584987" cy="564212"/>
          </a:xfrm>
          <a:prstGeom prst="ellipse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81F3E3-BC59-4299-9C50-C453E3DA9815}"/>
              </a:ext>
            </a:extLst>
          </p:cNvPr>
          <p:cNvSpPr txBox="1"/>
          <p:nvPr/>
        </p:nvSpPr>
        <p:spPr>
          <a:xfrm>
            <a:off x="8044308" y="1563124"/>
            <a:ext cx="2836536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金中关信息技术研究院</a:t>
            </a:r>
            <a:endParaRPr 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FCA8CC-3873-4031-BCEA-2D9CAF71DDA3}"/>
              </a:ext>
            </a:extLst>
          </p:cNvPr>
          <p:cNvSpPr txBox="1"/>
          <p:nvPr/>
        </p:nvSpPr>
        <p:spPr>
          <a:xfrm>
            <a:off x="8044308" y="863402"/>
            <a:ext cx="3341496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中关村金融投资创新促进会</a:t>
            </a:r>
            <a:endParaRPr 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397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系统提供的类型（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Typical Classes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5B5447-C643-2F6C-70BB-894B37E752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系统预先准备好可用的类型，连同元素库和工艺库一起，提供给项目建模时被引用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每个类型本身又含有一些预定义的资源，可以被运行中的项目所引用。比如农场种植类型就预设了天体和气候相关的变量，减免了项目建模的工作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Content Placeholder 7">
            <a:extLst>
              <a:ext uri="{FF2B5EF4-FFF2-40B4-BE49-F238E27FC236}">
                <a16:creationId xmlns:a16="http://schemas.microsoft.com/office/drawing/2014/main" id="{EC256571-1D2F-85DF-5429-3D6D69D4470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51245310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797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项目和交易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Projects &amp; Deals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）</a:t>
            </a:r>
            <a:endParaRPr lang="en-US" sz="32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02F5AAD-09F1-A68B-DD63-3A77F9E3EEB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元宇宙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是现实中的商业项目的数字孪生，例如生态种植、富碳林业、田园艺术，绿电销售等等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机构通过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项目建模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来定义项目的业务流程和交易逻辑，这相当于元宇宙版的智能合约。智能合约是元宇宙系统运行的基本单位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当用户正式参与某项目时，他就启动了该项目的一个实例，又称为一个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。有些项目可以同时启动多个活跃的交易</a:t>
            </a:r>
            <a:endParaRPr lang="en-US" altLang="zh-CN" sz="1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Content Placeholder 5">
            <a:extLst>
              <a:ext uri="{FF2B5EF4-FFF2-40B4-BE49-F238E27FC236}">
                <a16:creationId xmlns:a16="http://schemas.microsoft.com/office/drawing/2014/main" id="{3D5BC8B9-16E5-FB44-6A9A-3581AE37345E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683604" y="1865542"/>
            <a:ext cx="3667027" cy="3667027"/>
          </a:xfrm>
        </p:spPr>
      </p:pic>
      <p:pic>
        <p:nvPicPr>
          <p:cNvPr id="16" name="Graphic 15" descr="Cow">
            <a:extLst>
              <a:ext uri="{FF2B5EF4-FFF2-40B4-BE49-F238E27FC236}">
                <a16:creationId xmlns:a16="http://schemas.microsoft.com/office/drawing/2014/main" id="{D5012708-DDF4-889C-3E3D-6E2D63AC1D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53724" y="3304174"/>
            <a:ext cx="674450" cy="674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Graphic 16" descr="Forest scene">
            <a:extLst>
              <a:ext uri="{FF2B5EF4-FFF2-40B4-BE49-F238E27FC236}">
                <a16:creationId xmlns:a16="http://schemas.microsoft.com/office/drawing/2014/main" id="{F3B3C24C-178C-655D-1415-FC4AD8F82D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62654" y="2879179"/>
            <a:ext cx="674450" cy="674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Graphic 17" descr="Corn">
            <a:extLst>
              <a:ext uri="{FF2B5EF4-FFF2-40B4-BE49-F238E27FC236}">
                <a16:creationId xmlns:a16="http://schemas.microsoft.com/office/drawing/2014/main" id="{CC91F7AF-AB34-A290-C64D-BA3CD6B22A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90949" y="2372924"/>
            <a:ext cx="674450" cy="674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Graphic 18" descr="Grain">
            <a:extLst>
              <a:ext uri="{FF2B5EF4-FFF2-40B4-BE49-F238E27FC236}">
                <a16:creationId xmlns:a16="http://schemas.microsoft.com/office/drawing/2014/main" id="{B8751AC0-D2E2-618E-DC30-AB62896741E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00349" y="3978624"/>
            <a:ext cx="674450" cy="674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07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项目和交易的管理目标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95D21A9-00FE-D87F-4919-A35BB4CFDD5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76067454"/>
              </p:ext>
            </p:extLst>
          </p:nvPr>
        </p:nvGraphicFramePr>
        <p:xfrm>
          <a:off x="685800" y="2063750"/>
          <a:ext cx="5087938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0" name="Content Placeholder 9">
            <a:extLst>
              <a:ext uri="{FF2B5EF4-FFF2-40B4-BE49-F238E27FC236}">
                <a16:creationId xmlns:a16="http://schemas.microsoft.com/office/drawing/2014/main" id="{FDEC0530-0245-F993-661F-0EAAD5A69D94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396716309"/>
              </p:ext>
            </p:extLst>
          </p:nvPr>
        </p:nvGraphicFramePr>
        <p:xfrm>
          <a:off x="5994400" y="2063750"/>
          <a:ext cx="5086350" cy="3311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406361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碳积分账户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Carbon Credit Accounts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）</a:t>
            </a:r>
            <a:endParaRPr lang="en-US" sz="32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7B075B-09B6-4E34-4D6D-B31D9E4CB9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大多数城乡项目类型都带有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固碳系数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属性，可用于计算其交易完成时所衍生的碳积分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碳积分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是一种数字资产，通过分布式的碳积分账户来承载（基于区块链）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碳积分账户号码为个人身份证号或者企业统一信用代码；账户可以办理转账、交易、以及其它金融业务</a:t>
            </a:r>
          </a:p>
        </p:txBody>
      </p:sp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0727A1DD-83A2-1B55-9529-84EF44B231AC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119340093"/>
              </p:ext>
            </p:extLst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4F1936E-29C4-DACB-825C-FC366DCD0A53}"/>
              </a:ext>
            </a:extLst>
          </p:cNvPr>
          <p:cNvSpPr txBox="1"/>
          <p:nvPr/>
        </p:nvSpPr>
        <p:spPr>
          <a:xfrm>
            <a:off x="7585916" y="2915780"/>
            <a:ext cx="1106046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固碳系数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478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D5D6F1F-610D-9CA6-F018-7C3FD68BC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项目建模语言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93517A2-BC9C-7A0B-4864-690625379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Project Modeling Language</a:t>
            </a:r>
          </a:p>
        </p:txBody>
      </p:sp>
      <p:pic>
        <p:nvPicPr>
          <p:cNvPr id="3" name="Graphic 2" descr="Web design">
            <a:extLst>
              <a:ext uri="{FF2B5EF4-FFF2-40B4-BE49-F238E27FC236}">
                <a16:creationId xmlns:a16="http://schemas.microsoft.com/office/drawing/2014/main" id="{225B2598-C42E-4B6D-059F-7E807E658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6893" y="127033"/>
            <a:ext cx="1342855" cy="134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89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564F-2ADB-4319-8099-10B91E77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元宇宙项目建模语言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Metaverse Project Modeling Language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）</a:t>
            </a:r>
            <a:endParaRPr lang="en-US" sz="32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6140D-A192-4696-8DBD-23485C5FA8C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元宇宙项目建模语言（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MPML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）是一门自研的丰富的标记语言，用来定义不同的元宇宙项目各自的业务逻辑和交易规则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编写好的项目模型被托管在系统平台上，由平台来调度和运行（又称为智能合约）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C181CD8-E83D-25B3-D2FA-003A0B26747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latin typeface="Consolas" panose="020B0609020204030204" pitchFamily="49" charset="0"/>
              </a:rPr>
              <a:t>mpml</a:t>
            </a:r>
            <a:r>
              <a:rPr lang="en-US" sz="1400" dirty="0">
                <a:latin typeface="Consolas" panose="020B0609020204030204" pitchFamily="49" charset="0"/>
              </a:rPr>
              <a:t> class=“</a:t>
            </a:r>
            <a:r>
              <a:rPr lang="en-US" sz="1400" dirty="0" err="1">
                <a:latin typeface="Consolas" panose="020B0609020204030204" pitchFamily="49" charset="0"/>
              </a:rPr>
              <a:t>plantland</a:t>
            </a:r>
            <a:r>
              <a:rPr lang="en-US" sz="1400" dirty="0">
                <a:latin typeface="Consolas" panose="020B0609020204030204" pitchFamily="49" charset="0"/>
              </a:rPr>
              <a:t>” </a:t>
            </a:r>
            <a:r>
              <a:rPr lang="en-US" sz="1400" dirty="0" err="1">
                <a:latin typeface="Consolas" panose="020B0609020204030204" pitchFamily="49" charset="0"/>
              </a:rPr>
              <a:t>ver</a:t>
            </a:r>
            <a:r>
              <a:rPr lang="en-US" sz="1400" dirty="0">
                <a:latin typeface="Consolas" panose="020B0609020204030204" pitchFamily="49" charset="0"/>
              </a:rPr>
              <a:t>=“1.0”&gt;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&lt;shared-var name=“A” as=“Soil”/&gt;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&lt;var name=“B” as=“Water”/&gt;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&lt;task name=“Prep” as=“”&gt;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&lt;/task&gt;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latin typeface="Consolas" panose="020B0609020204030204" pitchFamily="49" charset="0"/>
              </a:rPr>
              <a:t>mpml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6302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对象（</a:t>
            </a: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Obj</a:t>
            </a:r>
            <a:r>
              <a:rPr lang="en-US" altLang="zh-CN" sz="3600" dirty="0" err="1">
                <a:latin typeface="Arial Narrow" panose="020B0606020202030204" pitchFamily="34" charset="0"/>
                <a:ea typeface="微软雅黑" panose="020B0503020204020204" pitchFamily="34" charset="-122"/>
              </a:rPr>
              <a:t>s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DCC03A-D7F7-46A2-A63D-2005AD0D4E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系统预设了多个场景，供机构在创建项目的时候选择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内存格式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数据存储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数字孪生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赋值和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8F5C3-EA91-DE2C-F066-E0AEE45F5AF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F413F5-4DF4-02E5-0750-15C00765A13B}"/>
              </a:ext>
            </a:extLst>
          </p:cNvPr>
          <p:cNvSpPr/>
          <p:nvPr/>
        </p:nvSpPr>
        <p:spPr>
          <a:xfrm>
            <a:off x="6589337" y="1998135"/>
            <a:ext cx="3940404" cy="29320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EFBE49-1741-B88C-95A5-A2482D675D0F}"/>
              </a:ext>
            </a:extLst>
          </p:cNvPr>
          <p:cNvSpPr/>
          <p:nvPr/>
        </p:nvSpPr>
        <p:spPr>
          <a:xfrm>
            <a:off x="6589337" y="4930218"/>
            <a:ext cx="3940404" cy="8352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Partial sun">
            <a:extLst>
              <a:ext uri="{FF2B5EF4-FFF2-40B4-BE49-F238E27FC236}">
                <a16:creationId xmlns:a16="http://schemas.microsoft.com/office/drawing/2014/main" id="{CC7B8652-2D47-1DC9-D547-5C04E1FB6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2309" y="2066827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51B5E9-EF54-B56D-48BE-1B193DD297C5}"/>
              </a:ext>
            </a:extLst>
          </p:cNvPr>
          <p:cNvSpPr txBox="1"/>
          <p:nvPr/>
        </p:nvSpPr>
        <p:spPr>
          <a:xfrm>
            <a:off x="9759100" y="2339361"/>
            <a:ext cx="770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28℃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0AFBF0-CA6B-8C7A-844A-2138DB3E93C2}"/>
              </a:ext>
            </a:extLst>
          </p:cNvPr>
          <p:cNvSpPr/>
          <p:nvPr/>
        </p:nvSpPr>
        <p:spPr>
          <a:xfrm>
            <a:off x="6732309" y="3271101"/>
            <a:ext cx="2873604" cy="19607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第二层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Graphic 14" descr="Plant">
            <a:extLst>
              <a:ext uri="{FF2B5EF4-FFF2-40B4-BE49-F238E27FC236}">
                <a16:creationId xmlns:a16="http://schemas.microsoft.com/office/drawing/2014/main" id="{B37F511A-39B3-9D24-A517-6B73C7B874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89337" y="4247203"/>
            <a:ext cx="914400" cy="914400"/>
          </a:xfrm>
          <a:prstGeom prst="rect">
            <a:avLst/>
          </a:prstGeom>
        </p:spPr>
      </p:pic>
      <p:pic>
        <p:nvPicPr>
          <p:cNvPr id="16" name="Graphic 15" descr="Plant">
            <a:extLst>
              <a:ext uri="{FF2B5EF4-FFF2-40B4-BE49-F238E27FC236}">
                <a16:creationId xmlns:a16="http://schemas.microsoft.com/office/drawing/2014/main" id="{4D21B6D9-8C5D-FF0F-5687-EBD270EB56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89509" y="4246025"/>
            <a:ext cx="914400" cy="914400"/>
          </a:xfrm>
          <a:prstGeom prst="rect">
            <a:avLst/>
          </a:prstGeom>
        </p:spPr>
      </p:pic>
      <p:pic>
        <p:nvPicPr>
          <p:cNvPr id="17" name="Graphic 16" descr="Plant">
            <a:extLst>
              <a:ext uri="{FF2B5EF4-FFF2-40B4-BE49-F238E27FC236}">
                <a16:creationId xmlns:a16="http://schemas.microsoft.com/office/drawing/2014/main" id="{25523B01-F369-0477-094E-50153E8AB1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89681" y="4246025"/>
            <a:ext cx="914400" cy="914400"/>
          </a:xfrm>
          <a:prstGeom prst="rect">
            <a:avLst/>
          </a:prstGeom>
        </p:spPr>
      </p:pic>
      <p:pic>
        <p:nvPicPr>
          <p:cNvPr id="18" name="Graphic 17" descr="Plant">
            <a:extLst>
              <a:ext uri="{FF2B5EF4-FFF2-40B4-BE49-F238E27FC236}">
                <a16:creationId xmlns:a16="http://schemas.microsoft.com/office/drawing/2014/main" id="{4E56F94A-3924-A979-378F-86CDE91C7B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3569" y="4246024"/>
            <a:ext cx="914400" cy="914400"/>
          </a:xfrm>
          <a:prstGeom prst="rect">
            <a:avLst/>
          </a:prstGeom>
        </p:spPr>
      </p:pic>
      <p:sp>
        <p:nvSpPr>
          <p:cNvPr id="19" name="Left Brace 18">
            <a:extLst>
              <a:ext uri="{FF2B5EF4-FFF2-40B4-BE49-F238E27FC236}">
                <a16:creationId xmlns:a16="http://schemas.microsoft.com/office/drawing/2014/main" id="{A41EA924-C2B4-4B30-87E8-212FA2614737}"/>
              </a:ext>
            </a:extLst>
          </p:cNvPr>
          <p:cNvSpPr/>
          <p:nvPr/>
        </p:nvSpPr>
        <p:spPr>
          <a:xfrm>
            <a:off x="6096000" y="2066827"/>
            <a:ext cx="356649" cy="275969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BCB7A8B7-321C-F5E3-26E8-311B6249F8A1}"/>
              </a:ext>
            </a:extLst>
          </p:cNvPr>
          <p:cNvSpPr/>
          <p:nvPr/>
        </p:nvSpPr>
        <p:spPr>
          <a:xfrm>
            <a:off x="6067528" y="5053542"/>
            <a:ext cx="356649" cy="71191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B3FAA441-6212-66B1-4EF5-93527ADF7607}"/>
              </a:ext>
            </a:extLst>
          </p:cNvPr>
          <p:cNvSpPr/>
          <p:nvPr/>
        </p:nvSpPr>
        <p:spPr>
          <a:xfrm>
            <a:off x="9756745" y="3354360"/>
            <a:ext cx="285944" cy="176835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CAED26-D4ED-B731-E624-AF010D63F147}"/>
              </a:ext>
            </a:extLst>
          </p:cNvPr>
          <p:cNvSpPr txBox="1"/>
          <p:nvPr/>
        </p:nvSpPr>
        <p:spPr>
          <a:xfrm>
            <a:off x="6732309" y="5345477"/>
            <a:ext cx="738626" cy="376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湿度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D0D84B-DFE3-3702-D526-D01729A64101}"/>
              </a:ext>
            </a:extLst>
          </p:cNvPr>
          <p:cNvSpPr txBox="1"/>
          <p:nvPr/>
        </p:nvSpPr>
        <p:spPr>
          <a:xfrm>
            <a:off x="7734596" y="5348558"/>
            <a:ext cx="738626" cy="376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肥力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98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变量和任务（</a:t>
            </a:r>
            <a:r>
              <a:rPr lang="en-US" altLang="zh-CN" sz="3600" dirty="0">
                <a:latin typeface="Arial Narrow" panose="020B0606020202030204" pitchFamily="34" charset="0"/>
                <a:ea typeface="微软雅黑" panose="020B0503020204020204" pitchFamily="34" charset="-122"/>
              </a:rPr>
              <a:t>Scenes &amp; Boxes &amp; Variables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DCC03A-D7F7-46A2-A63D-2005AD0D4E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系统预设了多个场景，供机构在创建项目的时候选择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一个范式定义了一套相似的业务行为和作业场景。比如「传统种植」范式就定义了上空、地面和土壤三层格局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所有项目都按范式来分类，在范式的基础上插入各种元素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范式是由系统内建的，不能由运营团队修改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传统种植、温室栽培、鱼菜共生、生态果园、碳汇林业、田园文化艺术、绿色电力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8F5C3-EA91-DE2C-F066-E0AEE45F5AF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F413F5-4DF4-02E5-0750-15C00765A13B}"/>
              </a:ext>
            </a:extLst>
          </p:cNvPr>
          <p:cNvSpPr/>
          <p:nvPr/>
        </p:nvSpPr>
        <p:spPr>
          <a:xfrm>
            <a:off x="6589337" y="1998135"/>
            <a:ext cx="3940404" cy="29320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EFBE49-1741-B88C-95A5-A2482D675D0F}"/>
              </a:ext>
            </a:extLst>
          </p:cNvPr>
          <p:cNvSpPr/>
          <p:nvPr/>
        </p:nvSpPr>
        <p:spPr>
          <a:xfrm>
            <a:off x="6589337" y="4930218"/>
            <a:ext cx="3940404" cy="8352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Partial sun">
            <a:extLst>
              <a:ext uri="{FF2B5EF4-FFF2-40B4-BE49-F238E27FC236}">
                <a16:creationId xmlns:a16="http://schemas.microsoft.com/office/drawing/2014/main" id="{CC7B8652-2D47-1DC9-D547-5C04E1FB6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2309" y="2066827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51B5E9-EF54-B56D-48BE-1B193DD297C5}"/>
              </a:ext>
            </a:extLst>
          </p:cNvPr>
          <p:cNvSpPr txBox="1"/>
          <p:nvPr/>
        </p:nvSpPr>
        <p:spPr>
          <a:xfrm>
            <a:off x="9759100" y="2339361"/>
            <a:ext cx="770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28℃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0AFBF0-CA6B-8C7A-844A-2138DB3E93C2}"/>
              </a:ext>
            </a:extLst>
          </p:cNvPr>
          <p:cNvSpPr/>
          <p:nvPr/>
        </p:nvSpPr>
        <p:spPr>
          <a:xfrm>
            <a:off x="6732309" y="3271101"/>
            <a:ext cx="2873604" cy="19607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第二层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Graphic 14" descr="Plant">
            <a:extLst>
              <a:ext uri="{FF2B5EF4-FFF2-40B4-BE49-F238E27FC236}">
                <a16:creationId xmlns:a16="http://schemas.microsoft.com/office/drawing/2014/main" id="{B37F511A-39B3-9D24-A517-6B73C7B874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89337" y="4247203"/>
            <a:ext cx="914400" cy="914400"/>
          </a:xfrm>
          <a:prstGeom prst="rect">
            <a:avLst/>
          </a:prstGeom>
        </p:spPr>
      </p:pic>
      <p:pic>
        <p:nvPicPr>
          <p:cNvPr id="16" name="Graphic 15" descr="Plant">
            <a:extLst>
              <a:ext uri="{FF2B5EF4-FFF2-40B4-BE49-F238E27FC236}">
                <a16:creationId xmlns:a16="http://schemas.microsoft.com/office/drawing/2014/main" id="{4D21B6D9-8C5D-FF0F-5687-EBD270EB56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89509" y="4246025"/>
            <a:ext cx="914400" cy="914400"/>
          </a:xfrm>
          <a:prstGeom prst="rect">
            <a:avLst/>
          </a:prstGeom>
        </p:spPr>
      </p:pic>
      <p:pic>
        <p:nvPicPr>
          <p:cNvPr id="17" name="Graphic 16" descr="Plant">
            <a:extLst>
              <a:ext uri="{FF2B5EF4-FFF2-40B4-BE49-F238E27FC236}">
                <a16:creationId xmlns:a16="http://schemas.microsoft.com/office/drawing/2014/main" id="{25523B01-F369-0477-094E-50153E8AB1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89681" y="4246025"/>
            <a:ext cx="914400" cy="914400"/>
          </a:xfrm>
          <a:prstGeom prst="rect">
            <a:avLst/>
          </a:prstGeom>
        </p:spPr>
      </p:pic>
      <p:pic>
        <p:nvPicPr>
          <p:cNvPr id="18" name="Graphic 17" descr="Plant">
            <a:extLst>
              <a:ext uri="{FF2B5EF4-FFF2-40B4-BE49-F238E27FC236}">
                <a16:creationId xmlns:a16="http://schemas.microsoft.com/office/drawing/2014/main" id="{4E56F94A-3924-A979-378F-86CDE91C7B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3569" y="4246024"/>
            <a:ext cx="914400" cy="914400"/>
          </a:xfrm>
          <a:prstGeom prst="rect">
            <a:avLst/>
          </a:prstGeom>
        </p:spPr>
      </p:pic>
      <p:sp>
        <p:nvSpPr>
          <p:cNvPr id="19" name="Left Brace 18">
            <a:extLst>
              <a:ext uri="{FF2B5EF4-FFF2-40B4-BE49-F238E27FC236}">
                <a16:creationId xmlns:a16="http://schemas.microsoft.com/office/drawing/2014/main" id="{A41EA924-C2B4-4B30-87E8-212FA2614737}"/>
              </a:ext>
            </a:extLst>
          </p:cNvPr>
          <p:cNvSpPr/>
          <p:nvPr/>
        </p:nvSpPr>
        <p:spPr>
          <a:xfrm>
            <a:off x="6096000" y="2066827"/>
            <a:ext cx="356649" cy="275969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BCB7A8B7-321C-F5E3-26E8-311B6249F8A1}"/>
              </a:ext>
            </a:extLst>
          </p:cNvPr>
          <p:cNvSpPr/>
          <p:nvPr/>
        </p:nvSpPr>
        <p:spPr>
          <a:xfrm>
            <a:off x="6067528" y="5053542"/>
            <a:ext cx="356649" cy="71191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B3FAA441-6212-66B1-4EF5-93527ADF7607}"/>
              </a:ext>
            </a:extLst>
          </p:cNvPr>
          <p:cNvSpPr/>
          <p:nvPr/>
        </p:nvSpPr>
        <p:spPr>
          <a:xfrm>
            <a:off x="9756745" y="3354360"/>
            <a:ext cx="285944" cy="176835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CAED26-D4ED-B731-E624-AF010D63F147}"/>
              </a:ext>
            </a:extLst>
          </p:cNvPr>
          <p:cNvSpPr txBox="1"/>
          <p:nvPr/>
        </p:nvSpPr>
        <p:spPr>
          <a:xfrm>
            <a:off x="6732309" y="5345477"/>
            <a:ext cx="738626" cy="376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湿度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D0D84B-DFE3-3702-D526-D01729A64101}"/>
              </a:ext>
            </a:extLst>
          </p:cNvPr>
          <p:cNvSpPr txBox="1"/>
          <p:nvPr/>
        </p:nvSpPr>
        <p:spPr>
          <a:xfrm>
            <a:off x="7734596" y="5348558"/>
            <a:ext cx="738626" cy="376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肥力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05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651" y="499533"/>
            <a:ext cx="10772775" cy="16581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阶段、任务、成本（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Stages &amp; Jobs &amp; Costs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F4BA58-7F8E-04C2-811B-1746272A65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&lt;stage label=“</a:t>
            </a:r>
            <a:r>
              <a:rPr lang="zh-CN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准备阶段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”&gt;</a:t>
            </a:r>
            <a:b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&lt;job&gt;</a:t>
            </a:r>
            <a:b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&lt;item/&gt;</a:t>
            </a:r>
            <a:b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&lt;/job&gt;</a:t>
            </a:r>
            <a:b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&lt;/stage&gt;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931CD-8D13-4634-91DA-D6E8978C1F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项目由若干构成阶段；每个阶段代表项目周期中的一个环节，也是交互或模拟的一个场景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阶段有助于用户了解项目和交易的全过程；用户可以从项目产生交易，交易的各阶段代表合约的履行过程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大量真实的交易数据，通过机器学习或能优化行业流程，比如粮食生产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169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事件、脚本、变量引用（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Layers &amp; Scopes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E53DAD-7D09-4C25-A5B6-C611E980EE4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方法调用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同步修改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异步修改，期间，变化函数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3F362-D44B-ED33-B929-4CBD533775F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5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884EB-802D-4BAB-99F5-F7DBEADAFB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城乡元宇宙服务器，集成了多项创新的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Web3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是一个以智慧、健康、碳，中和为方针指引而设计研发的元宇宙系统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同一系统可以实施部署成若干个各自独立运营的元宇宙平台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平台之间可以选择两两互结联盟（区块链网络）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Web3.0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为城乡元宇宙的所有代码开源（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GPLv3.0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EB40E4D6-79CF-8C4B-887D-E8D7D8FB150E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616594846"/>
              </p:ext>
            </p:extLst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2E91270-1330-0B94-BCF2-532CDD163B22}"/>
              </a:ext>
            </a:extLst>
          </p:cNvPr>
          <p:cNvSpPr txBox="1"/>
          <p:nvPr/>
        </p:nvSpPr>
        <p:spPr>
          <a:xfrm>
            <a:off x="7486062" y="2318151"/>
            <a:ext cx="202520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城乡元宇宙体系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7633C32-B7CA-F318-2E30-3461E35FE6E7}"/>
              </a:ext>
            </a:extLst>
          </p:cNvPr>
          <p:cNvGrpSpPr/>
          <p:nvPr/>
        </p:nvGrpSpPr>
        <p:grpSpPr>
          <a:xfrm>
            <a:off x="8123630" y="4310150"/>
            <a:ext cx="1193471" cy="983332"/>
            <a:chOff x="8199046" y="4310150"/>
            <a:chExt cx="1193471" cy="983332"/>
          </a:xfrm>
        </p:grpSpPr>
        <p:sp>
          <p:nvSpPr>
            <p:cNvPr id="15" name="Block Arc 14">
              <a:extLst>
                <a:ext uri="{FF2B5EF4-FFF2-40B4-BE49-F238E27FC236}">
                  <a16:creationId xmlns:a16="http://schemas.microsoft.com/office/drawing/2014/main" id="{46D92A9C-8377-D48D-5A59-6E7D6676D542}"/>
                </a:ext>
              </a:extLst>
            </p:cNvPr>
            <p:cNvSpPr/>
            <p:nvPr/>
          </p:nvSpPr>
          <p:spPr>
            <a:xfrm rot="10800000">
              <a:off x="8199046" y="4310150"/>
              <a:ext cx="1080654" cy="637407"/>
            </a:xfrm>
            <a:prstGeom prst="blockArc">
              <a:avLst>
                <a:gd name="adj1" fmla="val 10800000"/>
                <a:gd name="adj2" fmla="val 21578645"/>
                <a:gd name="adj3" fmla="val 124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F3944AF-1829-C21D-0749-E1E73A6AD84F}"/>
                </a:ext>
              </a:extLst>
            </p:cNvPr>
            <p:cNvSpPr txBox="1"/>
            <p:nvPr/>
          </p:nvSpPr>
          <p:spPr>
            <a:xfrm>
              <a:off x="8273672" y="4985705"/>
              <a:ext cx="111884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平台联盟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030E95B-4350-C39B-C61C-633546687787}"/>
              </a:ext>
            </a:extLst>
          </p:cNvPr>
          <p:cNvGrpSpPr/>
          <p:nvPr/>
        </p:nvGrpSpPr>
        <p:grpSpPr>
          <a:xfrm>
            <a:off x="9395076" y="4310153"/>
            <a:ext cx="1235036" cy="983332"/>
            <a:chOff x="8199046" y="4310150"/>
            <a:chExt cx="1235036" cy="983332"/>
          </a:xfrm>
        </p:grpSpPr>
        <p:sp>
          <p:nvSpPr>
            <p:cNvPr id="20" name="Block Arc 19">
              <a:extLst>
                <a:ext uri="{FF2B5EF4-FFF2-40B4-BE49-F238E27FC236}">
                  <a16:creationId xmlns:a16="http://schemas.microsoft.com/office/drawing/2014/main" id="{840E5CAC-928E-7D48-7799-97C506496BAF}"/>
                </a:ext>
              </a:extLst>
            </p:cNvPr>
            <p:cNvSpPr/>
            <p:nvPr/>
          </p:nvSpPr>
          <p:spPr>
            <a:xfrm rot="10800000">
              <a:off x="8199046" y="4310150"/>
              <a:ext cx="1080654" cy="637407"/>
            </a:xfrm>
            <a:prstGeom prst="blockArc">
              <a:avLst>
                <a:gd name="adj1" fmla="val 10800000"/>
                <a:gd name="adj2" fmla="val 21578645"/>
                <a:gd name="adj3" fmla="val 124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E0E287-295A-58EF-7A12-A0D952D4B20C}"/>
                </a:ext>
              </a:extLst>
            </p:cNvPr>
            <p:cNvSpPr txBox="1"/>
            <p:nvPr/>
          </p:nvSpPr>
          <p:spPr>
            <a:xfrm>
              <a:off x="8315237" y="4985705"/>
              <a:ext cx="111884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平台联盟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191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564F-2ADB-4319-8099-10B91E776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49777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项目创建及编辑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6140D-A192-4696-8DBD-23485C5FA8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平台为用户提供操作界面，引导用户按步骤完成项目的创建或修改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上传媒体文件资料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多数情况下，企业可以在平台上创建、发布符合自己要求的项目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对于有数字孪生特点的项目（如水运中船舶的位置），企业需要编写程序，调用元宇宙平台的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5FF711-EE9D-4AFA-A898-4D50955B1A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892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D5D6F1F-610D-9CA6-F018-7C3FD68BC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城乡元宇宙引擎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93517A2-BC9C-7A0B-4864-690625379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项目的运行环境、数据加载及保存逻辑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Graphic 2" descr="Gears">
            <a:extLst>
              <a:ext uri="{FF2B5EF4-FFF2-40B4-BE49-F238E27FC236}">
                <a16:creationId xmlns:a16="http://schemas.microsoft.com/office/drawing/2014/main" id="{D9B0DC90-66AF-339C-F950-030E3FDC0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47801" y="112245"/>
            <a:ext cx="1424324" cy="142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03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EE61E-51CD-405E-B941-6A73CBA58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状态层级（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State Layers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AD532-F4FC-4A50-9DC6-0221292FB0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元宇宙引擎是一个状态机，它组合各种功能部件，形成一个项目及交易的运行环境，称为元空间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引擎按照项目建模文件（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MPML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）的描述，在计算空间里创建项目，展开对项目和交易的跟踪模拟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E69B30C-167F-F3BB-D0A6-7C3B363EC6AC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000870170"/>
              </p:ext>
            </p:extLst>
          </p:nvPr>
        </p:nvGraphicFramePr>
        <p:xfrm>
          <a:off x="5994400" y="2063751"/>
          <a:ext cx="2299617" cy="2272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Content Placeholder 5">
            <a:extLst>
              <a:ext uri="{FF2B5EF4-FFF2-40B4-BE49-F238E27FC236}">
                <a16:creationId xmlns:a16="http://schemas.microsoft.com/office/drawing/2014/main" id="{51B046FD-E1F5-AE5B-3299-2E4C2416C4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4361723"/>
              </p:ext>
            </p:extLst>
          </p:nvPr>
        </p:nvGraphicFramePr>
        <p:xfrm>
          <a:off x="8107575" y="3102271"/>
          <a:ext cx="2299617" cy="2272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78090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EE61E-51CD-405E-B941-6A73CBA58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项目运行环境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project runtime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）</a:t>
            </a:r>
            <a:endParaRPr lang="en-US" sz="32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AD532-F4FC-4A50-9DC6-0221292FB0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元宇宙引擎是一个状态机，它组合各种功能部件，形成一个项目及交易的运行环境，称为元空间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引擎按照项目建模文件（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MPML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）的描述，在计算空间里创建项目，展开对项目和交易的跟踪模拟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6" name="Content Placeholder 16">
            <a:extLst>
              <a:ext uri="{FF2B5EF4-FFF2-40B4-BE49-F238E27FC236}">
                <a16:creationId xmlns:a16="http://schemas.microsoft.com/office/drawing/2014/main" id="{F5DA5611-14B9-36A8-54D6-585330C61CAE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268446542"/>
              </p:ext>
            </p:extLst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619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EE61E-51CD-405E-B941-6A73CBA58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同步数据存储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sync data persistence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）</a:t>
            </a:r>
            <a:endParaRPr lang="en-US" sz="32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AD532-F4FC-4A50-9DC6-0221292FB0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元宇宙引擎是一个状态机，它组合各种功能部件，形成一个项目及交易的运行环境，称为元空间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引擎按照项目建模文件（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MPML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）的描述，在计算空间里创建项目，展开对项目和交易的跟踪模拟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6" name="Content Placeholder 16">
            <a:extLst>
              <a:ext uri="{FF2B5EF4-FFF2-40B4-BE49-F238E27FC236}">
                <a16:creationId xmlns:a16="http://schemas.microsoft.com/office/drawing/2014/main" id="{F5DA5611-14B9-36A8-54D6-585330C61CAE}"/>
              </a:ext>
            </a:extLst>
          </p:cNvPr>
          <p:cNvGraphicFramePr>
            <a:graphicFrameLocks noGrp="1"/>
          </p:cNvGraphicFramePr>
          <p:nvPr>
            <p:ph sz="quarter" idx="14"/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923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EE61E-51CD-405E-B941-6A73CBA58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请求驱动及后台执行</a:t>
            </a:r>
            <a:r>
              <a:rPr lang="zh-CN" altLang="en-US" sz="3600" dirty="0">
                <a:latin typeface="Arial Narrow" panose="020B060602020203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3600" dirty="0">
                <a:latin typeface="Arial Narrow" panose="020B0606020202030204" pitchFamily="34" charset="0"/>
                <a:ea typeface="微软雅黑" panose="020B0503020204020204" pitchFamily="34" charset="-122"/>
              </a:rPr>
              <a:t>requests &amp; timers</a:t>
            </a:r>
            <a:r>
              <a:rPr lang="zh-CN" altLang="en-US" sz="3600" dirty="0">
                <a:latin typeface="Arial Narrow" panose="020B0606020202030204" pitchFamily="34" charset="0"/>
                <a:ea typeface="微软雅黑" panose="020B0503020204020204" pitchFamily="34" charset="-122"/>
              </a:rPr>
              <a:t>）</a:t>
            </a:r>
            <a:endParaRPr lang="en-US" sz="36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AD532-F4FC-4A50-9DC6-0221292FB0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元宇宙引擎是一个状态机，它组合各种功能部件，形成一个项目及交易的运行环境，称为元空间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引擎按照项目建模文件（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MPML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）的描述，在计算空间里创建项目，展开对项目和交易的跟踪模拟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F88E06-D8D3-5F66-F750-0F99121DB6D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122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EE61E-51CD-405E-B941-6A73CBA58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可视化及交互</a:t>
            </a:r>
            <a:r>
              <a:rPr lang="zh-CN" altLang="en-US" sz="3600" dirty="0">
                <a:latin typeface="Arial Narrow" panose="020B060602020203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3600" dirty="0">
                <a:latin typeface="Arial Narrow" panose="020B0606020202030204" pitchFamily="34" charset="0"/>
                <a:ea typeface="微软雅黑" panose="020B0503020204020204" pitchFamily="34" charset="-122"/>
              </a:rPr>
              <a:t>visualization &amp; interaction</a:t>
            </a:r>
            <a:r>
              <a:rPr lang="zh-CN" altLang="en-US" sz="3600" dirty="0">
                <a:latin typeface="Arial Narrow" panose="020B0606020202030204" pitchFamily="34" charset="0"/>
                <a:ea typeface="微软雅黑" panose="020B0503020204020204" pitchFamily="34" charset="-122"/>
              </a:rPr>
              <a:t>）</a:t>
            </a:r>
            <a:endParaRPr lang="en-US" sz="36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AD532-F4FC-4A50-9DC6-0221292FB0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元宇宙引擎是一个状态机，它组合各种功能部件，形成一个项目及交易的运行环境，称为元空间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引擎按照项目建模文件（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MPML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）的描述，在计算空间里创建项目，展开对项目和交易的跟踪模拟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F45E0E-BCA9-09DF-6B93-0378FC8F7E0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7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564F-2ADB-4319-8099-10B91E77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可视元素设计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2901936-5549-45D2-9260-6CAF77CC314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272383084"/>
              </p:ext>
            </p:extLst>
          </p:nvPr>
        </p:nvGraphicFramePr>
        <p:xfrm>
          <a:off x="685800" y="2063750"/>
          <a:ext cx="5087937" cy="4840848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2237023">
                  <a:extLst>
                    <a:ext uri="{9D8B030D-6E8A-4147-A177-3AD203B41FA5}">
                      <a16:colId xmlns:a16="http://schemas.microsoft.com/office/drawing/2014/main" val="577168628"/>
                    </a:ext>
                  </a:extLst>
                </a:gridCol>
                <a:gridCol w="2850914">
                  <a:extLst>
                    <a:ext uri="{9D8B030D-6E8A-4147-A177-3AD203B41FA5}">
                      <a16:colId xmlns:a16="http://schemas.microsoft.com/office/drawing/2014/main" val="3842287208"/>
                    </a:ext>
                  </a:extLst>
                </a:gridCol>
              </a:tblGrid>
              <a:tr h="468327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主要格式</a:t>
                      </a:r>
                      <a:endParaRPr lang="en-US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199" marR="951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类型说明</a:t>
                      </a:r>
                      <a:endParaRPr lang="en-US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199" marR="95199" anchor="ctr"/>
                </a:tc>
                <a:extLst>
                  <a:ext uri="{0D108BD9-81ED-4DB2-BD59-A6C34878D82A}">
                    <a16:rowId xmlns:a16="http://schemas.microsoft.com/office/drawing/2014/main" val="2310893579"/>
                  </a:ext>
                </a:extLst>
              </a:tr>
              <a:tr h="468327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JPEG</a:t>
                      </a:r>
                    </a:p>
                  </a:txBody>
                  <a:tcPr marL="95199" marR="9519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真实图片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199" marR="95199" anchor="ctr"/>
                </a:tc>
                <a:extLst>
                  <a:ext uri="{0D108BD9-81ED-4DB2-BD59-A6C34878D82A}">
                    <a16:rowId xmlns:a16="http://schemas.microsoft.com/office/drawing/2014/main" val="4163284649"/>
                  </a:ext>
                </a:extLst>
              </a:tr>
              <a:tr h="468327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WebP</a:t>
                      </a:r>
                      <a:endParaRPr lang="en-US" dirty="0"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199" marR="9519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真实提炼动画</a:t>
                      </a:r>
                      <a:endParaRPr lang="en-US" altLang="zh-CN" sz="1800" b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围绕中轴，指向中点，环形轨道拍摄。目标物体可以运动，但往返周期须与围绕拍摄相吻合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199" marR="95199" anchor="ctr"/>
                </a:tc>
                <a:extLst>
                  <a:ext uri="{0D108BD9-81ED-4DB2-BD59-A6C34878D82A}">
                    <a16:rowId xmlns:a16="http://schemas.microsoft.com/office/drawing/2014/main" val="466043213"/>
                  </a:ext>
                </a:extLst>
              </a:tr>
              <a:tr h="468327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SVG</a:t>
                      </a:r>
                      <a:endParaRPr lang="en-US" dirty="0"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199" marR="9519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示意性矢量图形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199" marR="95199" anchor="ctr"/>
                </a:tc>
                <a:extLst>
                  <a:ext uri="{0D108BD9-81ED-4DB2-BD59-A6C34878D82A}">
                    <a16:rowId xmlns:a16="http://schemas.microsoft.com/office/drawing/2014/main" val="267692006"/>
                  </a:ext>
                </a:extLst>
              </a:tr>
              <a:tr h="468327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MP4</a:t>
                      </a:r>
                      <a:endParaRPr lang="en-US" dirty="0"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199" marR="9519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视频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199" marR="95199" anchor="ctr"/>
                </a:tc>
                <a:extLst>
                  <a:ext uri="{0D108BD9-81ED-4DB2-BD59-A6C34878D82A}">
                    <a16:rowId xmlns:a16="http://schemas.microsoft.com/office/drawing/2014/main" val="641043314"/>
                  </a:ext>
                </a:extLst>
              </a:tr>
              <a:tr h="567846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VR</a:t>
                      </a:r>
                      <a:endParaRPr lang="en-US" dirty="0"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199" marR="95199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VR180 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视频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199" marR="95199" anchor="ctr"/>
                </a:tc>
                <a:extLst>
                  <a:ext uri="{0D108BD9-81ED-4DB2-BD59-A6C34878D82A}">
                    <a16:rowId xmlns:a16="http://schemas.microsoft.com/office/drawing/2014/main" val="157207323"/>
                  </a:ext>
                </a:extLst>
              </a:tr>
              <a:tr h="468327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OBJ</a:t>
                      </a:r>
                    </a:p>
                  </a:txBody>
                  <a:tcPr marL="95199" marR="9519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三维模型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199" marR="95199" anchor="ctr"/>
                </a:tc>
                <a:extLst>
                  <a:ext uri="{0D108BD9-81ED-4DB2-BD59-A6C34878D82A}">
                    <a16:rowId xmlns:a16="http://schemas.microsoft.com/office/drawing/2014/main" val="3986071102"/>
                  </a:ext>
                </a:extLst>
              </a:tr>
              <a:tr h="468327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199" marR="95199"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199" marR="95199" anchor="ctr"/>
                </a:tc>
                <a:extLst>
                  <a:ext uri="{0D108BD9-81ED-4DB2-BD59-A6C34878D82A}">
                    <a16:rowId xmlns:a16="http://schemas.microsoft.com/office/drawing/2014/main" val="2546304869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451B0-23CA-4819-A1BD-49E3B89308C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平台运维过程中，对因素和作业管理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媒体基于真实，但又按照关键特征进行提炼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动画的每一帧应当是实物照片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三维模型应当映射实物的结构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VR180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可以是编辑的实景捕获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78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Deals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9F8A42-BB54-F222-7EDB-4534E28BE5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931CD-8D13-4634-91DA-D6E8978C1F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记录交易执行过程：行为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可回放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项目用来定义业务模型和交易逻辑，相当于元宇宙版的智能合约。因此又称“租约”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入驻机构可以作为甲方在平台上开设项目，通过建模语言来定义业务逻辑及作业流程。项目就是元宇宙版的租约合同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用户作为乙方参与项目，每一个正式的认购及进展流程，称为一个交易；另外，用户可以自行模拟演练所选项目的全过程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667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0" dirty="0">
                <a:solidFill>
                  <a:srgbClr val="C00000"/>
                </a:solidFill>
              </a:rPr>
              <a:t>第三方远程</a:t>
            </a:r>
            <a:r>
              <a:rPr lang="en-US" altLang="zh-CN" sz="3200" b="0" dirty="0">
                <a:solidFill>
                  <a:srgbClr val="C00000"/>
                </a:solidFill>
              </a:rPr>
              <a:t>API</a:t>
            </a:r>
            <a:endParaRPr lang="en-US" sz="3200" b="0" dirty="0">
              <a:solidFill>
                <a:srgbClr val="C0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F0FD9-2C17-4BB5-AF8B-CA2E2DC422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远程调用功能必须先开通企业账户，并且以用户（个人账户）的身份发起调用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元宇宙平台上的项目和交易等资源的地址及功能操作符合</a:t>
            </a:r>
            <a:r>
              <a:rPr lang="en-US" altLang="zh-CN" dirty="0"/>
              <a:t>REST</a:t>
            </a:r>
            <a:r>
              <a:rPr lang="zh-CN" altLang="en-US" dirty="0"/>
              <a:t>规范</a:t>
            </a:r>
            <a:endParaRPr lang="en-US" dirty="0"/>
          </a:p>
        </p:txBody>
      </p:sp>
      <p:graphicFrame>
        <p:nvGraphicFramePr>
          <p:cNvPr id="23" name="Content Placeholder 22">
            <a:extLst>
              <a:ext uri="{FF2B5EF4-FFF2-40B4-BE49-F238E27FC236}">
                <a16:creationId xmlns:a16="http://schemas.microsoft.com/office/drawing/2014/main" id="{F2324862-9EE8-4014-AEC9-B53E6463006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23314246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Arrow: Right 23">
            <a:extLst>
              <a:ext uri="{FF2B5EF4-FFF2-40B4-BE49-F238E27FC236}">
                <a16:creationId xmlns:a16="http://schemas.microsoft.com/office/drawing/2014/main" id="{69174FF2-84D5-4B54-86F2-C77850AF2E1B}"/>
              </a:ext>
            </a:extLst>
          </p:cNvPr>
          <p:cNvSpPr/>
          <p:nvPr/>
        </p:nvSpPr>
        <p:spPr>
          <a:xfrm>
            <a:off x="7069864" y="2732335"/>
            <a:ext cx="2375793" cy="86726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0" i="0" dirty="0">
                <a:latin typeface="+mn-ea"/>
              </a:rPr>
              <a:t>① </a:t>
            </a:r>
            <a:r>
              <a:rPr lang="zh-CN" altLang="en-US" sz="1600" dirty="0">
                <a:latin typeface="+mn-ea"/>
              </a:rPr>
              <a:t>获得用户访问令牌</a:t>
            </a:r>
            <a:endParaRPr lang="en-US" sz="1600" dirty="0">
              <a:latin typeface="+mn-ea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7244223-3B58-44BE-BD30-93091947424F}"/>
              </a:ext>
            </a:extLst>
          </p:cNvPr>
          <p:cNvSpPr/>
          <p:nvPr/>
        </p:nvSpPr>
        <p:spPr>
          <a:xfrm>
            <a:off x="7069864" y="3601037"/>
            <a:ext cx="2375793" cy="86726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1600" b="0" i="0" dirty="0">
                <a:latin typeface="+mn-ea"/>
              </a:rPr>
              <a:t>② </a:t>
            </a:r>
            <a:r>
              <a:rPr lang="zh-CN" altLang="en-US" sz="1600" dirty="0">
                <a:latin typeface="+mn-ea"/>
              </a:rPr>
              <a:t>发起调用</a:t>
            </a:r>
            <a:endParaRPr 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962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系统功能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884EB-802D-4BAB-99F5-F7DBEADAFB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各类业务以元宇宙项目的形式在平台上建模、发布和运行；以项目为基础产生一个个具体的交易，并且分别执行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现实中的事物一比一映射到元宇宙空间中，可视化呈现，及时跟踪状态的变化，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统一抽象的数据格式可以自动训练内建的神经网络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绿色生产行为自动衍生碳积分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5B9182E-8135-66EE-A1DE-11DED8CAC0CE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747025338"/>
              </p:ext>
            </p:extLst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153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46DDC1-F03B-0753-46D5-7773FB3B1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城乡元宇宙中的 </a:t>
            </a:r>
            <a:r>
              <a:rPr 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 3.0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717D7C-9A24-0023-9DE7-6A0FC60C3B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云计算、边缘计算、区块链、智能合约、机器学习</a:t>
            </a:r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Graphic 2" descr="Internet">
            <a:extLst>
              <a:ext uri="{FF2B5EF4-FFF2-40B4-BE49-F238E27FC236}">
                <a16:creationId xmlns:a16="http://schemas.microsoft.com/office/drawing/2014/main" id="{F53A942C-D201-1166-93F9-B23B325C0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4008" y="126514"/>
            <a:ext cx="1349605" cy="134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78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E864A4A-4D4A-4820-A98E-17A4FD106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云计算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86A8629-49AA-BDC3-32FA-71238233DB0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简明架构的元宇宙服务器低成本、低门槛、易部署、易运维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专门配套的代理服务器提高性能和大量并发业务处理能力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开源系统给运营方更少的依赖性和更多的自主性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5" name="Content Placeholder 14">
            <a:extLst>
              <a:ext uri="{FF2B5EF4-FFF2-40B4-BE49-F238E27FC236}">
                <a16:creationId xmlns:a16="http://schemas.microsoft.com/office/drawing/2014/main" id="{EF034C94-0CA9-889E-3B59-8845EA2CA072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505352273"/>
              </p:ext>
            </p:extLst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Cloud 1">
            <a:extLst>
              <a:ext uri="{FF2B5EF4-FFF2-40B4-BE49-F238E27FC236}">
                <a16:creationId xmlns:a16="http://schemas.microsoft.com/office/drawing/2014/main" id="{F4CF7687-F6F8-F15A-DB22-E9984E147732}"/>
              </a:ext>
            </a:extLst>
          </p:cNvPr>
          <p:cNvSpPr/>
          <p:nvPr/>
        </p:nvSpPr>
        <p:spPr>
          <a:xfrm>
            <a:off x="8088198" y="4152626"/>
            <a:ext cx="980388" cy="494791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47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E864A4A-4D4A-4820-A98E-17A4FD106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边缘计算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86A8629-49AA-BDC3-32FA-71238233DB0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开源的元宇宙工作站既是云端应用的窗口，又具有本地设备的连接操控能力，衍生出多种边缘端设备，如智能秤、工作台、物联网关等等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已经应用于行业的成熟的物联网关，可以通过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调用接入系统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5" name="Content Placeholder 14">
            <a:extLst>
              <a:ext uri="{FF2B5EF4-FFF2-40B4-BE49-F238E27FC236}">
                <a16:creationId xmlns:a16="http://schemas.microsoft.com/office/drawing/2014/main" id="{EF034C94-0CA9-889E-3B59-8845EA2CA072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241162510"/>
              </p:ext>
            </p:extLst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Cloud 1">
            <a:extLst>
              <a:ext uri="{FF2B5EF4-FFF2-40B4-BE49-F238E27FC236}">
                <a16:creationId xmlns:a16="http://schemas.microsoft.com/office/drawing/2014/main" id="{F4CF7687-F6F8-F15A-DB22-E9984E147732}"/>
              </a:ext>
            </a:extLst>
          </p:cNvPr>
          <p:cNvSpPr/>
          <p:nvPr/>
        </p:nvSpPr>
        <p:spPr>
          <a:xfrm>
            <a:off x="8047381" y="3224199"/>
            <a:ext cx="980388" cy="494791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397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6282F39A-C269-4273-AB8B-758C93CE6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联盟区块链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Federated Blockchain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）</a:t>
            </a:r>
            <a:endParaRPr lang="en-US" sz="32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AD532-F4FC-4A50-9DC6-0221292FB0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系统自带品链区块链引擎，具有分布式账本和资源互通机制，在平台之间建构有监管的（不需要挖矿）区块链网络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两个平台结成联盟后，资源能够互通共享，碳积分账户也可以跨平台转账，并且冗余存储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2" name="Content Placeholder 21">
            <a:extLst>
              <a:ext uri="{FF2B5EF4-FFF2-40B4-BE49-F238E27FC236}">
                <a16:creationId xmlns:a16="http://schemas.microsoft.com/office/drawing/2014/main" id="{8F998EA1-A3E8-46D1-8955-F90DBA4011AC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020089828"/>
              </p:ext>
            </p:extLst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9" name="Flowchart: Magnetic Disk 28">
            <a:extLst>
              <a:ext uri="{FF2B5EF4-FFF2-40B4-BE49-F238E27FC236}">
                <a16:creationId xmlns:a16="http://schemas.microsoft.com/office/drawing/2014/main" id="{55DA51F6-9EEC-4DFF-BE07-3213B83DEA90}"/>
              </a:ext>
            </a:extLst>
          </p:cNvPr>
          <p:cNvSpPr/>
          <p:nvPr/>
        </p:nvSpPr>
        <p:spPr>
          <a:xfrm>
            <a:off x="6672275" y="4328160"/>
            <a:ext cx="980440" cy="32512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积分账户</a:t>
            </a:r>
            <a:endParaRPr 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5D1CEA42-D9C1-4EC8-8740-93375FB277C6}"/>
              </a:ext>
            </a:extLst>
          </p:cNvPr>
          <p:cNvSpPr/>
          <p:nvPr/>
        </p:nvSpPr>
        <p:spPr>
          <a:xfrm>
            <a:off x="9344692" y="4328156"/>
            <a:ext cx="980440" cy="32512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积分账户</a:t>
            </a:r>
            <a:endParaRPr 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9F811E94-90D7-49A3-AC41-A1F7D0FF414B}"/>
              </a:ext>
            </a:extLst>
          </p:cNvPr>
          <p:cNvSpPr/>
          <p:nvPr/>
        </p:nvSpPr>
        <p:spPr>
          <a:xfrm>
            <a:off x="6672275" y="3906519"/>
            <a:ext cx="980440" cy="504372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C1395A10-1D18-4C2B-AEC7-49C07A3C2822}"/>
              </a:ext>
            </a:extLst>
          </p:cNvPr>
          <p:cNvSpPr/>
          <p:nvPr/>
        </p:nvSpPr>
        <p:spPr>
          <a:xfrm>
            <a:off x="9344692" y="3906518"/>
            <a:ext cx="980440" cy="504373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CF822A-3439-39AA-F2CC-25A2E74ED8D9}"/>
              </a:ext>
            </a:extLst>
          </p:cNvPr>
          <p:cNvSpPr txBox="1"/>
          <p:nvPr/>
        </p:nvSpPr>
        <p:spPr>
          <a:xfrm>
            <a:off x="7920580" y="2259962"/>
            <a:ext cx="123398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资源共享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4EC3C2-5ADD-FC29-C1A7-4D7CE7CE4345}"/>
              </a:ext>
            </a:extLst>
          </p:cNvPr>
          <p:cNvSpPr txBox="1"/>
          <p:nvPr/>
        </p:nvSpPr>
        <p:spPr>
          <a:xfrm>
            <a:off x="7848536" y="4806427"/>
            <a:ext cx="139521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分布式账本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671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智能合约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Smart Contracts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）</a:t>
            </a:r>
            <a:endParaRPr lang="en-US" sz="32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884EB-802D-4BAB-99F5-F7DBEADAFB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机构以项目建模的形式定制其业务和交易规则，这是一种典型的智能合约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平台提供合约的托管和运行环境，但不本能地拥有合约及数据的归属权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平台与业务之间低耦合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A4F707BA-84D9-49C2-AE51-06BE7365C794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993978956"/>
              </p:ext>
            </p:extLst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975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884EB-802D-4BAB-99F5-F7DBEADAFB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城乡元宇宙引擎内建了特殊的神经网络数据结构，和项目运行环境高度集成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在得当的配置下，针对特定的业务类型，动态训练规则模型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为分析预测提供支撑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95A65FB1-6792-48DF-28DE-DC3D5415E9F6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374706728"/>
              </p:ext>
            </p:extLst>
          </p:nvPr>
        </p:nvGraphicFramePr>
        <p:xfrm>
          <a:off x="5994400" y="2063750"/>
          <a:ext cx="3174538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671D6A18-3A1F-6C71-F09A-4F2F0C489D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4139915"/>
              </p:ext>
            </p:extLst>
          </p:nvPr>
        </p:nvGraphicFramePr>
        <p:xfrm>
          <a:off x="8471441" y="2053598"/>
          <a:ext cx="2359891" cy="3310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Arrow: Curved Left 2">
            <a:extLst>
              <a:ext uri="{FF2B5EF4-FFF2-40B4-BE49-F238E27FC236}">
                <a16:creationId xmlns:a16="http://schemas.microsoft.com/office/drawing/2014/main" id="{31F66DE1-548C-D2DD-F713-64D3FC57D6F7}"/>
              </a:ext>
            </a:extLst>
          </p:cNvPr>
          <p:cNvSpPr/>
          <p:nvPr/>
        </p:nvSpPr>
        <p:spPr>
          <a:xfrm>
            <a:off x="8063346" y="2222108"/>
            <a:ext cx="1203202" cy="2532767"/>
          </a:xfrm>
          <a:prstGeom prst="curvedLeftArrow">
            <a:avLst>
              <a:gd name="adj1" fmla="val 9032"/>
              <a:gd name="adj2" fmla="val 278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Arrow: Curved Left 7">
            <a:extLst>
              <a:ext uri="{FF2B5EF4-FFF2-40B4-BE49-F238E27FC236}">
                <a16:creationId xmlns:a16="http://schemas.microsoft.com/office/drawing/2014/main" id="{8A782939-6FD6-45A0-87F6-C02D1890FB4E}"/>
              </a:ext>
            </a:extLst>
          </p:cNvPr>
          <p:cNvSpPr/>
          <p:nvPr/>
        </p:nvSpPr>
        <p:spPr>
          <a:xfrm>
            <a:off x="7965737" y="3429000"/>
            <a:ext cx="1011408" cy="1325876"/>
          </a:xfrm>
          <a:prstGeom prst="curvedLeftArrow">
            <a:avLst>
              <a:gd name="adj1" fmla="val 9032"/>
              <a:gd name="adj2" fmla="val 278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379947-4CBE-E466-C472-639C9362129A}"/>
                  </a:ext>
                </a:extLst>
              </p:cNvPr>
              <p:cNvSpPr txBox="1"/>
              <p:nvPr/>
            </p:nvSpPr>
            <p:spPr>
              <a:xfrm>
                <a:off x="8146134" y="2531467"/>
                <a:ext cx="1277209" cy="5881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4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𝑊𝑖𝑋𝑖</m:t>
                          </m:r>
                        </m:e>
                      </m:nary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𝑏𝑖𝑎𝑠</m:t>
                      </m:r>
                    </m:oMath>
                  </m:oMathPara>
                </a14:m>
                <a:endParaRPr 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379947-4CBE-E466-C472-639C93621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134" y="2531467"/>
                <a:ext cx="1277209" cy="58817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413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系统组成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884EB-802D-4BAB-99F5-F7DBEADAFB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一个运行中的城乡元宇宙系统由云端和边缘端两部分组成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云端承载系统主要的业务逻辑和数据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边缘端是各类接入和交互的形式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C353B82-EB0A-47A4-6CA8-05DDB7D9AE5D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862149792"/>
              </p:ext>
            </p:extLst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loud 6">
            <a:extLst>
              <a:ext uri="{FF2B5EF4-FFF2-40B4-BE49-F238E27FC236}">
                <a16:creationId xmlns:a16="http://schemas.microsoft.com/office/drawing/2014/main" id="{A506DE8F-44F9-41A9-98AD-409F9824375D}"/>
              </a:ext>
            </a:extLst>
          </p:cNvPr>
          <p:cNvSpPr/>
          <p:nvPr/>
        </p:nvSpPr>
        <p:spPr>
          <a:xfrm>
            <a:off x="8189232" y="3429000"/>
            <a:ext cx="696686" cy="544286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7A97D6-C8D3-F756-67E0-FC1314DF8A67}"/>
              </a:ext>
            </a:extLst>
          </p:cNvPr>
          <p:cNvSpPr txBox="1"/>
          <p:nvPr/>
        </p:nvSpPr>
        <p:spPr>
          <a:xfrm>
            <a:off x="7969834" y="4998571"/>
            <a:ext cx="113548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边缘端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FABB98-062C-7ED4-8BCD-E888ED763E03}"/>
              </a:ext>
            </a:extLst>
          </p:cNvPr>
          <p:cNvSpPr txBox="1"/>
          <p:nvPr/>
        </p:nvSpPr>
        <p:spPr>
          <a:xfrm>
            <a:off x="9473938" y="3354438"/>
            <a:ext cx="85239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云端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415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设计特点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E833525-A73F-469A-8B72-617B7468E5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687919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372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D5D6F1F-610D-9CA6-F018-7C3FD68BC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系统核心概念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93517A2-BC9C-7A0B-4864-690625379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 Concepts of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 System</a:t>
            </a:r>
          </a:p>
        </p:txBody>
      </p:sp>
      <p:pic>
        <p:nvPicPr>
          <p:cNvPr id="3" name="Graphic 2" descr="Connections">
            <a:extLst>
              <a:ext uri="{FF2B5EF4-FFF2-40B4-BE49-F238E27FC236}">
                <a16:creationId xmlns:a16="http://schemas.microsoft.com/office/drawing/2014/main" id="{BC448CE0-66CA-B2B6-39AD-06CA041B6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81906" y="187286"/>
            <a:ext cx="1536568" cy="153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42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机构和用户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Orgs &amp; Users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）</a:t>
            </a:r>
            <a:endParaRPr lang="en-US" sz="32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3BB854-4992-F5AA-492F-38A0C0AE4B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机构是在平台上创建并运营各类项目的主体；机构入驻前须经过平台的资历审核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用户是使用系统各项功能的主体，既可以是操作个人业务功能，又可能是办理其所属机构的事务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工作站和物联网关的操作主体也是用户</a:t>
            </a:r>
          </a:p>
          <a:p>
            <a:pPr>
              <a:lnSpc>
                <a:spcPct val="100000"/>
              </a:lnSpc>
            </a:pP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5B83AC11-4667-D9A1-B5EC-955BA3AC0F8A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652435865"/>
              </p:ext>
            </p:extLst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Graphic 11" descr="User">
            <a:extLst>
              <a:ext uri="{FF2B5EF4-FFF2-40B4-BE49-F238E27FC236}">
                <a16:creationId xmlns:a16="http://schemas.microsoft.com/office/drawing/2014/main" id="{69C023E6-EE97-443E-AE56-5802EBA5DB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53425" y="2920577"/>
            <a:ext cx="720525" cy="720525"/>
          </a:xfrm>
          <a:prstGeom prst="rect">
            <a:avLst/>
          </a:prstGeom>
        </p:spPr>
      </p:pic>
      <p:pic>
        <p:nvPicPr>
          <p:cNvPr id="13" name="Graphic 12" descr="User">
            <a:extLst>
              <a:ext uri="{FF2B5EF4-FFF2-40B4-BE49-F238E27FC236}">
                <a16:creationId xmlns:a16="http://schemas.microsoft.com/office/drawing/2014/main" id="{A92F3D51-45F4-06EC-13B3-94B87E4CCE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05446" y="2920576"/>
            <a:ext cx="720525" cy="720525"/>
          </a:xfrm>
          <a:prstGeom prst="rect">
            <a:avLst/>
          </a:prstGeom>
        </p:spPr>
      </p:pic>
      <p:pic>
        <p:nvPicPr>
          <p:cNvPr id="14" name="Graphic 13" descr="User">
            <a:extLst>
              <a:ext uri="{FF2B5EF4-FFF2-40B4-BE49-F238E27FC236}">
                <a16:creationId xmlns:a16="http://schemas.microsoft.com/office/drawing/2014/main" id="{DA44940C-E482-4964-3F85-26F3CCB2AF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96096" y="4477828"/>
            <a:ext cx="720525" cy="720525"/>
          </a:xfrm>
          <a:prstGeom prst="rect">
            <a:avLst/>
          </a:prstGeom>
        </p:spPr>
      </p:pic>
      <p:pic>
        <p:nvPicPr>
          <p:cNvPr id="15" name="Graphic 14" descr="User">
            <a:extLst>
              <a:ext uri="{FF2B5EF4-FFF2-40B4-BE49-F238E27FC236}">
                <a16:creationId xmlns:a16="http://schemas.microsoft.com/office/drawing/2014/main" id="{49662265-11BF-510B-AA79-AFF85850E8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48117" y="4477827"/>
            <a:ext cx="720525" cy="72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7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元变量和元操作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Meta Vars &amp; Meta Ops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）</a:t>
            </a:r>
            <a:endParaRPr lang="en-US" sz="32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DCC03A-D7F7-46A2-A63D-2005AD0D4E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元变量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是元宇宙系统中变量的原型，每个元变量代表现实中一个可观测可度量的对象，比如气温、作物、虫害等等；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是利用特定资源和方法进行生产操作的过程，比如火燎除草、人工剪枝等等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元素和作业一般都含有一系列的形态变化，每个形态是附带可视化的呈现方式。通过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状态选择函数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 = ƒ(value)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可以确定元素或工艺在一定条件下所属的形态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元素和作业分别被变量和任务所引用，作为逻辑计算和界面呈现的原型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2446A11-EDFF-6AD4-C689-DBD0488CBCEE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577591231"/>
              </p:ext>
            </p:extLst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F090139-6030-42D9-838E-7DE4064ABB1A}"/>
              </a:ext>
            </a:extLst>
          </p:cNvPr>
          <p:cNvSpPr txBox="1"/>
          <p:nvPr/>
        </p:nvSpPr>
        <p:spPr>
          <a:xfrm>
            <a:off x="9012025" y="3797499"/>
            <a:ext cx="1489435" cy="61138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状态选择函数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7A2897-2D3B-D34D-78AB-A472891172F2}"/>
              </a:ext>
            </a:extLst>
          </p:cNvPr>
          <p:cNvSpPr txBox="1"/>
          <p:nvPr/>
        </p:nvSpPr>
        <p:spPr>
          <a:xfrm>
            <a:off x="7247968" y="3797499"/>
            <a:ext cx="734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0A4EBA-D8BE-93CA-5CFC-079A1BCE2D4D}"/>
              </a:ext>
            </a:extLst>
          </p:cNvPr>
          <p:cNvSpPr txBox="1"/>
          <p:nvPr/>
        </p:nvSpPr>
        <p:spPr>
          <a:xfrm>
            <a:off x="7682510" y="2875835"/>
            <a:ext cx="1713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元宇宙原型库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8998B9-DBBC-73D3-0E86-36165724B1F5}"/>
              </a:ext>
            </a:extLst>
          </p:cNvPr>
          <p:cNvSpPr txBox="1"/>
          <p:nvPr/>
        </p:nvSpPr>
        <p:spPr>
          <a:xfrm>
            <a:off x="5994400" y="2875835"/>
            <a:ext cx="1468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元宇宙引擎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68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类型和地域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Classes &amp; Regs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）</a:t>
            </a:r>
            <a:endParaRPr lang="en-US" sz="32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DCC03A-D7F7-46A2-A63D-2005AD0D4E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类型和地域都是用来组织项目及其衍生交易的范围。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是从行业分类和业务特征的角度来给项目归类；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地域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则从所在地理空间的角度来给项目分组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不同的类型为所属项目定义了多方面的行为特征、如交互场景、数据处理方法等等，并且提供共享堆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不同的地域也是相仿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D60E0C6-7700-25EA-F463-EF6AEEDC44C2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507372008"/>
              </p:ext>
            </p:extLst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4723BE-F839-0989-CAC1-DFB598F290DB}"/>
              </a:ext>
            </a:extLst>
          </p:cNvPr>
          <p:cNvCxnSpPr>
            <a:cxnSpLocks/>
          </p:cNvCxnSpPr>
          <p:nvPr/>
        </p:nvCxnSpPr>
        <p:spPr>
          <a:xfrm flipH="1">
            <a:off x="8964891" y="3429000"/>
            <a:ext cx="1366886" cy="1199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71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29579</TotalTime>
  <Words>3758</Words>
  <Application>Microsoft Office PowerPoint</Application>
  <PresentationFormat>Widescreen</PresentationFormat>
  <Paragraphs>294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宋体</vt:lpstr>
      <vt:lpstr>微软雅黑</vt:lpstr>
      <vt:lpstr>Arial</vt:lpstr>
      <vt:lpstr>Arial Narrow</vt:lpstr>
      <vt:lpstr>Calibri</vt:lpstr>
      <vt:lpstr>Calibri Light</vt:lpstr>
      <vt:lpstr>Cambria Math</vt:lpstr>
      <vt:lpstr>Consolas</vt:lpstr>
      <vt:lpstr>Metropolitan</vt:lpstr>
      <vt:lpstr>城乡元宇宙服务器</vt:lpstr>
      <vt:lpstr>简介</vt:lpstr>
      <vt:lpstr>系统功能</vt:lpstr>
      <vt:lpstr>系统组成</vt:lpstr>
      <vt:lpstr>设计特点</vt:lpstr>
      <vt:lpstr>系统核心概念</vt:lpstr>
      <vt:lpstr>机构和用户（Orgs &amp; Users）</vt:lpstr>
      <vt:lpstr>元变量和元操作（Meta Vars &amp; Meta Ops）</vt:lpstr>
      <vt:lpstr>类型和地域（Classes &amp; Regs）</vt:lpstr>
      <vt:lpstr>系统提供的类型（Typical Classes）</vt:lpstr>
      <vt:lpstr>项目和交易（Projects &amp; Deals）</vt:lpstr>
      <vt:lpstr>项目和交易的管理目标</vt:lpstr>
      <vt:lpstr>碳积分账户（Carbon Credit Accounts）</vt:lpstr>
      <vt:lpstr>项目建模语言</vt:lpstr>
      <vt:lpstr>元宇宙项目建模语言（Metaverse Project Modeling Language）</vt:lpstr>
      <vt:lpstr>对象（Objs）</vt:lpstr>
      <vt:lpstr>变量和任务（Scenes &amp; Boxes &amp; Variables）</vt:lpstr>
      <vt:lpstr>阶段、任务、成本（Stages &amp; Jobs &amp; Costs）</vt:lpstr>
      <vt:lpstr>事件、脚本、变量引用（Layers &amp; Scopes）</vt:lpstr>
      <vt:lpstr>项目创建及编辑</vt:lpstr>
      <vt:lpstr>城乡元宇宙引擎</vt:lpstr>
      <vt:lpstr>状态层级（State Layers）</vt:lpstr>
      <vt:lpstr>项目运行环境（project runtime）</vt:lpstr>
      <vt:lpstr>同步数据存储（sync data persistence）</vt:lpstr>
      <vt:lpstr>请求驱动及后台执行（requests &amp; timers）</vt:lpstr>
      <vt:lpstr>可视化及交互（visualization &amp; interaction）</vt:lpstr>
      <vt:lpstr>可视元素设计</vt:lpstr>
      <vt:lpstr>交易（Deals）</vt:lpstr>
      <vt:lpstr>第三方远程API</vt:lpstr>
      <vt:lpstr>城乡元宇宙中的 Web 3.0</vt:lpstr>
      <vt:lpstr>云计算</vt:lpstr>
      <vt:lpstr>边缘计算</vt:lpstr>
      <vt:lpstr>联盟区块链（Federated Blockchain）</vt:lpstr>
      <vt:lpstr>智能合约（Smart Contracts）</vt:lpstr>
      <vt:lpstr>机器学习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城乡振兴元宇宙</dc:title>
  <dc:creator>Huang Michael</dc:creator>
  <cp:lastModifiedBy>Huang Michael</cp:lastModifiedBy>
  <cp:revision>2143</cp:revision>
  <dcterms:created xsi:type="dcterms:W3CDTF">2022-02-15T23:48:21Z</dcterms:created>
  <dcterms:modified xsi:type="dcterms:W3CDTF">2022-07-03T13:17:59Z</dcterms:modified>
</cp:coreProperties>
</file>