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42"/>
  </p:notesMasterIdLst>
  <p:sldIdLst>
    <p:sldId id="265" r:id="rId2"/>
    <p:sldId id="273" r:id="rId3"/>
    <p:sldId id="268" r:id="rId4"/>
    <p:sldId id="263" r:id="rId5"/>
    <p:sldId id="294" r:id="rId6"/>
    <p:sldId id="320" r:id="rId7"/>
    <p:sldId id="295" r:id="rId8"/>
    <p:sldId id="319" r:id="rId9"/>
    <p:sldId id="308" r:id="rId10"/>
    <p:sldId id="309" r:id="rId11"/>
    <p:sldId id="286" r:id="rId12"/>
    <p:sldId id="299" r:id="rId13"/>
    <p:sldId id="311" r:id="rId14"/>
    <p:sldId id="312" r:id="rId15"/>
    <p:sldId id="288" r:id="rId16"/>
    <p:sldId id="291" r:id="rId17"/>
    <p:sldId id="317" r:id="rId18"/>
    <p:sldId id="316" r:id="rId19"/>
    <p:sldId id="318" r:id="rId20"/>
    <p:sldId id="287" r:id="rId21"/>
    <p:sldId id="303" r:id="rId22"/>
    <p:sldId id="322" r:id="rId23"/>
    <p:sldId id="264" r:id="rId24"/>
    <p:sldId id="321" r:id="rId25"/>
    <p:sldId id="304" r:id="rId26"/>
    <p:sldId id="292" r:id="rId27"/>
    <p:sldId id="285" r:id="rId28"/>
    <p:sldId id="271" r:id="rId29"/>
    <p:sldId id="280" r:id="rId30"/>
    <p:sldId id="310" r:id="rId31"/>
    <p:sldId id="284" r:id="rId32"/>
    <p:sldId id="281" r:id="rId33"/>
    <p:sldId id="282" r:id="rId34"/>
    <p:sldId id="283" r:id="rId35"/>
    <p:sldId id="305" r:id="rId36"/>
    <p:sldId id="307" r:id="rId37"/>
    <p:sldId id="293" r:id="rId38"/>
    <p:sldId id="289" r:id="rId39"/>
    <p:sldId id="313" r:id="rId40"/>
    <p:sldId id="31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F7F"/>
    <a:srgbClr val="BF0102"/>
    <a:srgbClr val="7C8186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1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hart3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帮助把握行业架构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抽象产生借鉴复用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降低开发难度风险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ECC6348-9138-4BF5-8A88-2BECEA1DF234}" type="pres">
      <dgm:prSet presAssocID="{0A11DF5B-5029-4C1A-AE43-641532421C8E}" presName="compositeShape" presStyleCnt="0">
        <dgm:presLayoutVars>
          <dgm:chMax val="7"/>
          <dgm:dir/>
          <dgm:resizeHandles val="exact"/>
        </dgm:presLayoutVars>
      </dgm:prSet>
      <dgm:spPr/>
    </dgm:pt>
    <dgm:pt modelId="{91242617-FCEE-4B71-84F5-8CDC0F01218A}" type="pres">
      <dgm:prSet presAssocID="{0A11DF5B-5029-4C1A-AE43-641532421C8E}" presName="wedge1" presStyleLbl="node1" presStyleIdx="0" presStyleCnt="3"/>
      <dgm:spPr/>
    </dgm:pt>
    <dgm:pt modelId="{4DE1BFE9-1A4C-40FA-8275-773C5EB94E05}" type="pres">
      <dgm:prSet presAssocID="{0A11DF5B-5029-4C1A-AE43-641532421C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291BC5-227A-47FA-AB5D-5FA045051340}" type="pres">
      <dgm:prSet presAssocID="{0A11DF5B-5029-4C1A-AE43-641532421C8E}" presName="wedge2" presStyleLbl="node1" presStyleIdx="1" presStyleCnt="3"/>
      <dgm:spPr/>
    </dgm:pt>
    <dgm:pt modelId="{DF5549CC-E15A-4D40-BB38-F5C1ACDE15F6}" type="pres">
      <dgm:prSet presAssocID="{0A11DF5B-5029-4C1A-AE43-641532421C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AC269D-7FC4-4099-91B2-F4DED7B1FC76}" type="pres">
      <dgm:prSet presAssocID="{0A11DF5B-5029-4C1A-AE43-641532421C8E}" presName="wedge3" presStyleLbl="node1" presStyleIdx="2" presStyleCnt="3"/>
      <dgm:spPr/>
    </dgm:pt>
    <dgm:pt modelId="{6C5EC3BB-1420-4C4B-8F44-6E450E88EABC}" type="pres">
      <dgm:prSet presAssocID="{0A11DF5B-5029-4C1A-AE43-641532421C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CFDDA1E-AA16-4ECA-AE0A-4CF93FD2B514}" type="presOf" srcId="{3E1379A8-03AE-4560-9CAC-234975E3282D}" destId="{9AAC269D-7FC4-4099-91B2-F4DED7B1FC76}" srcOrd="0" destOrd="0" presId="urn:microsoft.com/office/officeart/2005/8/layout/chart3"/>
    <dgm:cxn modelId="{ABB87A61-34A3-4029-8FF6-5D4B9E356DB2}" type="presOf" srcId="{B8DAA4A8-AA17-466A-A7B2-DD367F49DEDF}" destId="{DF5549CC-E15A-4D40-BB38-F5C1ACDE15F6}" srcOrd="1" destOrd="0" presId="urn:microsoft.com/office/officeart/2005/8/layout/chart3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364D8778-D266-4465-884F-1A27DAA9406F}" type="presOf" srcId="{B8DAA4A8-AA17-466A-A7B2-DD367F49DEDF}" destId="{EB291BC5-227A-47FA-AB5D-5FA045051340}" srcOrd="0" destOrd="0" presId="urn:microsoft.com/office/officeart/2005/8/layout/chart3"/>
    <dgm:cxn modelId="{1730B09D-CBE0-4CE9-B1AE-09120687108B}" type="presOf" srcId="{A1B88509-7228-4D39-949E-883533508726}" destId="{4DE1BFE9-1A4C-40FA-8275-773C5EB94E05}" srcOrd="1" destOrd="0" presId="urn:microsoft.com/office/officeart/2005/8/layout/chart3"/>
    <dgm:cxn modelId="{4C947DA1-FDE4-4A33-94FE-418809641F6F}" type="presOf" srcId="{0A11DF5B-5029-4C1A-AE43-641532421C8E}" destId="{3ECC6348-9138-4BF5-8A88-2BECEA1DF234}" srcOrd="0" destOrd="0" presId="urn:microsoft.com/office/officeart/2005/8/layout/chart3"/>
    <dgm:cxn modelId="{CDC116A5-A6DF-47D6-A7F0-36814C2AA77F}" srcId="{0A11DF5B-5029-4C1A-AE43-641532421C8E}" destId="{B8DAA4A8-AA17-466A-A7B2-DD367F49DEDF}" srcOrd="1" destOrd="0" parTransId="{553A8A4A-8A23-451C-9B24-1800C138FF1D}" sibTransId="{8387D957-5C6E-4A64-AEB7-D643FA8EC40B}"/>
    <dgm:cxn modelId="{E2FCDECE-9A6C-42B6-92B6-B89DDDC4D594}" type="presOf" srcId="{3E1379A8-03AE-4560-9CAC-234975E3282D}" destId="{6C5EC3BB-1420-4C4B-8F44-6E450E88EABC}" srcOrd="1" destOrd="0" presId="urn:microsoft.com/office/officeart/2005/8/layout/chart3"/>
    <dgm:cxn modelId="{0F7A8AD9-F33F-46CC-B37C-C6AA7A78CF8E}" type="presOf" srcId="{A1B88509-7228-4D39-949E-883533508726}" destId="{91242617-FCEE-4B71-84F5-8CDC0F01218A}" srcOrd="0" destOrd="0" presId="urn:microsoft.com/office/officeart/2005/8/layout/chart3"/>
    <dgm:cxn modelId="{11B5DEF3-0CEC-42AF-A27F-87CA3DD63887}" srcId="{0A11DF5B-5029-4C1A-AE43-641532421C8E}" destId="{3E1379A8-03AE-4560-9CAC-234975E3282D}" srcOrd="2" destOrd="0" parTransId="{085A800E-2E7C-4E3D-905F-121B2B499E4E}" sibTransId="{8AE7FA89-A495-4A30-9004-17A9AC324A50}"/>
    <dgm:cxn modelId="{56B0F177-0BB5-4055-B929-EEAB1EC80D0A}" type="presParOf" srcId="{3ECC6348-9138-4BF5-8A88-2BECEA1DF234}" destId="{91242617-FCEE-4B71-84F5-8CDC0F01218A}" srcOrd="0" destOrd="0" presId="urn:microsoft.com/office/officeart/2005/8/layout/chart3"/>
    <dgm:cxn modelId="{AECEC9F8-538F-470D-AE5A-58F762580BCE}" type="presParOf" srcId="{3ECC6348-9138-4BF5-8A88-2BECEA1DF234}" destId="{4DE1BFE9-1A4C-40FA-8275-773C5EB94E05}" srcOrd="1" destOrd="0" presId="urn:microsoft.com/office/officeart/2005/8/layout/chart3"/>
    <dgm:cxn modelId="{5568D05F-1E86-434B-BE34-906188C4D0FC}" type="presParOf" srcId="{3ECC6348-9138-4BF5-8A88-2BECEA1DF234}" destId="{EB291BC5-227A-47FA-AB5D-5FA045051340}" srcOrd="2" destOrd="0" presId="urn:microsoft.com/office/officeart/2005/8/layout/chart3"/>
    <dgm:cxn modelId="{7DCC1B43-3E8C-408F-A9BB-9D1B0793BAE8}" type="presParOf" srcId="{3ECC6348-9138-4BF5-8A88-2BECEA1DF234}" destId="{DF5549CC-E15A-4D40-BB38-F5C1ACDE15F6}" srcOrd="3" destOrd="0" presId="urn:microsoft.com/office/officeart/2005/8/layout/chart3"/>
    <dgm:cxn modelId="{22AFEE4B-3EFF-4AE8-AAF2-D70D748B5D93}" type="presParOf" srcId="{3ECC6348-9138-4BF5-8A88-2BECEA1DF234}" destId="{9AAC269D-7FC4-4099-91B2-F4DED7B1FC76}" srcOrd="4" destOrd="0" presId="urn:microsoft.com/office/officeart/2005/8/layout/chart3"/>
    <dgm:cxn modelId="{3986E02B-2DD6-42CE-B277-780B53F45EE8}" type="presParOf" srcId="{3ECC6348-9138-4BF5-8A88-2BECEA1DF234}" destId="{6C5EC3BB-1420-4C4B-8F44-6E450E88EAB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8B2CFD-56E9-4AC8-8DDE-C318C71AB0C3}" type="pres">
      <dgm:prSet presAssocID="{5363C42D-D97B-4AF8-B710-B5963704C826}" presName="Name14" presStyleCnt="0"/>
      <dgm:spPr/>
    </dgm:pt>
    <dgm:pt modelId="{FEA505C2-F30D-4312-833F-9A2948880100}" type="pres">
      <dgm:prSet presAssocID="{5363C42D-D97B-4AF8-B710-B5963704C826}" presName="level1Shape" presStyleLbl="node0" presStyleIdx="0" presStyleCnt="1" custScaleY="71140" custLinFactY="-33856" custLinFactNeighborY="-100000">
        <dgm:presLayoutVars>
          <dgm:chPref val="3"/>
        </dgm:presLayoutVars>
      </dgm:prSet>
      <dgm:spPr/>
    </dgm:pt>
    <dgm:pt modelId="{C65D8D64-ED03-44BD-8E02-82B08B401FF4}" type="pres">
      <dgm:prSet presAssocID="{5363C42D-D97B-4AF8-B710-B5963704C826}" presName="hierChild2" presStyleCnt="0"/>
      <dgm:spPr/>
    </dgm:pt>
    <dgm:pt modelId="{42A5388C-3159-4829-8BB6-F3429F72AB50}" type="pres">
      <dgm:prSet presAssocID="{517DFC95-747A-4B80-9902-C78CE39941D5}" presName="Name19" presStyleLbl="parChTrans1D2" presStyleIdx="0" presStyleCnt="1"/>
      <dgm:spPr/>
    </dgm:pt>
    <dgm:pt modelId="{1F828ED4-C58C-4EDD-9D09-B6A63DD5B44E}" type="pres">
      <dgm:prSet presAssocID="{B14FD5EA-819C-4425-9C9C-6219DE06044A}" presName="Name21" presStyleCnt="0"/>
      <dgm:spPr/>
    </dgm:pt>
    <dgm:pt modelId="{1947FDDE-AE02-4671-B8F7-6D3EE630E809}" type="pres">
      <dgm:prSet presAssocID="{B14FD5EA-819C-4425-9C9C-6219DE06044A}" presName="level2Shape" presStyleLbl="node2" presStyleIdx="0" presStyleCnt="1" custScaleY="52381" custLinFactNeighborY="-40035"/>
      <dgm:spPr/>
    </dgm:pt>
    <dgm:pt modelId="{9CD735DC-0822-4C57-A088-1F98DA0C2DE3}" type="pres">
      <dgm:prSet presAssocID="{B14FD5EA-819C-4425-9C9C-6219DE06044A}" presName="hierChild3" presStyleCnt="0"/>
      <dgm:spPr/>
    </dgm:pt>
    <dgm:pt modelId="{A6F67894-373E-4D76-ACE7-21B5ED6499D2}" type="pres">
      <dgm:prSet presAssocID="{BF45E4B6-7026-407D-8C42-A41909B24331}" presName="Name19" presStyleLbl="parChTrans1D3" presStyleIdx="0" presStyleCnt="1"/>
      <dgm:spPr/>
    </dgm:pt>
    <dgm:pt modelId="{85AB95DA-8112-40D2-8442-1748F8F0A539}" type="pres">
      <dgm:prSet presAssocID="{81DF7E61-9212-4CF2-853C-A59AC0ED9DD4}" presName="Name21" presStyleCnt="0"/>
      <dgm:spPr/>
    </dgm:pt>
    <dgm:pt modelId="{AB47B3F4-AC62-4DE1-8AE5-3737F91055AB}" type="pres">
      <dgm:prSet presAssocID="{81DF7E61-9212-4CF2-853C-A59AC0ED9DD4}" presName="level2Shape" presStyleLbl="node3" presStyleIdx="0" presStyleCnt="1" custScaleY="43108" custLinFactNeighborY="26877"/>
      <dgm:spPr/>
    </dgm:pt>
    <dgm:pt modelId="{28F3EC75-A8C7-4B51-8560-521D3FFFF943}" type="pres">
      <dgm:prSet presAssocID="{81DF7E61-9212-4CF2-853C-A59AC0ED9DD4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CCCC601A-AFC7-49AD-A5E3-4A148DFC209C}" type="presOf" srcId="{BF45E4B6-7026-407D-8C42-A41909B24331}" destId="{A6F67894-373E-4D76-ACE7-21B5ED6499D2}" srcOrd="0" destOrd="0" presId="urn:microsoft.com/office/officeart/2005/8/layout/hierarchy6"/>
    <dgm:cxn modelId="{7875C125-C7DA-4F80-BC78-623ED728265A}" type="presOf" srcId="{B14FD5EA-819C-4425-9C9C-6219DE06044A}" destId="{1947FDDE-AE02-4671-B8F7-6D3EE630E809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38009C64-7DE8-4ACF-9DF4-AAB56FDD949A}" type="presOf" srcId="{5363C42D-D97B-4AF8-B710-B5963704C826}" destId="{FEA505C2-F30D-4312-833F-9A2948880100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0A729CBD-90CA-460D-A4F4-2D0156424506}" type="presOf" srcId="{517DFC95-747A-4B80-9902-C78CE39941D5}" destId="{42A5388C-3159-4829-8BB6-F3429F72AB50}" srcOrd="0" destOrd="0" presId="urn:microsoft.com/office/officeart/2005/8/layout/hierarchy6"/>
    <dgm:cxn modelId="{5F84BFEB-5EAF-43B7-9CBF-E1DB21169A93}" type="presOf" srcId="{81DF7E61-9212-4CF2-853C-A59AC0ED9DD4}" destId="{AB47B3F4-AC62-4DE1-8AE5-3737F91055AB}" srcOrd="0" destOrd="0" presId="urn:microsoft.com/office/officeart/2005/8/layout/hierarchy6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591CB93F-7CBB-4222-97D7-81874E5FD971}" type="presParOf" srcId="{AECD1891-2E47-4D78-8EF6-DBC3C4242EA9}" destId="{2B8B2CFD-56E9-4AC8-8DDE-C318C71AB0C3}" srcOrd="0" destOrd="0" presId="urn:microsoft.com/office/officeart/2005/8/layout/hierarchy6"/>
    <dgm:cxn modelId="{54F06B4A-FE19-4D74-98E6-C1CB16E4B437}" type="presParOf" srcId="{2B8B2CFD-56E9-4AC8-8DDE-C318C71AB0C3}" destId="{FEA505C2-F30D-4312-833F-9A2948880100}" srcOrd="0" destOrd="0" presId="urn:microsoft.com/office/officeart/2005/8/layout/hierarchy6"/>
    <dgm:cxn modelId="{6953AA0A-B687-44F5-BA5B-3E27239601A1}" type="presParOf" srcId="{2B8B2CFD-56E9-4AC8-8DDE-C318C71AB0C3}" destId="{C65D8D64-ED03-44BD-8E02-82B08B401FF4}" srcOrd="1" destOrd="0" presId="urn:microsoft.com/office/officeart/2005/8/layout/hierarchy6"/>
    <dgm:cxn modelId="{32289B79-0285-403D-BA65-74694F04A1BD}" type="presParOf" srcId="{C65D8D64-ED03-44BD-8E02-82B08B401FF4}" destId="{42A5388C-3159-4829-8BB6-F3429F72AB50}" srcOrd="0" destOrd="0" presId="urn:microsoft.com/office/officeart/2005/8/layout/hierarchy6"/>
    <dgm:cxn modelId="{4078BC30-C3B1-4894-9F62-BC598E330D0F}" type="presParOf" srcId="{C65D8D64-ED03-44BD-8E02-82B08B401FF4}" destId="{1F828ED4-C58C-4EDD-9D09-B6A63DD5B44E}" srcOrd="1" destOrd="0" presId="urn:microsoft.com/office/officeart/2005/8/layout/hierarchy6"/>
    <dgm:cxn modelId="{A51765FB-490A-4B13-AAE1-794C66EE543D}" type="presParOf" srcId="{1F828ED4-C58C-4EDD-9D09-B6A63DD5B44E}" destId="{1947FDDE-AE02-4671-B8F7-6D3EE630E809}" srcOrd="0" destOrd="0" presId="urn:microsoft.com/office/officeart/2005/8/layout/hierarchy6"/>
    <dgm:cxn modelId="{A0923970-B420-47FF-88BB-0F1DB1685C75}" type="presParOf" srcId="{1F828ED4-C58C-4EDD-9D09-B6A63DD5B44E}" destId="{9CD735DC-0822-4C57-A088-1F98DA0C2DE3}" srcOrd="1" destOrd="0" presId="urn:microsoft.com/office/officeart/2005/8/layout/hierarchy6"/>
    <dgm:cxn modelId="{93919218-4013-45D2-A3C6-B076E5BB9FFB}" type="presParOf" srcId="{9CD735DC-0822-4C57-A088-1F98DA0C2DE3}" destId="{A6F67894-373E-4D76-ACE7-21B5ED6499D2}" srcOrd="0" destOrd="0" presId="urn:microsoft.com/office/officeart/2005/8/layout/hierarchy6"/>
    <dgm:cxn modelId="{CAECE914-08A5-4ECB-94C6-11A6DFD55D71}" type="presParOf" srcId="{9CD735DC-0822-4C57-A088-1F98DA0C2DE3}" destId="{85AB95DA-8112-40D2-8442-1748F8F0A539}" srcOrd="1" destOrd="0" presId="urn:microsoft.com/office/officeart/2005/8/layout/hierarchy6"/>
    <dgm:cxn modelId="{49A58D47-06BA-417A-A7C2-462C782DFB55}" type="presParOf" srcId="{85AB95DA-8112-40D2-8442-1748F8F0A539}" destId="{AB47B3F4-AC62-4DE1-8AE5-3737F91055AB}" srcOrd="0" destOrd="0" presId="urn:microsoft.com/office/officeart/2005/8/layout/hierarchy6"/>
    <dgm:cxn modelId="{A2258CE1-03F0-4121-9EA4-215ECD5C8086}" type="presParOf" srcId="{85AB95DA-8112-40D2-8442-1748F8F0A539}" destId="{28F3EC75-A8C7-4B51-8560-521D3FFFF943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0DC38-D669-4571-807B-9C6BD596F765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81C05-8442-4B71-A415-8633D874AED9}" type="parTrans" cxnId="{5DF1C5A5-60A6-4238-A216-3A558052787D}">
      <dgm:prSet/>
      <dgm:spPr/>
      <dgm:t>
        <a:bodyPr/>
        <a:lstStyle/>
        <a:p>
          <a:endParaRPr lang="en-US" sz="1200"/>
        </a:p>
      </dgm:t>
    </dgm:pt>
    <dgm:pt modelId="{C9FC081F-2EBD-46AC-91B8-F9EF89126254}" type="sibTrans" cxnId="{5DF1C5A5-60A6-4238-A216-3A558052787D}">
      <dgm:prSet/>
      <dgm:spPr/>
      <dgm:t>
        <a:bodyPr/>
        <a:lstStyle/>
        <a:p>
          <a:endParaRPr lang="en-US" sz="1200"/>
        </a:p>
      </dgm:t>
    </dgm:pt>
    <dgm:pt modelId="{3EAFAA5C-5E36-41E5-ABA1-11B318CDA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AD16F0-77ED-4B7F-A20B-A0A104CB7F3C}" type="parTrans" cxnId="{BC920262-C04C-4842-BB7D-4B8AF36B501E}">
      <dgm:prSet/>
      <dgm:spPr/>
      <dgm:t>
        <a:bodyPr/>
        <a:lstStyle/>
        <a:p>
          <a:endParaRPr lang="en-US" sz="1200"/>
        </a:p>
      </dgm:t>
    </dgm:pt>
    <dgm:pt modelId="{317A6092-52E0-46CC-94E7-8E8AE9FD6FCC}" type="sibTrans" cxnId="{BC920262-C04C-4842-BB7D-4B8AF36B501E}">
      <dgm:prSet/>
      <dgm:spPr/>
      <dgm:t>
        <a:bodyPr/>
        <a:lstStyle/>
        <a:p>
          <a:endParaRPr lang="en-US" sz="1200"/>
        </a:p>
      </dgm:t>
    </dgm:pt>
    <dgm:pt modelId="{2CD5C422-7CD9-41AB-B726-F5A484A67B3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83228-4CEC-428F-A4BC-25DBC4E354B0}" type="parTrans" cxnId="{982FD0D8-45EE-4F05-A4D1-6E80D632D6BC}">
      <dgm:prSet/>
      <dgm:spPr/>
      <dgm:t>
        <a:bodyPr/>
        <a:lstStyle/>
        <a:p>
          <a:endParaRPr lang="en-US" sz="1200"/>
        </a:p>
      </dgm:t>
    </dgm:pt>
    <dgm:pt modelId="{83BED43B-3040-4A7F-A842-2D40167313CF}" type="sibTrans" cxnId="{982FD0D8-45EE-4F05-A4D1-6E80D632D6BC}">
      <dgm:prSet/>
      <dgm:spPr/>
      <dgm:t>
        <a:bodyPr/>
        <a:lstStyle/>
        <a:p>
          <a:endParaRPr lang="en-US" sz="1200"/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223D65-8AA4-4286-9D37-966A012C650B}" type="pres">
      <dgm:prSet presAssocID="{2CD5C422-7CD9-41AB-B726-F5A484A67B33}" presName="Name14" presStyleCnt="0"/>
      <dgm:spPr/>
    </dgm:pt>
    <dgm:pt modelId="{19B37077-F6DC-446E-9FCA-C32E79B73396}" type="pres">
      <dgm:prSet presAssocID="{2CD5C422-7CD9-41AB-B726-F5A484A67B33}" presName="level1Shape" presStyleLbl="node0" presStyleIdx="0" presStyleCnt="1" custScaleX="94671" custScaleY="64617" custLinFactNeighborY="-22783">
        <dgm:presLayoutVars>
          <dgm:chPref val="3"/>
        </dgm:presLayoutVars>
      </dgm:prSet>
      <dgm:spPr/>
    </dgm:pt>
    <dgm:pt modelId="{8627648B-33C8-4BB3-AFAE-E66DC7D3464B}" type="pres">
      <dgm:prSet presAssocID="{2CD5C422-7CD9-41AB-B726-F5A484A67B33}" presName="hierChild2" presStyleCnt="0"/>
      <dgm:spPr/>
    </dgm:pt>
    <dgm:pt modelId="{BFFBAD9D-F7BD-40EF-911A-5EE3A07C9948}" type="pres">
      <dgm:prSet presAssocID="{3CF18FC5-3998-4F6E-8773-E2EF65DAE299}" presName="Name19" presStyleLbl="parChTrans1D2" presStyleIdx="0" presStyleCnt="1"/>
      <dgm:spPr/>
    </dgm:pt>
    <dgm:pt modelId="{0781E05B-2422-4D17-B056-7F81435437FF}" type="pres">
      <dgm:prSet presAssocID="{5363C42D-D97B-4AF8-B710-B5963704C826}" presName="Name21" presStyleCnt="0"/>
      <dgm:spPr/>
    </dgm:pt>
    <dgm:pt modelId="{5A3D9B17-F71B-478C-B7B6-AD6B831A017A}" type="pres">
      <dgm:prSet presAssocID="{5363C42D-D97B-4AF8-B710-B5963704C826}" presName="level2Shape" presStyleLbl="node2" presStyleIdx="0" presStyleCnt="1" custScaleY="88617" custLinFactNeighborY="-39403"/>
      <dgm:spPr/>
    </dgm:pt>
    <dgm:pt modelId="{1CD93182-3521-420B-A609-6D4E6BAC6528}" type="pres">
      <dgm:prSet presAssocID="{5363C42D-D97B-4AF8-B710-B5963704C826}" presName="hierChild3" presStyleCnt="0"/>
      <dgm:spPr/>
    </dgm:pt>
    <dgm:pt modelId="{ACD25742-E068-4040-8D0D-6BC363093126}" type="pres">
      <dgm:prSet presAssocID="{517DFC95-747A-4B80-9902-C78CE39941D5}" presName="Name19" presStyleLbl="parChTrans1D3" presStyleIdx="0" presStyleCnt="2"/>
      <dgm:spPr/>
    </dgm:pt>
    <dgm:pt modelId="{F9A02C9C-EC59-45D4-AD11-794ADCF08C31}" type="pres">
      <dgm:prSet presAssocID="{B14FD5EA-819C-4425-9C9C-6219DE06044A}" presName="Name21" presStyleCnt="0"/>
      <dgm:spPr/>
    </dgm:pt>
    <dgm:pt modelId="{5C0D1651-A514-4092-8F1C-CE6C853BDEF3}" type="pres">
      <dgm:prSet presAssocID="{B14FD5EA-819C-4425-9C9C-6219DE06044A}" presName="level2Shape" presStyleLbl="node3" presStyleIdx="0" presStyleCnt="2" custScaleY="61166" custLinFactNeighborY="-39403"/>
      <dgm:spPr/>
    </dgm:pt>
    <dgm:pt modelId="{E43AEF5D-2F2A-44D7-BC3E-6337174127C6}" type="pres">
      <dgm:prSet presAssocID="{B14FD5EA-819C-4425-9C9C-6219DE06044A}" presName="hierChild3" presStyleCnt="0"/>
      <dgm:spPr/>
    </dgm:pt>
    <dgm:pt modelId="{A207A91E-56A5-4BEC-BAAD-8A10300D8D32}" type="pres">
      <dgm:prSet presAssocID="{BF45E4B6-7026-407D-8C42-A41909B24331}" presName="Name19" presStyleLbl="parChTrans1D4" presStyleIdx="0" presStyleCnt="2"/>
      <dgm:spPr/>
    </dgm:pt>
    <dgm:pt modelId="{008DA192-F959-4003-A682-6C3C0EEAAE0F}" type="pres">
      <dgm:prSet presAssocID="{81DF7E61-9212-4CF2-853C-A59AC0ED9DD4}" presName="Name21" presStyleCnt="0"/>
      <dgm:spPr/>
    </dgm:pt>
    <dgm:pt modelId="{53769587-0978-4EEA-9F1B-34D554EB1824}" type="pres">
      <dgm:prSet presAssocID="{81DF7E61-9212-4CF2-853C-A59AC0ED9DD4}" presName="level2Shape" presStyleLbl="node4" presStyleIdx="0" presStyleCnt="2" custScaleY="58536" custLinFactNeighborY="22083"/>
      <dgm:spPr/>
    </dgm:pt>
    <dgm:pt modelId="{D12335EC-419A-469B-8C46-64E2D4B10D75}" type="pres">
      <dgm:prSet presAssocID="{81DF7E61-9212-4CF2-853C-A59AC0ED9DD4}" presName="hierChild3" presStyleCnt="0"/>
      <dgm:spPr/>
    </dgm:pt>
    <dgm:pt modelId="{EA00C6AE-0243-4822-9D17-1D3D581A5476}" type="pres">
      <dgm:prSet presAssocID="{52F81C05-8442-4B71-A415-8633D874AED9}" presName="Name19" presStyleLbl="parChTrans1D3" presStyleIdx="1" presStyleCnt="2"/>
      <dgm:spPr/>
    </dgm:pt>
    <dgm:pt modelId="{29629C2C-7087-4906-8469-9EAF98C90E2E}" type="pres">
      <dgm:prSet presAssocID="{A1E0DC38-D669-4571-807B-9C6BD596F765}" presName="Name21" presStyleCnt="0"/>
      <dgm:spPr/>
    </dgm:pt>
    <dgm:pt modelId="{1899F092-A31F-4AF6-A523-4D855B6098CC}" type="pres">
      <dgm:prSet presAssocID="{A1E0DC38-D669-4571-807B-9C6BD596F765}" presName="level2Shape" presStyleLbl="node3" presStyleIdx="1" presStyleCnt="2" custScaleY="61166" custLinFactNeighborY="-39403"/>
      <dgm:spPr/>
    </dgm:pt>
    <dgm:pt modelId="{73FA82AC-3FC0-4F2A-88C0-D19E322838E5}" type="pres">
      <dgm:prSet presAssocID="{A1E0DC38-D669-4571-807B-9C6BD596F765}" presName="hierChild3" presStyleCnt="0"/>
      <dgm:spPr/>
    </dgm:pt>
    <dgm:pt modelId="{3E866371-0757-43B2-8A84-B4C776251CB2}" type="pres">
      <dgm:prSet presAssocID="{86AD16F0-77ED-4B7F-A20B-A0A104CB7F3C}" presName="Name19" presStyleLbl="parChTrans1D4" presStyleIdx="1" presStyleCnt="2"/>
      <dgm:spPr/>
    </dgm:pt>
    <dgm:pt modelId="{5D8FD2EF-8161-4629-B6CC-09BB81C950D3}" type="pres">
      <dgm:prSet presAssocID="{3EAFAA5C-5E36-41E5-ABA1-11B318CDA441}" presName="Name21" presStyleCnt="0"/>
      <dgm:spPr/>
    </dgm:pt>
    <dgm:pt modelId="{37F95AF8-0D31-4AEE-94DE-6CF79ABC5AEA}" type="pres">
      <dgm:prSet presAssocID="{3EAFAA5C-5E36-41E5-ABA1-11B318CDA441}" presName="level2Shape" presStyleLbl="node4" presStyleIdx="1" presStyleCnt="2" custScaleY="58536" custLinFactNeighborY="22083"/>
      <dgm:spPr/>
    </dgm:pt>
    <dgm:pt modelId="{D1B5A6F9-E382-42CB-8ABC-E7D80A9038C5}" type="pres">
      <dgm:prSet presAssocID="{3EAFAA5C-5E36-41E5-ABA1-11B318CDA441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2CD5C422-7CD9-41AB-B726-F5A484A67B33}" destId="{5363C42D-D97B-4AF8-B710-B5963704C826}" srcOrd="0" destOrd="0" parTransId="{3CF18FC5-3998-4F6E-8773-E2EF65DAE299}" sibTransId="{37B1CE05-0916-4435-B912-BC5E0CC9A892}"/>
    <dgm:cxn modelId="{E3868E04-08CF-453F-AEC8-81E82166B82A}" type="presOf" srcId="{5363C42D-D97B-4AF8-B710-B5963704C826}" destId="{5A3D9B17-F71B-478C-B7B6-AD6B831A017A}" srcOrd="0" destOrd="0" presId="urn:microsoft.com/office/officeart/2005/8/layout/hierarchy6"/>
    <dgm:cxn modelId="{11D34314-F265-45AB-8938-36981E26ADD6}" type="presOf" srcId="{517DFC95-747A-4B80-9902-C78CE39941D5}" destId="{ACD25742-E068-4040-8D0D-6BC363093126}" srcOrd="0" destOrd="0" presId="urn:microsoft.com/office/officeart/2005/8/layout/hierarchy6"/>
    <dgm:cxn modelId="{BC920262-C04C-4842-BB7D-4B8AF36B501E}" srcId="{A1E0DC38-D669-4571-807B-9C6BD596F765}" destId="{3EAFAA5C-5E36-41E5-ABA1-11B318CDA441}" srcOrd="0" destOrd="0" parTransId="{86AD16F0-77ED-4B7F-A20B-A0A104CB7F3C}" sibTransId="{317A6092-52E0-46CC-94E7-8E8AE9FD6FCC}"/>
    <dgm:cxn modelId="{8BA83542-138B-4FF4-BA4B-40A2B729DC02}" type="presOf" srcId="{86AD16F0-77ED-4B7F-A20B-A0A104CB7F3C}" destId="{3E866371-0757-43B2-8A84-B4C776251CB2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91227B66-868B-4EC1-A6B1-F427EE5AB00C}" type="presOf" srcId="{52F81C05-8442-4B71-A415-8633D874AED9}" destId="{EA00C6AE-0243-4822-9D17-1D3D581A5476}" srcOrd="0" destOrd="0" presId="urn:microsoft.com/office/officeart/2005/8/layout/hierarchy6"/>
    <dgm:cxn modelId="{F175FE67-6777-46EF-BF43-D3303FBECC63}" type="presOf" srcId="{3CF18FC5-3998-4F6E-8773-E2EF65DAE299}" destId="{BFFBAD9D-F7BD-40EF-911A-5EE3A07C9948}" srcOrd="0" destOrd="0" presId="urn:microsoft.com/office/officeart/2005/8/layout/hierarchy6"/>
    <dgm:cxn modelId="{D6E24E69-DB39-482D-A02D-6CBF3BB4C74B}" type="presOf" srcId="{A1E0DC38-D669-4571-807B-9C6BD596F765}" destId="{1899F092-A31F-4AF6-A523-4D855B6098CC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AA0F2959-734F-4336-943C-7F05C0DADAB1}" type="presOf" srcId="{81DF7E61-9212-4CF2-853C-A59AC0ED9DD4}" destId="{53769587-0978-4EEA-9F1B-34D554EB1824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C64036A2-7A50-4B4E-9CCD-7B7A306CBAFB}" type="presOf" srcId="{BF45E4B6-7026-407D-8C42-A41909B24331}" destId="{A207A91E-56A5-4BEC-BAAD-8A10300D8D32}" srcOrd="0" destOrd="0" presId="urn:microsoft.com/office/officeart/2005/8/layout/hierarchy6"/>
    <dgm:cxn modelId="{5DF1C5A5-60A6-4238-A216-3A558052787D}" srcId="{5363C42D-D97B-4AF8-B710-B5963704C826}" destId="{A1E0DC38-D669-4571-807B-9C6BD596F765}" srcOrd="1" destOrd="0" parTransId="{52F81C05-8442-4B71-A415-8633D874AED9}" sibTransId="{C9FC081F-2EBD-46AC-91B8-F9EF89126254}"/>
    <dgm:cxn modelId="{8E5047B6-205E-4253-B5CD-63F935FE27F1}" type="presOf" srcId="{2CD5C422-7CD9-41AB-B726-F5A484A67B33}" destId="{19B37077-F6DC-446E-9FCA-C32E79B73396}" srcOrd="0" destOrd="0" presId="urn:microsoft.com/office/officeart/2005/8/layout/hierarchy6"/>
    <dgm:cxn modelId="{75682AB8-0080-4EDA-81E5-C904459BA226}" type="presOf" srcId="{B14FD5EA-819C-4425-9C9C-6219DE06044A}" destId="{5C0D1651-A514-4092-8F1C-CE6C853BDEF3}" srcOrd="0" destOrd="0" presId="urn:microsoft.com/office/officeart/2005/8/layout/hierarchy6"/>
    <dgm:cxn modelId="{85327EC1-CFE8-4375-A62F-025C900D56B0}" type="presOf" srcId="{3EAFAA5C-5E36-41E5-ABA1-11B318CDA441}" destId="{37F95AF8-0D31-4AEE-94DE-6CF79ABC5AEA}" srcOrd="0" destOrd="0" presId="urn:microsoft.com/office/officeart/2005/8/layout/hierarchy6"/>
    <dgm:cxn modelId="{982FD0D8-45EE-4F05-A4D1-6E80D632D6BC}" srcId="{8F23D980-C083-4FBE-A0D3-11910FAFC52A}" destId="{2CD5C422-7CD9-41AB-B726-F5A484A67B33}" srcOrd="0" destOrd="0" parTransId="{ED083228-4CEC-428F-A4BC-25DBC4E354B0}" sibTransId="{83BED43B-3040-4A7F-A842-2D40167313CF}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20E05AC6-AA14-4571-8920-2F882F8CA5F2}" type="presParOf" srcId="{AECD1891-2E47-4D78-8EF6-DBC3C4242EA9}" destId="{2B223D65-8AA4-4286-9D37-966A012C650B}" srcOrd="0" destOrd="0" presId="urn:microsoft.com/office/officeart/2005/8/layout/hierarchy6"/>
    <dgm:cxn modelId="{3D39E32F-84E0-4FCD-9B48-6BCCCACA37DD}" type="presParOf" srcId="{2B223D65-8AA4-4286-9D37-966A012C650B}" destId="{19B37077-F6DC-446E-9FCA-C32E79B73396}" srcOrd="0" destOrd="0" presId="urn:microsoft.com/office/officeart/2005/8/layout/hierarchy6"/>
    <dgm:cxn modelId="{35D58821-A2B7-4223-8606-D863E8DF0BCA}" type="presParOf" srcId="{2B223D65-8AA4-4286-9D37-966A012C650B}" destId="{8627648B-33C8-4BB3-AFAE-E66DC7D3464B}" srcOrd="1" destOrd="0" presId="urn:microsoft.com/office/officeart/2005/8/layout/hierarchy6"/>
    <dgm:cxn modelId="{9448E19D-AFB6-4A4E-B1A7-CE5E4A96B768}" type="presParOf" srcId="{8627648B-33C8-4BB3-AFAE-E66DC7D3464B}" destId="{BFFBAD9D-F7BD-40EF-911A-5EE3A07C9948}" srcOrd="0" destOrd="0" presId="urn:microsoft.com/office/officeart/2005/8/layout/hierarchy6"/>
    <dgm:cxn modelId="{5B620521-FDF8-46DB-B987-277C255FEA78}" type="presParOf" srcId="{8627648B-33C8-4BB3-AFAE-E66DC7D3464B}" destId="{0781E05B-2422-4D17-B056-7F81435437FF}" srcOrd="1" destOrd="0" presId="urn:microsoft.com/office/officeart/2005/8/layout/hierarchy6"/>
    <dgm:cxn modelId="{778A3DAA-BA38-4CDD-9819-D8B50C2A23F6}" type="presParOf" srcId="{0781E05B-2422-4D17-B056-7F81435437FF}" destId="{5A3D9B17-F71B-478C-B7B6-AD6B831A017A}" srcOrd="0" destOrd="0" presId="urn:microsoft.com/office/officeart/2005/8/layout/hierarchy6"/>
    <dgm:cxn modelId="{385AC55A-819B-49D2-B135-DCB857F8CCE3}" type="presParOf" srcId="{0781E05B-2422-4D17-B056-7F81435437FF}" destId="{1CD93182-3521-420B-A609-6D4E6BAC6528}" srcOrd="1" destOrd="0" presId="urn:microsoft.com/office/officeart/2005/8/layout/hierarchy6"/>
    <dgm:cxn modelId="{80FD97A5-DC5B-4B2C-B779-ACEF0E34B90F}" type="presParOf" srcId="{1CD93182-3521-420B-A609-6D4E6BAC6528}" destId="{ACD25742-E068-4040-8D0D-6BC363093126}" srcOrd="0" destOrd="0" presId="urn:microsoft.com/office/officeart/2005/8/layout/hierarchy6"/>
    <dgm:cxn modelId="{D4BB14A3-461E-4770-B572-78EE5F586F6B}" type="presParOf" srcId="{1CD93182-3521-420B-A609-6D4E6BAC6528}" destId="{F9A02C9C-EC59-45D4-AD11-794ADCF08C31}" srcOrd="1" destOrd="0" presId="urn:microsoft.com/office/officeart/2005/8/layout/hierarchy6"/>
    <dgm:cxn modelId="{9F42FBF8-CC54-4F06-9D2A-BDD63892F118}" type="presParOf" srcId="{F9A02C9C-EC59-45D4-AD11-794ADCF08C31}" destId="{5C0D1651-A514-4092-8F1C-CE6C853BDEF3}" srcOrd="0" destOrd="0" presId="urn:microsoft.com/office/officeart/2005/8/layout/hierarchy6"/>
    <dgm:cxn modelId="{99F3BDC0-357B-4022-AF2D-D8236D2CE61C}" type="presParOf" srcId="{F9A02C9C-EC59-45D4-AD11-794ADCF08C31}" destId="{E43AEF5D-2F2A-44D7-BC3E-6337174127C6}" srcOrd="1" destOrd="0" presId="urn:microsoft.com/office/officeart/2005/8/layout/hierarchy6"/>
    <dgm:cxn modelId="{BA8B26FA-7A9D-47E9-A581-C985CF6E772C}" type="presParOf" srcId="{E43AEF5D-2F2A-44D7-BC3E-6337174127C6}" destId="{A207A91E-56A5-4BEC-BAAD-8A10300D8D32}" srcOrd="0" destOrd="0" presId="urn:microsoft.com/office/officeart/2005/8/layout/hierarchy6"/>
    <dgm:cxn modelId="{D7F19F0B-9CE1-400D-9775-B0F88DA9462E}" type="presParOf" srcId="{E43AEF5D-2F2A-44D7-BC3E-6337174127C6}" destId="{008DA192-F959-4003-A682-6C3C0EEAAE0F}" srcOrd="1" destOrd="0" presId="urn:microsoft.com/office/officeart/2005/8/layout/hierarchy6"/>
    <dgm:cxn modelId="{701CC8B8-EF13-41F7-BA16-627C37F6676E}" type="presParOf" srcId="{008DA192-F959-4003-A682-6C3C0EEAAE0F}" destId="{53769587-0978-4EEA-9F1B-34D554EB1824}" srcOrd="0" destOrd="0" presId="urn:microsoft.com/office/officeart/2005/8/layout/hierarchy6"/>
    <dgm:cxn modelId="{14658BF9-C405-44A4-B130-5C3A6BDE3D95}" type="presParOf" srcId="{008DA192-F959-4003-A682-6C3C0EEAAE0F}" destId="{D12335EC-419A-469B-8C46-64E2D4B10D75}" srcOrd="1" destOrd="0" presId="urn:microsoft.com/office/officeart/2005/8/layout/hierarchy6"/>
    <dgm:cxn modelId="{0C151BFB-E984-457F-B302-9A9362A83A01}" type="presParOf" srcId="{1CD93182-3521-420B-A609-6D4E6BAC6528}" destId="{EA00C6AE-0243-4822-9D17-1D3D581A5476}" srcOrd="2" destOrd="0" presId="urn:microsoft.com/office/officeart/2005/8/layout/hierarchy6"/>
    <dgm:cxn modelId="{C346D705-0213-4388-BE15-810C982FB6CC}" type="presParOf" srcId="{1CD93182-3521-420B-A609-6D4E6BAC6528}" destId="{29629C2C-7087-4906-8469-9EAF98C90E2E}" srcOrd="3" destOrd="0" presId="urn:microsoft.com/office/officeart/2005/8/layout/hierarchy6"/>
    <dgm:cxn modelId="{FB2400BA-F9C9-4A85-B418-7F7D24A0D4AB}" type="presParOf" srcId="{29629C2C-7087-4906-8469-9EAF98C90E2E}" destId="{1899F092-A31F-4AF6-A523-4D855B6098CC}" srcOrd="0" destOrd="0" presId="urn:microsoft.com/office/officeart/2005/8/layout/hierarchy6"/>
    <dgm:cxn modelId="{6AADB9DA-3EB2-464F-B981-55802F47E31F}" type="presParOf" srcId="{29629C2C-7087-4906-8469-9EAF98C90E2E}" destId="{73FA82AC-3FC0-4F2A-88C0-D19E322838E5}" srcOrd="1" destOrd="0" presId="urn:microsoft.com/office/officeart/2005/8/layout/hierarchy6"/>
    <dgm:cxn modelId="{93B2F35A-A2DE-433E-BDC7-2A957F5DAE22}" type="presParOf" srcId="{73FA82AC-3FC0-4F2A-88C0-D19E322838E5}" destId="{3E866371-0757-43B2-8A84-B4C776251CB2}" srcOrd="0" destOrd="0" presId="urn:microsoft.com/office/officeart/2005/8/layout/hierarchy6"/>
    <dgm:cxn modelId="{AA6B08B5-17B7-4638-A1BA-D0708F587B8F}" type="presParOf" srcId="{73FA82AC-3FC0-4F2A-88C0-D19E322838E5}" destId="{5D8FD2EF-8161-4629-B6CC-09BB81C950D3}" srcOrd="1" destOrd="0" presId="urn:microsoft.com/office/officeart/2005/8/layout/hierarchy6"/>
    <dgm:cxn modelId="{384F4B6D-4344-4BB6-8E0B-FE83831D532E}" type="presParOf" srcId="{5D8FD2EF-8161-4629-B6CC-09BB81C950D3}" destId="{37F95AF8-0D31-4AEE-94DE-6CF79ABC5AEA}" srcOrd="0" destOrd="0" presId="urn:microsoft.com/office/officeart/2005/8/layout/hierarchy6"/>
    <dgm:cxn modelId="{FC338F70-C1BE-4EFE-97D9-8A9376F1519C}" type="presParOf" srcId="{5D8FD2EF-8161-4629-B6CC-09BB81C950D3}" destId="{D1B5A6F9-E382-42CB-8ABC-E7D80A9038C5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>
        <a:solidFill>
          <a:srgbClr val="827266">
            <a:hueOff val="0"/>
            <a:satOff val="0"/>
            <a:lumOff val="0"/>
            <a:alphaOff val="0"/>
          </a:srgbClr>
        </a:solidFill>
        <a:ln w="48500" cap="flat" cmpd="thickThin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br>
            <a:rPr lang="en-US" altLang="zh-CN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64</a:t>
          </a:r>
          <a:r>
            <a:rPr lang="zh-CN" altLang="en-US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 </a:t>
          </a:r>
          <a:r>
            <a:rPr lang="en-US" altLang="zh-CN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256G 10M</a:t>
          </a:r>
          <a:r>
            <a:rPr lang="zh-CN" altLang="en-US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带宽</a:t>
          </a:r>
          <a:endParaRPr lang="en-US" sz="1600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C118DC-7F63-4F39-B067-7082E426984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32G 200M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D1FEF6-E63D-415A-8562-FDF3E0006927}" type="parTrans" cxnId="{AB299683-8516-4AC3-B5D1-600DD1DCAA00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85BFE-858D-449E-BD56-F61A0CA7828A}" type="sibTrans" cxnId="{AB299683-8516-4AC3-B5D1-600DD1DCAA00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76FB-AE86-4EA4-B5A7-FF7BA73B2F4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32G 200M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A4737E-A065-4F2C-A364-15EA43CE4F28}" type="parTrans" cxnId="{149342A7-76BD-483B-9F62-DF623A1140E1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246277-FFC0-41E6-A999-8BF8ACF3645B}" type="sibTrans" cxnId="{149342A7-76BD-483B-9F62-DF623A1140E1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7A0088-11C9-47F1-BADE-38CA1442E17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236850-3902-45C9-9C30-EB589EBC66CB}" type="pres">
      <dgm:prSet presAssocID="{088D75C9-1718-4EF7-8740-1D5B4AE489BD}" presName="hierFlow" presStyleCnt="0"/>
      <dgm:spPr/>
    </dgm:pt>
    <dgm:pt modelId="{9F10D29C-93F1-4DA3-B848-E16D748B149F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C567D50-1996-4519-BBE1-204395858F09}" type="pres">
      <dgm:prSet presAssocID="{7321F6A0-A1B3-4B61-8DC0-0D48C870692E}" presName="Name14" presStyleCnt="0"/>
      <dgm:spPr/>
    </dgm:pt>
    <dgm:pt modelId="{C897841F-445F-439B-8977-DF65E65C3285}" type="pres">
      <dgm:prSet presAssocID="{7321F6A0-A1B3-4B61-8DC0-0D48C870692E}" presName="level1Shape" presStyleLbl="node0" presStyleIdx="0" presStyleCnt="1" custScaleX="101667">
        <dgm:presLayoutVars>
          <dgm:chPref val="3"/>
        </dgm:presLayoutVars>
      </dgm:prSet>
      <dgm:spPr>
        <a:xfrm>
          <a:off x="1390861" y="412419"/>
          <a:ext cx="2137939" cy="1425292"/>
        </a:xfrm>
        <a:prstGeom prst="roundRect">
          <a:avLst>
            <a:gd name="adj" fmla="val 10000"/>
          </a:avLst>
        </a:prstGeom>
      </dgm:spPr>
    </dgm:pt>
    <dgm:pt modelId="{B94C5F8B-DA65-4988-8D70-A6FD467E7D6C}" type="pres">
      <dgm:prSet presAssocID="{7321F6A0-A1B3-4B61-8DC0-0D48C870692E}" presName="hierChild2" presStyleCnt="0"/>
      <dgm:spPr/>
    </dgm:pt>
    <dgm:pt modelId="{E3D1572A-36A6-42EC-AA70-4D9DA7B1D5E5}" type="pres">
      <dgm:prSet presAssocID="{55D1FEF6-E63D-415A-8562-FDF3E0006927}" presName="Name19" presStyleLbl="parChTrans1D2" presStyleIdx="0" presStyleCnt="2"/>
      <dgm:spPr/>
    </dgm:pt>
    <dgm:pt modelId="{239742B1-4A36-4E5A-B7B7-4823A0AE6D01}" type="pres">
      <dgm:prSet presAssocID="{54C118DC-7F63-4F39-B067-7082E426984B}" presName="Name21" presStyleCnt="0"/>
      <dgm:spPr/>
    </dgm:pt>
    <dgm:pt modelId="{BCA97354-161E-441C-98DE-F975DE772838}" type="pres">
      <dgm:prSet presAssocID="{54C118DC-7F63-4F39-B067-7082E426984B}" presName="level2Shape" presStyleLbl="node2" presStyleIdx="0" presStyleCnt="2" custScaleY="65098"/>
      <dgm:spPr/>
    </dgm:pt>
    <dgm:pt modelId="{B05653C1-0C44-4C27-9FF4-F87A6BEED6F5}" type="pres">
      <dgm:prSet presAssocID="{54C118DC-7F63-4F39-B067-7082E426984B}" presName="hierChild3" presStyleCnt="0"/>
      <dgm:spPr/>
    </dgm:pt>
    <dgm:pt modelId="{43FCAD86-2826-4003-986B-66FA2B6C9CA9}" type="pres">
      <dgm:prSet presAssocID="{B6A4737E-A065-4F2C-A364-15EA43CE4F28}" presName="Name19" presStyleLbl="parChTrans1D2" presStyleIdx="1" presStyleCnt="2"/>
      <dgm:spPr/>
    </dgm:pt>
    <dgm:pt modelId="{B467E6DE-31AE-439E-9F06-489D7EB703C3}" type="pres">
      <dgm:prSet presAssocID="{06FC76FB-AE86-4EA4-B5A7-FF7BA73B2F40}" presName="Name21" presStyleCnt="0"/>
      <dgm:spPr/>
    </dgm:pt>
    <dgm:pt modelId="{9FAEB9AA-6BA1-4FA2-8AFB-D71CCB619835}" type="pres">
      <dgm:prSet presAssocID="{06FC76FB-AE86-4EA4-B5A7-FF7BA73B2F40}" presName="level2Shape" presStyleLbl="node2" presStyleIdx="1" presStyleCnt="2" custScaleY="65098"/>
      <dgm:spPr/>
    </dgm:pt>
    <dgm:pt modelId="{552CF53C-CB70-4590-9083-4743CB831B56}" type="pres">
      <dgm:prSet presAssocID="{06FC76FB-AE86-4EA4-B5A7-FF7BA73B2F40}" presName="hierChild3" presStyleCnt="0"/>
      <dgm:spPr/>
    </dgm:pt>
    <dgm:pt modelId="{3C03FE5E-DEFE-48AB-9846-4D89386E056B}" type="pres">
      <dgm:prSet presAssocID="{088D75C9-1718-4EF7-8740-1D5B4AE489BD}" presName="bgShapesFlow" presStyleCnt="0"/>
      <dgm:spPr/>
    </dgm:pt>
  </dgm:ptLst>
  <dgm:cxnLst>
    <dgm:cxn modelId="{42080330-60F2-4C0C-B9D0-73C9B116FA1B}" type="presOf" srcId="{55D1FEF6-E63D-415A-8562-FDF3E0006927}" destId="{E3D1572A-36A6-42EC-AA70-4D9DA7B1D5E5}" srcOrd="0" destOrd="0" presId="urn:microsoft.com/office/officeart/2005/8/layout/hierarchy6"/>
    <dgm:cxn modelId="{FC353568-3F9B-476E-BC09-BBBF304D40F7}" type="presOf" srcId="{088D75C9-1718-4EF7-8740-1D5B4AE489BD}" destId="{097A0088-11C9-47F1-BADE-38CA1442E174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164FCD52-970C-4A87-87A2-897434D655B7}" type="presOf" srcId="{54C118DC-7F63-4F39-B067-7082E426984B}" destId="{BCA97354-161E-441C-98DE-F975DE772838}" srcOrd="0" destOrd="0" presId="urn:microsoft.com/office/officeart/2005/8/layout/hierarchy6"/>
    <dgm:cxn modelId="{AB299683-8516-4AC3-B5D1-600DD1DCAA00}" srcId="{7321F6A0-A1B3-4B61-8DC0-0D48C870692E}" destId="{54C118DC-7F63-4F39-B067-7082E426984B}" srcOrd="0" destOrd="0" parTransId="{55D1FEF6-E63D-415A-8562-FDF3E0006927}" sibTransId="{92085BFE-858D-449E-BD56-F61A0CA7828A}"/>
    <dgm:cxn modelId="{A68181A0-A56F-4270-BBB2-F9152585A6EC}" type="presOf" srcId="{7321F6A0-A1B3-4B61-8DC0-0D48C870692E}" destId="{C897841F-445F-439B-8977-DF65E65C3285}" srcOrd="0" destOrd="0" presId="urn:microsoft.com/office/officeart/2005/8/layout/hierarchy6"/>
    <dgm:cxn modelId="{149342A7-76BD-483B-9F62-DF623A1140E1}" srcId="{7321F6A0-A1B3-4B61-8DC0-0D48C870692E}" destId="{06FC76FB-AE86-4EA4-B5A7-FF7BA73B2F40}" srcOrd="1" destOrd="0" parTransId="{B6A4737E-A065-4F2C-A364-15EA43CE4F28}" sibTransId="{A5246277-FFC0-41E6-A999-8BF8ACF3645B}"/>
    <dgm:cxn modelId="{ECE611D7-BCBA-4C81-B8D6-241C3E7813F5}" type="presOf" srcId="{06FC76FB-AE86-4EA4-B5A7-FF7BA73B2F40}" destId="{9FAEB9AA-6BA1-4FA2-8AFB-D71CCB619835}" srcOrd="0" destOrd="0" presId="urn:microsoft.com/office/officeart/2005/8/layout/hierarchy6"/>
    <dgm:cxn modelId="{5E91E0E8-C099-4160-AC6F-F93828EF7E9D}" type="presOf" srcId="{B6A4737E-A065-4F2C-A364-15EA43CE4F28}" destId="{43FCAD86-2826-4003-986B-66FA2B6C9CA9}" srcOrd="0" destOrd="0" presId="urn:microsoft.com/office/officeart/2005/8/layout/hierarchy6"/>
    <dgm:cxn modelId="{6AFBB2A9-A5BE-42D7-AEB4-5409C4BCBFEE}" type="presParOf" srcId="{097A0088-11C9-47F1-BADE-38CA1442E174}" destId="{4A236850-3902-45C9-9C30-EB589EBC66CB}" srcOrd="0" destOrd="0" presId="urn:microsoft.com/office/officeart/2005/8/layout/hierarchy6"/>
    <dgm:cxn modelId="{F98D7716-1C27-4BA0-B00B-1FB4411C23F0}" type="presParOf" srcId="{4A236850-3902-45C9-9C30-EB589EBC66CB}" destId="{9F10D29C-93F1-4DA3-B848-E16D748B149F}" srcOrd="0" destOrd="0" presId="urn:microsoft.com/office/officeart/2005/8/layout/hierarchy6"/>
    <dgm:cxn modelId="{077817DA-4561-4495-AC81-CE9EF86E5747}" type="presParOf" srcId="{9F10D29C-93F1-4DA3-B848-E16D748B149F}" destId="{0C567D50-1996-4519-BBE1-204395858F09}" srcOrd="0" destOrd="0" presId="urn:microsoft.com/office/officeart/2005/8/layout/hierarchy6"/>
    <dgm:cxn modelId="{C26ED26D-E257-4412-94E3-1D1D9ADE0049}" type="presParOf" srcId="{0C567D50-1996-4519-BBE1-204395858F09}" destId="{C897841F-445F-439B-8977-DF65E65C3285}" srcOrd="0" destOrd="0" presId="urn:microsoft.com/office/officeart/2005/8/layout/hierarchy6"/>
    <dgm:cxn modelId="{A8641C15-3A0D-46F2-AF9A-4632F9D93E2E}" type="presParOf" srcId="{0C567D50-1996-4519-BBE1-204395858F09}" destId="{B94C5F8B-DA65-4988-8D70-A6FD467E7D6C}" srcOrd="1" destOrd="0" presId="urn:microsoft.com/office/officeart/2005/8/layout/hierarchy6"/>
    <dgm:cxn modelId="{E3AD1876-9FAC-4E23-9926-5B339124D063}" type="presParOf" srcId="{B94C5F8B-DA65-4988-8D70-A6FD467E7D6C}" destId="{E3D1572A-36A6-42EC-AA70-4D9DA7B1D5E5}" srcOrd="0" destOrd="0" presId="urn:microsoft.com/office/officeart/2005/8/layout/hierarchy6"/>
    <dgm:cxn modelId="{D1132A7D-7C80-4233-9DED-6B7556D5C4DC}" type="presParOf" srcId="{B94C5F8B-DA65-4988-8D70-A6FD467E7D6C}" destId="{239742B1-4A36-4E5A-B7B7-4823A0AE6D01}" srcOrd="1" destOrd="0" presId="urn:microsoft.com/office/officeart/2005/8/layout/hierarchy6"/>
    <dgm:cxn modelId="{93DA2AA2-BEF5-41A0-BEA2-638486E7BE25}" type="presParOf" srcId="{239742B1-4A36-4E5A-B7B7-4823A0AE6D01}" destId="{BCA97354-161E-441C-98DE-F975DE772838}" srcOrd="0" destOrd="0" presId="urn:microsoft.com/office/officeart/2005/8/layout/hierarchy6"/>
    <dgm:cxn modelId="{8CAD6A81-53DF-4B31-9698-267251001268}" type="presParOf" srcId="{239742B1-4A36-4E5A-B7B7-4823A0AE6D01}" destId="{B05653C1-0C44-4C27-9FF4-F87A6BEED6F5}" srcOrd="1" destOrd="0" presId="urn:microsoft.com/office/officeart/2005/8/layout/hierarchy6"/>
    <dgm:cxn modelId="{6CD74468-A020-4B32-8665-E543BE69C1A9}" type="presParOf" srcId="{B94C5F8B-DA65-4988-8D70-A6FD467E7D6C}" destId="{43FCAD86-2826-4003-986B-66FA2B6C9CA9}" srcOrd="2" destOrd="0" presId="urn:microsoft.com/office/officeart/2005/8/layout/hierarchy6"/>
    <dgm:cxn modelId="{37788F4F-75AC-4EB1-8449-89B9AE2FD0E7}" type="presParOf" srcId="{B94C5F8B-DA65-4988-8D70-A6FD467E7D6C}" destId="{B467E6DE-31AE-439E-9F06-489D7EB703C3}" srcOrd="3" destOrd="0" presId="urn:microsoft.com/office/officeart/2005/8/layout/hierarchy6"/>
    <dgm:cxn modelId="{74446317-530D-4496-A9FC-E11A34291F62}" type="presParOf" srcId="{B467E6DE-31AE-439E-9F06-489D7EB703C3}" destId="{9FAEB9AA-6BA1-4FA2-8AFB-D71CCB619835}" srcOrd="0" destOrd="0" presId="urn:microsoft.com/office/officeart/2005/8/layout/hierarchy6"/>
    <dgm:cxn modelId="{51CB8C7E-FAE0-4EAD-B3C5-D5178508E547}" type="presParOf" srcId="{B467E6DE-31AE-439E-9F06-489D7EB703C3}" destId="{552CF53C-CB70-4590-9083-4743CB831B56}" srcOrd="1" destOrd="0" presId="urn:microsoft.com/office/officeart/2005/8/layout/hierarchy6"/>
    <dgm:cxn modelId="{CFF1CA5D-CD63-4581-A9EA-81A60E49B2EE}" type="presParOf" srcId="{097A0088-11C9-47F1-BADE-38CA1442E174}" destId="{3C03FE5E-DEFE-48AB-9846-4D89386E056B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br>
            <a: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96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384G 10M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C118DC-7F63-4F39-B067-7082E426984B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16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64G 300M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D1FEF6-E63D-415A-8562-FDF3E0006927}" type="parTrans" cxnId="{AB299683-8516-4AC3-B5D1-600DD1DCAA00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85BFE-858D-449E-BD56-F61A0CA7828A}" type="sibTrans" cxnId="{AB299683-8516-4AC3-B5D1-600DD1DCAA00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FC76FB-AE86-4EA4-B5A7-FF7BA73B2F4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16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64G 300M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A4737E-A065-4F2C-A364-15EA43CE4F28}" type="parTrans" cxnId="{149342A7-76BD-483B-9F62-DF623A1140E1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246277-FFC0-41E6-A999-8BF8ACF3645B}" type="sibTrans" cxnId="{149342A7-76BD-483B-9F62-DF623A1140E1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7A0088-11C9-47F1-BADE-38CA1442E17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236850-3902-45C9-9C30-EB589EBC66CB}" type="pres">
      <dgm:prSet presAssocID="{088D75C9-1718-4EF7-8740-1D5B4AE489BD}" presName="hierFlow" presStyleCnt="0"/>
      <dgm:spPr/>
    </dgm:pt>
    <dgm:pt modelId="{9F10D29C-93F1-4DA3-B848-E16D748B149F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C567D50-1996-4519-BBE1-204395858F09}" type="pres">
      <dgm:prSet presAssocID="{7321F6A0-A1B3-4B61-8DC0-0D48C870692E}" presName="Name14" presStyleCnt="0"/>
      <dgm:spPr/>
    </dgm:pt>
    <dgm:pt modelId="{C897841F-445F-439B-8977-DF65E65C3285}" type="pres">
      <dgm:prSet presAssocID="{7321F6A0-A1B3-4B61-8DC0-0D48C870692E}" presName="level1Shape" presStyleLbl="node0" presStyleIdx="0" presStyleCnt="1" custScaleX="103855">
        <dgm:presLayoutVars>
          <dgm:chPref val="3"/>
        </dgm:presLayoutVars>
      </dgm:prSet>
      <dgm:spPr/>
    </dgm:pt>
    <dgm:pt modelId="{B94C5F8B-DA65-4988-8D70-A6FD467E7D6C}" type="pres">
      <dgm:prSet presAssocID="{7321F6A0-A1B3-4B61-8DC0-0D48C870692E}" presName="hierChild2" presStyleCnt="0"/>
      <dgm:spPr/>
    </dgm:pt>
    <dgm:pt modelId="{E3D1572A-36A6-42EC-AA70-4D9DA7B1D5E5}" type="pres">
      <dgm:prSet presAssocID="{55D1FEF6-E63D-415A-8562-FDF3E0006927}" presName="Name19" presStyleLbl="parChTrans1D2" presStyleIdx="0" presStyleCnt="2"/>
      <dgm:spPr/>
    </dgm:pt>
    <dgm:pt modelId="{239742B1-4A36-4E5A-B7B7-4823A0AE6D01}" type="pres">
      <dgm:prSet presAssocID="{54C118DC-7F63-4F39-B067-7082E426984B}" presName="Name21" presStyleCnt="0"/>
      <dgm:spPr/>
    </dgm:pt>
    <dgm:pt modelId="{BCA97354-161E-441C-98DE-F975DE772838}" type="pres">
      <dgm:prSet presAssocID="{54C118DC-7F63-4F39-B067-7082E426984B}" presName="level2Shape" presStyleLbl="node2" presStyleIdx="0" presStyleCnt="2" custScaleY="64913"/>
      <dgm:spPr/>
    </dgm:pt>
    <dgm:pt modelId="{B05653C1-0C44-4C27-9FF4-F87A6BEED6F5}" type="pres">
      <dgm:prSet presAssocID="{54C118DC-7F63-4F39-B067-7082E426984B}" presName="hierChild3" presStyleCnt="0"/>
      <dgm:spPr/>
    </dgm:pt>
    <dgm:pt modelId="{43FCAD86-2826-4003-986B-66FA2B6C9CA9}" type="pres">
      <dgm:prSet presAssocID="{B6A4737E-A065-4F2C-A364-15EA43CE4F28}" presName="Name19" presStyleLbl="parChTrans1D2" presStyleIdx="1" presStyleCnt="2"/>
      <dgm:spPr/>
    </dgm:pt>
    <dgm:pt modelId="{B467E6DE-31AE-439E-9F06-489D7EB703C3}" type="pres">
      <dgm:prSet presAssocID="{06FC76FB-AE86-4EA4-B5A7-FF7BA73B2F40}" presName="Name21" presStyleCnt="0"/>
      <dgm:spPr/>
    </dgm:pt>
    <dgm:pt modelId="{9FAEB9AA-6BA1-4FA2-8AFB-D71CCB619835}" type="pres">
      <dgm:prSet presAssocID="{06FC76FB-AE86-4EA4-B5A7-FF7BA73B2F40}" presName="level2Shape" presStyleLbl="node2" presStyleIdx="1" presStyleCnt="2" custScaleY="64913"/>
      <dgm:spPr/>
    </dgm:pt>
    <dgm:pt modelId="{552CF53C-CB70-4590-9083-4743CB831B56}" type="pres">
      <dgm:prSet presAssocID="{06FC76FB-AE86-4EA4-B5A7-FF7BA73B2F40}" presName="hierChild3" presStyleCnt="0"/>
      <dgm:spPr/>
    </dgm:pt>
    <dgm:pt modelId="{3C03FE5E-DEFE-48AB-9846-4D89386E056B}" type="pres">
      <dgm:prSet presAssocID="{088D75C9-1718-4EF7-8740-1D5B4AE489BD}" presName="bgShapesFlow" presStyleCnt="0"/>
      <dgm:spPr/>
    </dgm:pt>
  </dgm:ptLst>
  <dgm:cxnLst>
    <dgm:cxn modelId="{42080330-60F2-4C0C-B9D0-73C9B116FA1B}" type="presOf" srcId="{55D1FEF6-E63D-415A-8562-FDF3E0006927}" destId="{E3D1572A-36A6-42EC-AA70-4D9DA7B1D5E5}" srcOrd="0" destOrd="0" presId="urn:microsoft.com/office/officeart/2005/8/layout/hierarchy6"/>
    <dgm:cxn modelId="{FC353568-3F9B-476E-BC09-BBBF304D40F7}" type="presOf" srcId="{088D75C9-1718-4EF7-8740-1D5B4AE489BD}" destId="{097A0088-11C9-47F1-BADE-38CA1442E174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164FCD52-970C-4A87-87A2-897434D655B7}" type="presOf" srcId="{54C118DC-7F63-4F39-B067-7082E426984B}" destId="{BCA97354-161E-441C-98DE-F975DE772838}" srcOrd="0" destOrd="0" presId="urn:microsoft.com/office/officeart/2005/8/layout/hierarchy6"/>
    <dgm:cxn modelId="{AB299683-8516-4AC3-B5D1-600DD1DCAA00}" srcId="{7321F6A0-A1B3-4B61-8DC0-0D48C870692E}" destId="{54C118DC-7F63-4F39-B067-7082E426984B}" srcOrd="0" destOrd="0" parTransId="{55D1FEF6-E63D-415A-8562-FDF3E0006927}" sibTransId="{92085BFE-858D-449E-BD56-F61A0CA7828A}"/>
    <dgm:cxn modelId="{A68181A0-A56F-4270-BBB2-F9152585A6EC}" type="presOf" srcId="{7321F6A0-A1B3-4B61-8DC0-0D48C870692E}" destId="{C897841F-445F-439B-8977-DF65E65C3285}" srcOrd="0" destOrd="0" presId="urn:microsoft.com/office/officeart/2005/8/layout/hierarchy6"/>
    <dgm:cxn modelId="{149342A7-76BD-483B-9F62-DF623A1140E1}" srcId="{7321F6A0-A1B3-4B61-8DC0-0D48C870692E}" destId="{06FC76FB-AE86-4EA4-B5A7-FF7BA73B2F40}" srcOrd="1" destOrd="0" parTransId="{B6A4737E-A065-4F2C-A364-15EA43CE4F28}" sibTransId="{A5246277-FFC0-41E6-A999-8BF8ACF3645B}"/>
    <dgm:cxn modelId="{ECE611D7-BCBA-4C81-B8D6-241C3E7813F5}" type="presOf" srcId="{06FC76FB-AE86-4EA4-B5A7-FF7BA73B2F40}" destId="{9FAEB9AA-6BA1-4FA2-8AFB-D71CCB619835}" srcOrd="0" destOrd="0" presId="urn:microsoft.com/office/officeart/2005/8/layout/hierarchy6"/>
    <dgm:cxn modelId="{5E91E0E8-C099-4160-AC6F-F93828EF7E9D}" type="presOf" srcId="{B6A4737E-A065-4F2C-A364-15EA43CE4F28}" destId="{43FCAD86-2826-4003-986B-66FA2B6C9CA9}" srcOrd="0" destOrd="0" presId="urn:microsoft.com/office/officeart/2005/8/layout/hierarchy6"/>
    <dgm:cxn modelId="{6AFBB2A9-A5BE-42D7-AEB4-5409C4BCBFEE}" type="presParOf" srcId="{097A0088-11C9-47F1-BADE-38CA1442E174}" destId="{4A236850-3902-45C9-9C30-EB589EBC66CB}" srcOrd="0" destOrd="0" presId="urn:microsoft.com/office/officeart/2005/8/layout/hierarchy6"/>
    <dgm:cxn modelId="{F98D7716-1C27-4BA0-B00B-1FB4411C23F0}" type="presParOf" srcId="{4A236850-3902-45C9-9C30-EB589EBC66CB}" destId="{9F10D29C-93F1-4DA3-B848-E16D748B149F}" srcOrd="0" destOrd="0" presId="urn:microsoft.com/office/officeart/2005/8/layout/hierarchy6"/>
    <dgm:cxn modelId="{077817DA-4561-4495-AC81-CE9EF86E5747}" type="presParOf" srcId="{9F10D29C-93F1-4DA3-B848-E16D748B149F}" destId="{0C567D50-1996-4519-BBE1-204395858F09}" srcOrd="0" destOrd="0" presId="urn:microsoft.com/office/officeart/2005/8/layout/hierarchy6"/>
    <dgm:cxn modelId="{C26ED26D-E257-4412-94E3-1D1D9ADE0049}" type="presParOf" srcId="{0C567D50-1996-4519-BBE1-204395858F09}" destId="{C897841F-445F-439B-8977-DF65E65C3285}" srcOrd="0" destOrd="0" presId="urn:microsoft.com/office/officeart/2005/8/layout/hierarchy6"/>
    <dgm:cxn modelId="{A8641C15-3A0D-46F2-AF9A-4632F9D93E2E}" type="presParOf" srcId="{0C567D50-1996-4519-BBE1-204395858F09}" destId="{B94C5F8B-DA65-4988-8D70-A6FD467E7D6C}" srcOrd="1" destOrd="0" presId="urn:microsoft.com/office/officeart/2005/8/layout/hierarchy6"/>
    <dgm:cxn modelId="{E3AD1876-9FAC-4E23-9926-5B339124D063}" type="presParOf" srcId="{B94C5F8B-DA65-4988-8D70-A6FD467E7D6C}" destId="{E3D1572A-36A6-42EC-AA70-4D9DA7B1D5E5}" srcOrd="0" destOrd="0" presId="urn:microsoft.com/office/officeart/2005/8/layout/hierarchy6"/>
    <dgm:cxn modelId="{D1132A7D-7C80-4233-9DED-6B7556D5C4DC}" type="presParOf" srcId="{B94C5F8B-DA65-4988-8D70-A6FD467E7D6C}" destId="{239742B1-4A36-4E5A-B7B7-4823A0AE6D01}" srcOrd="1" destOrd="0" presId="urn:microsoft.com/office/officeart/2005/8/layout/hierarchy6"/>
    <dgm:cxn modelId="{93DA2AA2-BEF5-41A0-BEA2-638486E7BE25}" type="presParOf" srcId="{239742B1-4A36-4E5A-B7B7-4823A0AE6D01}" destId="{BCA97354-161E-441C-98DE-F975DE772838}" srcOrd="0" destOrd="0" presId="urn:microsoft.com/office/officeart/2005/8/layout/hierarchy6"/>
    <dgm:cxn modelId="{8CAD6A81-53DF-4B31-9698-267251001268}" type="presParOf" srcId="{239742B1-4A36-4E5A-B7B7-4823A0AE6D01}" destId="{B05653C1-0C44-4C27-9FF4-F87A6BEED6F5}" srcOrd="1" destOrd="0" presId="urn:microsoft.com/office/officeart/2005/8/layout/hierarchy6"/>
    <dgm:cxn modelId="{6CD74468-A020-4B32-8665-E543BE69C1A9}" type="presParOf" srcId="{B94C5F8B-DA65-4988-8D70-A6FD467E7D6C}" destId="{43FCAD86-2826-4003-986B-66FA2B6C9CA9}" srcOrd="2" destOrd="0" presId="urn:microsoft.com/office/officeart/2005/8/layout/hierarchy6"/>
    <dgm:cxn modelId="{37788F4F-75AC-4EB1-8449-89B9AE2FD0E7}" type="presParOf" srcId="{B94C5F8B-DA65-4988-8D70-A6FD467E7D6C}" destId="{B467E6DE-31AE-439E-9F06-489D7EB703C3}" srcOrd="3" destOrd="0" presId="urn:microsoft.com/office/officeart/2005/8/layout/hierarchy6"/>
    <dgm:cxn modelId="{74446317-530D-4496-A9FC-E11A34291F62}" type="presParOf" srcId="{B467E6DE-31AE-439E-9F06-489D7EB703C3}" destId="{9FAEB9AA-6BA1-4FA2-8AFB-D71CCB619835}" srcOrd="0" destOrd="0" presId="urn:microsoft.com/office/officeart/2005/8/layout/hierarchy6"/>
    <dgm:cxn modelId="{51CB8C7E-FAE0-4EAD-B3C5-D5178508E547}" type="presParOf" srcId="{B467E6DE-31AE-439E-9F06-489D7EB703C3}" destId="{552CF53C-CB70-4590-9083-4743CB831B56}" srcOrd="1" destOrd="0" presId="urn:microsoft.com/office/officeart/2005/8/layout/hierarchy6"/>
    <dgm:cxn modelId="{CFF1CA5D-CD63-4581-A9EA-81A60E49B2EE}" type="presParOf" srcId="{097A0088-11C9-47F1-BADE-38CA1442E174}" destId="{3C03FE5E-DEFE-48AB-9846-4D89386E056B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控配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ctr"/>
        <a:lstStyle/>
        <a:p>
          <a:pPr algn="l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ctr"/>
        <a:lstStyle/>
        <a:p>
          <a:pPr algn="r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/>
      <dgm:spPr>
        <a:ln>
          <a:noFill/>
        </a:ln>
      </dgm:spPr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65286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 custT="1"/>
      <dgm:spPr/>
      <dgm:t>
        <a:bodyPr/>
        <a:lstStyle/>
        <a:p>
          <a:pPr algn="l"/>
          <a:r>
            <a:rPr lang="zh-CN" altLang="en-US" sz="1600" dirty="0"/>
            <a:t>平台</a:t>
          </a:r>
          <a:endParaRPr lang="en-US" sz="1600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 sz="1600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 sz="1600"/>
        </a:p>
      </dgm:t>
    </dgm:pt>
    <dgm:pt modelId="{9E29CEA6-75A4-4E39-904A-6FAFF6A24902}">
      <dgm:prSet phldrT="[Text]" custT="1"/>
      <dgm:spPr/>
      <dgm:t>
        <a:bodyPr/>
        <a:lstStyle/>
        <a:p>
          <a:r>
            <a:rPr lang="zh-CN" altLang="en-US" sz="1200" dirty="0"/>
            <a:t>消费者</a:t>
          </a:r>
          <a:endParaRPr lang="en-US" sz="1200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 sz="1600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 sz="1600"/>
        </a:p>
      </dgm:t>
    </dgm:pt>
    <dgm:pt modelId="{0ECB84FB-E646-4BE7-B087-17D66FF7B701}">
      <dgm:prSet phldrT="[Text]" custT="1"/>
      <dgm:spPr/>
      <dgm:t>
        <a:bodyPr/>
        <a:lstStyle/>
        <a:p>
          <a:r>
            <a:rPr lang="zh-CN" altLang="en-US" sz="1200" dirty="0"/>
            <a:t>市场</a:t>
          </a:r>
          <a:endParaRPr lang="en-US" sz="1200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 sz="1600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 sz="1600"/>
        </a:p>
      </dgm:t>
    </dgm:pt>
    <dgm:pt modelId="{1FF923B2-D48F-45C3-84F8-55D7B50D4911}">
      <dgm:prSet phldrT="[Text]" custT="1"/>
      <dgm:spPr/>
      <dgm:t>
        <a:bodyPr/>
        <a:lstStyle/>
        <a:p>
          <a:r>
            <a:rPr lang="zh-CN" altLang="en-US" sz="1200" dirty="0"/>
            <a:t>产供</a:t>
          </a:r>
          <a:endParaRPr lang="en-US" sz="1200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 sz="1600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 sz="1600"/>
        </a:p>
      </dgm:t>
    </dgm:pt>
    <dgm:pt modelId="{42D9E7B0-C48C-4E17-AD94-462A748913DD}">
      <dgm:prSet phldrT="[Text]" custT="1"/>
      <dgm:spPr/>
      <dgm:t>
        <a:bodyPr/>
        <a:lstStyle/>
        <a:p>
          <a:r>
            <a:rPr lang="zh-CN" altLang="en-US" sz="1200" dirty="0"/>
            <a:t>管理</a:t>
          </a:r>
          <a:endParaRPr lang="en-US" sz="1200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 sz="1600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 sz="1600"/>
        </a:p>
      </dgm:t>
    </dgm:pt>
    <dgm:pt modelId="{2483C71B-BD19-4625-844B-99BC042747A1}">
      <dgm:prSet phldrT="[Text]" custT="1"/>
      <dgm:spPr/>
      <dgm:t>
        <a:bodyPr/>
        <a:lstStyle/>
        <a:p>
          <a:r>
            <a:rPr lang="zh-CN" altLang="en-US" sz="2400" dirty="0"/>
            <a:t>云平台</a:t>
          </a:r>
          <a:endParaRPr lang="en-US" sz="2400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 sz="1600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 sz="1600"/>
        </a:p>
      </dgm:t>
    </dgm:pt>
    <dgm:pt modelId="{920F3A51-C9F0-4CC8-BAFF-CFF66009A571}">
      <dgm:prSet phldrT="[Text]" custT="1"/>
      <dgm:spPr/>
      <dgm:t>
        <a:bodyPr/>
        <a:lstStyle/>
        <a:p>
          <a:r>
            <a:rPr lang="zh-CN" altLang="en-US" sz="2000" dirty="0"/>
            <a:t>用户</a:t>
          </a:r>
          <a:endParaRPr lang="en-US" sz="2000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 sz="1600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 sz="1600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486622" custScaleY="294415" custLinFactNeighborY="23764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 custLinFactY="132" custLinFactNeighborY="100000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 custLinFactY="132" custLinFactNeighborY="100000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 custLinFactY="132" custLinFactNeighborY="100000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 custLinFactY="132" custLinFactNeighborY="100000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 custScaleY="294415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 custScaleY="191717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pPr algn="l"/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pPr algn="l"/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225543" custScaleY="190950" custLinFactNeighborY="10080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 custLinFactNeighborY="21986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 custScaleX="157761" custLinFactNeighborY="21896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 custLinFactNeighborY="21986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 custScaleX="157761" custLinFactNeighborY="21896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 custScaleY="193380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2617-FCEE-4B71-84F5-8CDC0F01218A}">
      <dsp:nvSpPr>
        <dsp:cNvPr id="0" name=""/>
        <dsp:cNvSpPr/>
      </dsp:nvSpPr>
      <dsp:spPr>
        <a:xfrm>
          <a:off x="636193" y="308609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帮助把握行业架构</a:t>
          </a:r>
          <a:endParaRPr lang="en-US" sz="2400" kern="1200" dirty="0"/>
        </a:p>
      </dsp:txBody>
      <dsp:txXfrm>
        <a:off x="2724226" y="1017270"/>
        <a:ext cx="1303020" cy="1280160"/>
      </dsp:txXfrm>
    </dsp:sp>
    <dsp:sp modelId="{EB291BC5-227A-47FA-AB5D-5FA045051340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降低开发难度风险</a:t>
          </a:r>
          <a:endParaRPr lang="en-US" sz="2400" kern="1200" dirty="0"/>
        </a:p>
      </dsp:txBody>
      <dsp:txXfrm>
        <a:off x="1489786" y="2846070"/>
        <a:ext cx="1737360" cy="1188720"/>
      </dsp:txXfrm>
    </dsp:sp>
    <dsp:sp modelId="{9AAC269D-7FC4-4099-91B2-F4DED7B1FC76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抽象产生借鉴复用</a:t>
          </a:r>
          <a:endParaRPr lang="en-US" sz="2400" kern="1200" dirty="0"/>
        </a:p>
      </dsp:txBody>
      <dsp:txXfrm>
        <a:off x="849706" y="1177290"/>
        <a:ext cx="1303020" cy="1280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420133"/>
        <a:ext cx="2349632" cy="800618"/>
      </dsp:txXfrm>
    </dsp:sp>
    <dsp:sp modelId="{EE9AC8E8-07F2-48EB-8D0C-86C6717E36A8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1418281"/>
        <a:ext cx="2349632" cy="800618"/>
      </dsp:txXfrm>
    </dsp:sp>
    <dsp:sp modelId="{66018777-B323-4006-8536-5A3340E5F2D5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2416429"/>
        <a:ext cx="2349632" cy="80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微信公众号界面、</a:t>
          </a:r>
          <a:r>
            <a:rPr lang="en-US" altLang="zh-CN" sz="1600" kern="1200" dirty="0"/>
            <a:t>PWA</a:t>
          </a:r>
          <a:r>
            <a:rPr lang="zh-CN" altLang="en-US" sz="1600" kern="1200" dirty="0"/>
            <a:t>界面、管理操作界面</a:t>
          </a:r>
          <a:endParaRPr lang="en-US" sz="1600" kern="1200" dirty="0"/>
        </a:p>
      </dsp:txBody>
      <dsp:txXfrm>
        <a:off x="2222036" y="420133"/>
        <a:ext cx="2349632" cy="800618"/>
      </dsp:txXfrm>
    </dsp:sp>
    <dsp:sp modelId="{42F108A6-A630-414D-8F0A-671D8390B369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3548044"/>
              <a:satOff val="1316"/>
              <a:lumOff val="-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品端程序、浏览器</a:t>
          </a:r>
          <a:endParaRPr lang="en-US" sz="1600" kern="1200" dirty="0"/>
        </a:p>
      </dsp:txBody>
      <dsp:txXfrm>
        <a:off x="2222036" y="1418281"/>
        <a:ext cx="2349632" cy="800618"/>
      </dsp:txXfrm>
    </dsp:sp>
    <dsp:sp modelId="{D5D11C3F-2A7D-400E-A3C5-FA569CE180FF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手机，移动终端，一体秤，</a:t>
          </a:r>
          <a:r>
            <a:rPr lang="en-US" altLang="zh-CN" sz="1600" kern="1200" dirty="0"/>
            <a:t>PC</a:t>
          </a:r>
          <a:r>
            <a:rPr lang="zh-CN" altLang="en-US" sz="1600" kern="1200" dirty="0"/>
            <a:t>工作站</a:t>
          </a:r>
          <a:endParaRPr lang="en-US" sz="1600" kern="1200" dirty="0"/>
        </a:p>
      </dsp:txBody>
      <dsp:txXfrm>
        <a:off x="2222036" y="2416429"/>
        <a:ext cx="2349632" cy="8006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505C2-F30D-4312-833F-9A2948880100}">
      <dsp:nvSpPr>
        <dsp:cNvPr id="0" name=""/>
        <dsp:cNvSpPr/>
      </dsp:nvSpPr>
      <dsp:spPr>
        <a:xfrm>
          <a:off x="585107" y="0"/>
          <a:ext cx="2390018" cy="1133506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306" y="33199"/>
        <a:ext cx="2323620" cy="1067108"/>
      </dsp:txXfrm>
    </dsp:sp>
    <dsp:sp modelId="{42A5388C-3159-4829-8BB6-F3429F72AB50}">
      <dsp:nvSpPr>
        <dsp:cNvPr id="0" name=""/>
        <dsp:cNvSpPr/>
      </dsp:nvSpPr>
      <dsp:spPr>
        <a:xfrm>
          <a:off x="1734397" y="1133506"/>
          <a:ext cx="91440" cy="32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1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7FDDE-AE02-4671-B8F7-6D3EE630E809}">
      <dsp:nvSpPr>
        <dsp:cNvPr id="0" name=""/>
        <dsp:cNvSpPr/>
      </dsp:nvSpPr>
      <dsp:spPr>
        <a:xfrm>
          <a:off x="585107" y="1454122"/>
          <a:ext cx="2390018" cy="83461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552" y="1478567"/>
        <a:ext cx="2341128" cy="785720"/>
      </dsp:txXfrm>
    </dsp:sp>
    <dsp:sp modelId="{A6F67894-373E-4D76-ACE7-21B5ED6499D2}">
      <dsp:nvSpPr>
        <dsp:cNvPr id="0" name=""/>
        <dsp:cNvSpPr/>
      </dsp:nvSpPr>
      <dsp:spPr>
        <a:xfrm>
          <a:off x="1734397" y="2288732"/>
          <a:ext cx="91440" cy="1596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64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7B3F4-AC62-4DE1-8AE5-3737F91055AB}">
      <dsp:nvSpPr>
        <dsp:cNvPr id="0" name=""/>
        <dsp:cNvSpPr/>
      </dsp:nvSpPr>
      <dsp:spPr>
        <a:xfrm>
          <a:off x="585107" y="3885140"/>
          <a:ext cx="2390018" cy="686859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224" y="3905257"/>
        <a:ext cx="2349784" cy="6466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7077-F6DC-446E-9FCA-C32E79B73396}">
      <dsp:nvSpPr>
        <dsp:cNvPr id="0" name=""/>
        <dsp:cNvSpPr/>
      </dsp:nvSpPr>
      <dsp:spPr>
        <a:xfrm>
          <a:off x="1047755" y="24539"/>
          <a:ext cx="1464723" cy="66649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7276" y="44060"/>
        <a:ext cx="1425681" cy="627448"/>
      </dsp:txXfrm>
    </dsp:sp>
    <dsp:sp modelId="{BFFBAD9D-F7BD-40EF-911A-5EE3A07C9948}">
      <dsp:nvSpPr>
        <dsp:cNvPr id="0" name=""/>
        <dsp:cNvSpPr/>
      </dsp:nvSpPr>
      <dsp:spPr>
        <a:xfrm>
          <a:off x="1734397" y="691030"/>
          <a:ext cx="91440" cy="24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152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D9B17-F71B-478C-B7B6-AD6B831A017A}">
      <dsp:nvSpPr>
        <dsp:cNvPr id="0" name=""/>
        <dsp:cNvSpPr/>
      </dsp:nvSpPr>
      <dsp:spPr>
        <a:xfrm>
          <a:off x="1006530" y="932183"/>
          <a:ext cx="1547172" cy="914038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3301" y="958954"/>
        <a:ext cx="1493630" cy="860496"/>
      </dsp:txXfrm>
    </dsp:sp>
    <dsp:sp modelId="{ACD25742-E068-4040-8D0D-6BC363093126}">
      <dsp:nvSpPr>
        <dsp:cNvPr id="0" name=""/>
        <dsp:cNvSpPr/>
      </dsp:nvSpPr>
      <dsp:spPr>
        <a:xfrm>
          <a:off x="774455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1005661" y="0"/>
              </a:moveTo>
              <a:lnTo>
                <a:pt x="1005661" y="206289"/>
              </a:lnTo>
              <a:lnTo>
                <a:pt x="0" y="206289"/>
              </a:lnTo>
              <a:lnTo>
                <a:pt x="0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1651-A514-4092-8F1C-CE6C853BDEF3}">
      <dsp:nvSpPr>
        <dsp:cNvPr id="0" name=""/>
        <dsp:cNvSpPr/>
      </dsp:nvSpPr>
      <dsp:spPr>
        <a:xfrm>
          <a:off x="869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7" y="2277278"/>
        <a:ext cx="1510216" cy="593939"/>
      </dsp:txXfrm>
    </dsp:sp>
    <dsp:sp modelId="{A207A91E-56A5-4BEC-BAAD-8A10300D8D32}">
      <dsp:nvSpPr>
        <dsp:cNvPr id="0" name=""/>
        <dsp:cNvSpPr/>
      </dsp:nvSpPr>
      <dsp:spPr>
        <a:xfrm>
          <a:off x="728735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9587-0978-4EEA-9F1B-34D554EB1824}">
      <dsp:nvSpPr>
        <dsp:cNvPr id="0" name=""/>
        <dsp:cNvSpPr/>
      </dsp:nvSpPr>
      <dsp:spPr>
        <a:xfrm>
          <a:off x="869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3" y="3954155"/>
        <a:ext cx="1511804" cy="568400"/>
      </dsp:txXfrm>
    </dsp:sp>
    <dsp:sp modelId="{EA00C6AE-0243-4822-9D17-1D3D581A5476}">
      <dsp:nvSpPr>
        <dsp:cNvPr id="0" name=""/>
        <dsp:cNvSpPr/>
      </dsp:nvSpPr>
      <dsp:spPr>
        <a:xfrm>
          <a:off x="1780117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89"/>
              </a:lnTo>
              <a:lnTo>
                <a:pt x="1005661" y="206289"/>
              </a:lnTo>
              <a:lnTo>
                <a:pt x="1005661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F092-A31F-4AF6-A523-4D855B6098CC}">
      <dsp:nvSpPr>
        <dsp:cNvPr id="0" name=""/>
        <dsp:cNvSpPr/>
      </dsp:nvSpPr>
      <dsp:spPr>
        <a:xfrm>
          <a:off x="2012192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0670" y="2277278"/>
        <a:ext cx="1510216" cy="593939"/>
      </dsp:txXfrm>
    </dsp:sp>
    <dsp:sp modelId="{3E866371-0757-43B2-8A84-B4C776251CB2}">
      <dsp:nvSpPr>
        <dsp:cNvPr id="0" name=""/>
        <dsp:cNvSpPr/>
      </dsp:nvSpPr>
      <dsp:spPr>
        <a:xfrm>
          <a:off x="2740058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5AF8-0D31-4AEE-94DE-6CF79ABC5AEA}">
      <dsp:nvSpPr>
        <dsp:cNvPr id="0" name=""/>
        <dsp:cNvSpPr/>
      </dsp:nvSpPr>
      <dsp:spPr>
        <a:xfrm>
          <a:off x="2012192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9876" y="3954155"/>
        <a:ext cx="1511804" cy="5684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7841F-445F-439B-8977-DF65E65C3285}">
      <dsp:nvSpPr>
        <dsp:cNvPr id="0" name=""/>
        <dsp:cNvSpPr/>
      </dsp:nvSpPr>
      <dsp:spPr>
        <a:xfrm>
          <a:off x="1373042" y="412419"/>
          <a:ext cx="2173578" cy="1425292"/>
        </a:xfrm>
        <a:prstGeom prst="roundRect">
          <a:avLst>
            <a:gd name="adj" fmla="val 10000"/>
          </a:avLst>
        </a:prstGeom>
        <a:solidFill>
          <a:srgbClr val="827266">
            <a:hueOff val="0"/>
            <a:satOff val="0"/>
            <a:lumOff val="0"/>
            <a:alphaOff val="0"/>
          </a:srgbClr>
        </a:solidFill>
        <a:ln w="48500" cap="flat" cmpd="thickThin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br>
            <a:rPr lang="en-US" altLang="zh-CN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64</a:t>
          </a:r>
          <a:r>
            <a:rPr lang="zh-CN" altLang="en-US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核 </a:t>
          </a:r>
          <a:r>
            <a:rPr lang="en-US" altLang="zh-CN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256G 10M</a:t>
          </a:r>
          <a:r>
            <a:rPr lang="zh-CN" altLang="en-US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带宽</a:t>
          </a:r>
          <a:endParaRPr lang="en-US" sz="1600" kern="1200" dirty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414787" y="454164"/>
        <a:ext cx="2090088" cy="1341802"/>
      </dsp:txXfrm>
    </dsp:sp>
    <dsp:sp modelId="{E3D1572A-36A6-42EC-AA70-4D9DA7B1D5E5}">
      <dsp:nvSpPr>
        <dsp:cNvPr id="0" name=""/>
        <dsp:cNvSpPr/>
      </dsp:nvSpPr>
      <dsp:spPr>
        <a:xfrm>
          <a:off x="1070170" y="1837712"/>
          <a:ext cx="1389660" cy="570117"/>
        </a:xfrm>
        <a:custGeom>
          <a:avLst/>
          <a:gdLst/>
          <a:ahLst/>
          <a:cxnLst/>
          <a:rect l="0" t="0" r="0" b="0"/>
          <a:pathLst>
            <a:path>
              <a:moveTo>
                <a:pt x="1389660" y="0"/>
              </a:moveTo>
              <a:lnTo>
                <a:pt x="1389660" y="285058"/>
              </a:lnTo>
              <a:lnTo>
                <a:pt x="0" y="285058"/>
              </a:lnTo>
              <a:lnTo>
                <a:pt x="0" y="57011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97354-161E-441C-98DE-F975DE772838}">
      <dsp:nvSpPr>
        <dsp:cNvPr id="0" name=""/>
        <dsp:cNvSpPr/>
      </dsp:nvSpPr>
      <dsp:spPr>
        <a:xfrm>
          <a:off x="1201" y="2407829"/>
          <a:ext cx="2137939" cy="927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32G 200M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76" y="2435004"/>
        <a:ext cx="2083589" cy="873487"/>
      </dsp:txXfrm>
    </dsp:sp>
    <dsp:sp modelId="{43FCAD86-2826-4003-986B-66FA2B6C9CA9}">
      <dsp:nvSpPr>
        <dsp:cNvPr id="0" name=""/>
        <dsp:cNvSpPr/>
      </dsp:nvSpPr>
      <dsp:spPr>
        <a:xfrm>
          <a:off x="2459831" y="1837712"/>
          <a:ext cx="1389660" cy="570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058"/>
              </a:lnTo>
              <a:lnTo>
                <a:pt x="1389660" y="285058"/>
              </a:lnTo>
              <a:lnTo>
                <a:pt x="1389660" y="57011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EB9AA-6BA1-4FA2-8AFB-D71CCB619835}">
      <dsp:nvSpPr>
        <dsp:cNvPr id="0" name=""/>
        <dsp:cNvSpPr/>
      </dsp:nvSpPr>
      <dsp:spPr>
        <a:xfrm>
          <a:off x="2780522" y="2407829"/>
          <a:ext cx="2137939" cy="927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32G 200M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07697" y="2435004"/>
        <a:ext cx="2083589" cy="8734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7841F-445F-439B-8977-DF65E65C3285}">
      <dsp:nvSpPr>
        <dsp:cNvPr id="0" name=""/>
        <dsp:cNvSpPr/>
      </dsp:nvSpPr>
      <dsp:spPr>
        <a:xfrm>
          <a:off x="1349652" y="413738"/>
          <a:ext cx="2220357" cy="14252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br>
            <a:rPr lang="en-US" altLang="zh-CN" sz="1600" kern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96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384G 10M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91397" y="455483"/>
        <a:ext cx="2136867" cy="1341802"/>
      </dsp:txXfrm>
    </dsp:sp>
    <dsp:sp modelId="{E3D1572A-36A6-42EC-AA70-4D9DA7B1D5E5}">
      <dsp:nvSpPr>
        <dsp:cNvPr id="0" name=""/>
        <dsp:cNvSpPr/>
      </dsp:nvSpPr>
      <dsp:spPr>
        <a:xfrm>
          <a:off x="1070170" y="1839031"/>
          <a:ext cx="1389660" cy="570117"/>
        </a:xfrm>
        <a:custGeom>
          <a:avLst/>
          <a:gdLst/>
          <a:ahLst/>
          <a:cxnLst/>
          <a:rect l="0" t="0" r="0" b="0"/>
          <a:pathLst>
            <a:path>
              <a:moveTo>
                <a:pt x="1389660" y="0"/>
              </a:moveTo>
              <a:lnTo>
                <a:pt x="1389660" y="285058"/>
              </a:lnTo>
              <a:lnTo>
                <a:pt x="0" y="285058"/>
              </a:lnTo>
              <a:lnTo>
                <a:pt x="0" y="57011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97354-161E-441C-98DE-F975DE772838}">
      <dsp:nvSpPr>
        <dsp:cNvPr id="0" name=""/>
        <dsp:cNvSpPr/>
      </dsp:nvSpPr>
      <dsp:spPr>
        <a:xfrm>
          <a:off x="1201" y="2409148"/>
          <a:ext cx="2137939" cy="9252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16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64G 300M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99" y="2436246"/>
        <a:ext cx="2083743" cy="871004"/>
      </dsp:txXfrm>
    </dsp:sp>
    <dsp:sp modelId="{43FCAD86-2826-4003-986B-66FA2B6C9CA9}">
      <dsp:nvSpPr>
        <dsp:cNvPr id="0" name=""/>
        <dsp:cNvSpPr/>
      </dsp:nvSpPr>
      <dsp:spPr>
        <a:xfrm>
          <a:off x="2459831" y="1839031"/>
          <a:ext cx="1389660" cy="570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058"/>
              </a:lnTo>
              <a:lnTo>
                <a:pt x="1389660" y="285058"/>
              </a:lnTo>
              <a:lnTo>
                <a:pt x="1389660" y="57011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EB9AA-6BA1-4FA2-8AFB-D71CCB619835}">
      <dsp:nvSpPr>
        <dsp:cNvPr id="0" name=""/>
        <dsp:cNvSpPr/>
      </dsp:nvSpPr>
      <dsp:spPr>
        <a:xfrm>
          <a:off x="2780522" y="2409148"/>
          <a:ext cx="2137939" cy="9252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16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核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64G 300M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07620" y="2436246"/>
        <a:ext cx="2083743" cy="87100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3947501" y="2393866"/>
          <a:ext cx="2087196" cy="20871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53164" y="2699529"/>
        <a:ext cx="1475870" cy="1475870"/>
      </dsp:txXfrm>
    </dsp:sp>
    <dsp:sp modelId="{62630D5C-A74F-4714-B3CB-F004A71F36EB}">
      <dsp:nvSpPr>
        <dsp:cNvPr id="0" name=""/>
        <dsp:cNvSpPr/>
      </dsp:nvSpPr>
      <dsp:spPr>
        <a:xfrm rot="12855108">
          <a:off x="2479934" y="2013939"/>
          <a:ext cx="1714757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2019024" y="1216728"/>
          <a:ext cx="1219206" cy="12241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7573" y="1396001"/>
        <a:ext cx="862108" cy="865609"/>
      </dsp:txXfrm>
    </dsp:sp>
    <dsp:sp modelId="{48CCB4A3-614F-4702-8A6B-EA89924CA91F}">
      <dsp:nvSpPr>
        <dsp:cNvPr id="0" name=""/>
        <dsp:cNvSpPr/>
      </dsp:nvSpPr>
      <dsp:spPr>
        <a:xfrm rot="16200000">
          <a:off x="4192172" y="1204516"/>
          <a:ext cx="159785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4381496" y="90937"/>
          <a:ext cx="1219206" cy="1224155"/>
        </a:xfrm>
        <a:prstGeom prst="ellipse">
          <a:avLst/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0045" y="270210"/>
        <a:ext cx="862108" cy="865609"/>
      </dsp:txXfrm>
    </dsp:sp>
    <dsp:sp modelId="{97DFAB0F-80B0-4208-A820-A9E5AEFFDEA2}">
      <dsp:nvSpPr>
        <dsp:cNvPr id="0" name=""/>
        <dsp:cNvSpPr/>
      </dsp:nvSpPr>
      <dsp:spPr>
        <a:xfrm rot="19499352">
          <a:off x="5774641" y="2008558"/>
          <a:ext cx="166346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6677995" y="1216716"/>
          <a:ext cx="1219206" cy="1224155"/>
        </a:xfrm>
        <a:prstGeom prst="ellipse">
          <a:avLst/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6544" y="1395989"/>
        <a:ext cx="862108" cy="86560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89387" y="1661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36875"/>
        <a:ext cx="1732996" cy="1131855"/>
      </dsp:txXfrm>
    </dsp:sp>
    <dsp:sp modelId="{F0092090-392A-4778-986A-FE3180C5A579}">
      <dsp:nvSpPr>
        <dsp:cNvPr id="0" name=""/>
        <dsp:cNvSpPr/>
      </dsp:nvSpPr>
      <dsp:spPr>
        <a:xfrm>
          <a:off x="2646647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2344452" y="0"/>
              </a:moveTo>
              <a:lnTo>
                <a:pt x="2344452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1744935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1720072"/>
        <a:ext cx="1732996" cy="1131855"/>
      </dsp:txXfrm>
    </dsp:sp>
    <dsp:sp modelId="{1516C217-FBA0-4946-8D0F-971802A524E7}">
      <dsp:nvSpPr>
        <dsp:cNvPr id="0" name=""/>
        <dsp:cNvSpPr/>
      </dsp:nvSpPr>
      <dsp:spPr>
        <a:xfrm>
          <a:off x="2600927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44935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3403268"/>
        <a:ext cx="1732996" cy="1131855"/>
      </dsp:txXfrm>
    </dsp:sp>
    <dsp:sp modelId="{7C71EFC4-F670-4E94-8F43-EAA7C6E7834B}">
      <dsp:nvSpPr>
        <dsp:cNvPr id="0" name=""/>
        <dsp:cNvSpPr/>
      </dsp:nvSpPr>
      <dsp:spPr>
        <a:xfrm>
          <a:off x="4945380" y="1203945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89387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1720072"/>
        <a:ext cx="1732996" cy="1131855"/>
      </dsp:txXfrm>
    </dsp:sp>
    <dsp:sp modelId="{CF0D0C56-C3E5-416F-80B1-3F3CDA082F2B}">
      <dsp:nvSpPr>
        <dsp:cNvPr id="0" name=""/>
        <dsp:cNvSpPr/>
      </dsp:nvSpPr>
      <dsp:spPr>
        <a:xfrm>
          <a:off x="4991100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2344452" y="240456"/>
              </a:lnTo>
              <a:lnTo>
                <a:pt x="2344452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433839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1720072"/>
        <a:ext cx="1732996" cy="1131855"/>
      </dsp:txXfrm>
    </dsp:sp>
    <dsp:sp modelId="{0E4DCFDB-D18F-4628-A5AB-4A639BABB9A8}">
      <dsp:nvSpPr>
        <dsp:cNvPr id="0" name=""/>
        <dsp:cNvSpPr/>
      </dsp:nvSpPr>
      <dsp:spPr>
        <a:xfrm>
          <a:off x="7289832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6433839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3403268"/>
        <a:ext cx="1732996" cy="113185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0" y="3200896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896"/>
        <a:ext cx="2994660" cy="1370324"/>
      </dsp:txXfrm>
    </dsp:sp>
    <dsp:sp modelId="{488BF72A-AFB1-44D7-8AFB-3FDD7A181FE9}">
      <dsp:nvSpPr>
        <dsp:cNvPr id="0" name=""/>
        <dsp:cNvSpPr/>
      </dsp:nvSpPr>
      <dsp:spPr>
        <a:xfrm>
          <a:off x="0" y="1600837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00837"/>
        <a:ext cx="2994660" cy="1370324"/>
      </dsp:txXfrm>
    </dsp:sp>
    <dsp:sp modelId="{8F34B1A9-1F39-4050-A227-B0A49F8687C6}">
      <dsp:nvSpPr>
        <dsp:cNvPr id="0" name=""/>
        <dsp:cNvSpPr/>
      </dsp:nvSpPr>
      <dsp:spPr>
        <a:xfrm>
          <a:off x="0" y="779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79"/>
        <a:ext cx="2994660" cy="1370324"/>
      </dsp:txXfrm>
    </dsp:sp>
    <dsp:sp modelId="{6BD198C0-5B82-4BEA-89C0-22609D65B284}">
      <dsp:nvSpPr>
        <dsp:cNvPr id="0" name=""/>
        <dsp:cNvSpPr/>
      </dsp:nvSpPr>
      <dsp:spPr>
        <a:xfrm>
          <a:off x="3169652" y="115645"/>
          <a:ext cx="6437910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3295" y="149288"/>
        <a:ext cx="6370624" cy="1081381"/>
      </dsp:txXfrm>
    </dsp:sp>
    <dsp:sp modelId="{936A1E7A-91E1-4C4B-8046-19ECD4AFF856}">
      <dsp:nvSpPr>
        <dsp:cNvPr id="0" name=""/>
        <dsp:cNvSpPr/>
      </dsp:nvSpPr>
      <dsp:spPr>
        <a:xfrm>
          <a:off x="5268656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1119951" y="0"/>
              </a:moveTo>
              <a:lnTo>
                <a:pt x="1119951" y="229733"/>
              </a:lnTo>
              <a:lnTo>
                <a:pt x="0" y="229733"/>
              </a:lnTo>
              <a:lnTo>
                <a:pt x="0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4407155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4440798" y="1757423"/>
        <a:ext cx="1655715" cy="1081381"/>
      </dsp:txXfrm>
    </dsp:sp>
    <dsp:sp modelId="{B00A7C41-E002-4776-A504-57789F1E47AB}">
      <dsp:nvSpPr>
        <dsp:cNvPr id="0" name=""/>
        <dsp:cNvSpPr/>
      </dsp:nvSpPr>
      <dsp:spPr>
        <a:xfrm>
          <a:off x="5222936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4407155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440798" y="3365558"/>
        <a:ext cx="1655715" cy="1081381"/>
      </dsp:txXfrm>
    </dsp:sp>
    <dsp:sp modelId="{2F345789-EB2F-4873-AAD7-03E59CF70572}">
      <dsp:nvSpPr>
        <dsp:cNvPr id="0" name=""/>
        <dsp:cNvSpPr/>
      </dsp:nvSpPr>
      <dsp:spPr>
        <a:xfrm>
          <a:off x="6388608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33"/>
              </a:lnTo>
              <a:lnTo>
                <a:pt x="1119951" y="229733"/>
              </a:lnTo>
              <a:lnTo>
                <a:pt x="1119951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647058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680701" y="1757423"/>
        <a:ext cx="1655715" cy="1081381"/>
      </dsp:txXfrm>
    </dsp:sp>
    <dsp:sp modelId="{486574AD-7D7E-44FF-A378-5B6F921BBB13}">
      <dsp:nvSpPr>
        <dsp:cNvPr id="0" name=""/>
        <dsp:cNvSpPr/>
      </dsp:nvSpPr>
      <dsp:spPr>
        <a:xfrm>
          <a:off x="7462839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647058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680701" y="3365558"/>
        <a:ext cx="1655715" cy="1081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产区</a:t>
          </a:r>
          <a:endParaRPr lang="en-US" sz="14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版</a:t>
          </a:r>
          <a:endParaRPr lang="en-US" sz="14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块</a:t>
          </a:r>
          <a:endParaRPr lang="en-US" sz="14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393338"/>
        <a:ext cx="389999" cy="33739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控配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371995" y="323823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952239"/>
              </a:lnTo>
              <a:lnTo>
                <a:pt x="499735" y="95223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94978" y="3687474"/>
        <a:ext cx="53770" cy="53770"/>
      </dsp:txXfrm>
    </dsp:sp>
    <dsp:sp modelId="{E954E0FB-421D-45B5-81A5-AE24F4158E96}">
      <dsp:nvSpPr>
        <dsp:cNvPr id="0" name=""/>
        <dsp:cNvSpPr/>
      </dsp:nvSpPr>
      <dsp:spPr>
        <a:xfrm>
          <a:off x="5371995" y="3192519"/>
          <a:ext cx="499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735" y="4572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9370" y="3225746"/>
        <a:ext cx="24986" cy="24986"/>
      </dsp:txXfrm>
    </dsp:sp>
    <dsp:sp modelId="{9FC54932-424F-49E6-A028-CEE2150835F6}">
      <dsp:nvSpPr>
        <dsp:cNvPr id="0" name=""/>
        <dsp:cNvSpPr/>
      </dsp:nvSpPr>
      <dsp:spPr>
        <a:xfrm>
          <a:off x="5371995" y="2285999"/>
          <a:ext cx="499735" cy="952239"/>
        </a:xfrm>
        <a:custGeom>
          <a:avLst/>
          <a:gdLst/>
          <a:ahLst/>
          <a:cxnLst/>
          <a:rect l="0" t="0" r="0" b="0"/>
          <a:pathLst>
            <a:path>
              <a:moveTo>
                <a:pt x="0" y="952239"/>
              </a:moveTo>
              <a:lnTo>
                <a:pt x="249867" y="95223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94978" y="2735234"/>
        <a:ext cx="53770" cy="53770"/>
      </dsp:txXfrm>
    </dsp:sp>
    <dsp:sp modelId="{1FD0C08A-D07B-4E56-BE1F-8A77C1B4EFC9}">
      <dsp:nvSpPr>
        <dsp:cNvPr id="0" name=""/>
        <dsp:cNvSpPr/>
      </dsp:nvSpPr>
      <dsp:spPr>
        <a:xfrm>
          <a:off x="2373583" y="20479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1190299"/>
              </a:lnTo>
              <a:lnTo>
                <a:pt x="499735" y="1190299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2610816"/>
        <a:ext cx="64547" cy="64547"/>
      </dsp:txXfrm>
    </dsp:sp>
    <dsp:sp modelId="{C6FF6F2A-CFB4-4493-9AC9-F045CD5DE7B3}">
      <dsp:nvSpPr>
        <dsp:cNvPr id="0" name=""/>
        <dsp:cNvSpPr/>
      </dsp:nvSpPr>
      <dsp:spPr>
        <a:xfrm>
          <a:off x="5371995" y="85764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867" y="0"/>
              </a:lnTo>
              <a:lnTo>
                <a:pt x="249867" y="476119"/>
              </a:lnTo>
              <a:lnTo>
                <a:pt x="499735" y="47611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1078444"/>
        <a:ext cx="34511" cy="34511"/>
      </dsp:txXfrm>
    </dsp:sp>
    <dsp:sp modelId="{7561E927-7224-4259-83CE-E0FCF39C0853}">
      <dsp:nvSpPr>
        <dsp:cNvPr id="0" name=""/>
        <dsp:cNvSpPr/>
      </dsp:nvSpPr>
      <dsp:spPr>
        <a:xfrm>
          <a:off x="5371995" y="381520"/>
          <a:ext cx="499735" cy="476119"/>
        </a:xfrm>
        <a:custGeom>
          <a:avLst/>
          <a:gdLst/>
          <a:ahLst/>
          <a:cxnLst/>
          <a:rect l="0" t="0" r="0" b="0"/>
          <a:pathLst>
            <a:path>
              <a:moveTo>
                <a:pt x="0" y="476119"/>
              </a:moveTo>
              <a:lnTo>
                <a:pt x="249867" y="47611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04607" y="602324"/>
        <a:ext cx="34511" cy="34511"/>
      </dsp:txXfrm>
    </dsp:sp>
    <dsp:sp modelId="{B743B4BB-AC48-45AC-BFC1-5CC4A88189E1}">
      <dsp:nvSpPr>
        <dsp:cNvPr id="0" name=""/>
        <dsp:cNvSpPr/>
      </dsp:nvSpPr>
      <dsp:spPr>
        <a:xfrm>
          <a:off x="2373583" y="857640"/>
          <a:ext cx="499735" cy="1190299"/>
        </a:xfrm>
        <a:custGeom>
          <a:avLst/>
          <a:gdLst/>
          <a:ahLst/>
          <a:cxnLst/>
          <a:rect l="0" t="0" r="0" b="0"/>
          <a:pathLst>
            <a:path>
              <a:moveTo>
                <a:pt x="0" y="1190299"/>
              </a:moveTo>
              <a:lnTo>
                <a:pt x="249867" y="1190299"/>
              </a:lnTo>
              <a:lnTo>
                <a:pt x="249867" y="0"/>
              </a:lnTo>
              <a:lnTo>
                <a:pt x="499735" y="0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1177" y="1420516"/>
        <a:ext cx="64547" cy="64547"/>
      </dsp:txXfrm>
    </dsp:sp>
    <dsp:sp modelId="{2E67F6C3-A528-4B39-8A4E-18A41CCCC1B0}">
      <dsp:nvSpPr>
        <dsp:cNvPr id="0" name=""/>
        <dsp:cNvSpPr/>
      </dsp:nvSpPr>
      <dsp:spPr>
        <a:xfrm rot="16200000">
          <a:off x="-12026" y="1667044"/>
          <a:ext cx="4009429" cy="761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-12026" y="1667044"/>
        <a:ext cx="4009429" cy="761791"/>
      </dsp:txXfrm>
    </dsp:sp>
    <dsp:sp modelId="{93B569AE-4ADF-40E5-97AE-A1D89FF80C49}">
      <dsp:nvSpPr>
        <dsp:cNvPr id="0" name=""/>
        <dsp:cNvSpPr/>
      </dsp:nvSpPr>
      <dsp:spPr>
        <a:xfrm>
          <a:off x="2873319" y="476744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476744"/>
        <a:ext cx="2498676" cy="761791"/>
      </dsp:txXfrm>
    </dsp:sp>
    <dsp:sp modelId="{0E184B97-BD54-4D03-B99B-E91C7E3676D9}">
      <dsp:nvSpPr>
        <dsp:cNvPr id="0" name=""/>
        <dsp:cNvSpPr/>
      </dsp:nvSpPr>
      <dsp:spPr>
        <a:xfrm>
          <a:off x="5871731" y="625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625"/>
        <a:ext cx="2498676" cy="761791"/>
      </dsp:txXfrm>
    </dsp:sp>
    <dsp:sp modelId="{C709D626-CBDA-4AF3-BB7A-44F355D43E52}">
      <dsp:nvSpPr>
        <dsp:cNvPr id="0" name=""/>
        <dsp:cNvSpPr/>
      </dsp:nvSpPr>
      <dsp:spPr>
        <a:xfrm>
          <a:off x="5871731" y="95286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952864"/>
        <a:ext cx="2498676" cy="761791"/>
      </dsp:txXfrm>
    </dsp:sp>
    <dsp:sp modelId="{16F59F6E-7053-481D-A367-5411C201C894}">
      <dsp:nvSpPr>
        <dsp:cNvPr id="0" name=""/>
        <dsp:cNvSpPr/>
      </dsp:nvSpPr>
      <dsp:spPr>
        <a:xfrm>
          <a:off x="2873319" y="2857343"/>
          <a:ext cx="2498676" cy="761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73319" y="2857343"/>
        <a:ext cx="2498676" cy="761791"/>
      </dsp:txXfrm>
    </dsp:sp>
    <dsp:sp modelId="{D623C5EC-25BE-43EE-9897-2A6E589905E6}">
      <dsp:nvSpPr>
        <dsp:cNvPr id="0" name=""/>
        <dsp:cNvSpPr/>
      </dsp:nvSpPr>
      <dsp:spPr>
        <a:xfrm>
          <a:off x="5871731" y="1905104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1905104"/>
        <a:ext cx="2498676" cy="761791"/>
      </dsp:txXfrm>
    </dsp:sp>
    <dsp:sp modelId="{B11938FD-10E2-4C34-8A1F-47FBA2B4F269}">
      <dsp:nvSpPr>
        <dsp:cNvPr id="0" name=""/>
        <dsp:cNvSpPr/>
      </dsp:nvSpPr>
      <dsp:spPr>
        <a:xfrm>
          <a:off x="5871731" y="285734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2857343"/>
        <a:ext cx="2498676" cy="761791"/>
      </dsp:txXfrm>
    </dsp:sp>
    <dsp:sp modelId="{8C2C7AFC-1C3C-433C-A50B-3DAE96622C35}">
      <dsp:nvSpPr>
        <dsp:cNvPr id="0" name=""/>
        <dsp:cNvSpPr/>
      </dsp:nvSpPr>
      <dsp:spPr>
        <a:xfrm>
          <a:off x="5871731" y="3809583"/>
          <a:ext cx="2498676" cy="7617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31" y="3809583"/>
        <a:ext cx="2498676" cy="76179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4991100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38"/>
              </a:lnTo>
              <a:lnTo>
                <a:pt x="2731366" y="474038"/>
              </a:lnTo>
              <a:lnTo>
                <a:pt x="2731366" y="948077"/>
              </a:lnTo>
            </a:path>
          </a:pathLst>
        </a:custGeom>
        <a:noFill/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E49D-A63E-4872-850B-5F2D7339E7FA}">
      <dsp:nvSpPr>
        <dsp:cNvPr id="0" name=""/>
        <dsp:cNvSpPr/>
      </dsp:nvSpPr>
      <dsp:spPr>
        <a:xfrm>
          <a:off x="2259733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2731366" y="0"/>
              </a:moveTo>
              <a:lnTo>
                <a:pt x="2731366" y="474038"/>
              </a:lnTo>
              <a:lnTo>
                <a:pt x="0" y="474038"/>
              </a:lnTo>
              <a:lnTo>
                <a:pt x="0" y="94807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1D541-329B-4EDF-B323-671A6CD4F4DF}">
      <dsp:nvSpPr>
        <dsp:cNvPr id="0" name=""/>
        <dsp:cNvSpPr/>
      </dsp:nvSpPr>
      <dsp:spPr>
        <a:xfrm>
          <a:off x="3517381" y="198660"/>
          <a:ext cx="2947437" cy="9692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7381" y="198660"/>
        <a:ext cx="2947437" cy="969273"/>
      </dsp:txXfrm>
    </dsp:sp>
    <dsp:sp modelId="{15104EFF-637A-4570-8C19-ED6DC294A00B}">
      <dsp:nvSpPr>
        <dsp:cNvPr id="0" name=""/>
        <dsp:cNvSpPr/>
      </dsp:nvSpPr>
      <dsp:spPr>
        <a:xfrm>
          <a:off x="2406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6" y="2116011"/>
        <a:ext cx="4514654" cy="2257327"/>
      </dsp:txXfrm>
    </dsp:sp>
    <dsp:sp modelId="{D1C4C20F-E3AA-4A91-970A-F243C6038C50}">
      <dsp:nvSpPr>
        <dsp:cNvPr id="0" name=""/>
        <dsp:cNvSpPr/>
      </dsp:nvSpPr>
      <dsp:spPr>
        <a:xfrm>
          <a:off x="5465138" y="2116011"/>
          <a:ext cx="4514654" cy="22573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65138" y="2116011"/>
        <a:ext cx="4514654" cy="225732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094605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总架构师兼高级研发工程师</a:t>
          </a:r>
          <a:endParaRPr lang="en-US" sz="1400" kern="1200" dirty="0"/>
        </a:p>
      </dsp:txBody>
      <dsp:txXfrm>
        <a:off x="1422731" y="1191563"/>
        <a:ext cx="1722660" cy="1367874"/>
      </dsp:txXfrm>
    </dsp:sp>
    <dsp:sp modelId="{13EA23E5-C967-48A8-B3B2-4B8343BA879D}">
      <dsp:nvSpPr>
        <dsp:cNvPr id="0" name=""/>
        <dsp:cNvSpPr/>
      </dsp:nvSpPr>
      <dsp:spPr>
        <a:xfrm>
          <a:off x="1094605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架构设计、框架研发、数据设计、应用开发、硬件研发</a:t>
          </a:r>
          <a:endParaRPr lang="en-US" sz="1400" kern="1200" dirty="0"/>
        </a:p>
      </dsp:txBody>
      <dsp:txXfrm>
        <a:off x="1422731" y="2559438"/>
        <a:ext cx="1722660" cy="1367874"/>
      </dsp:txXfrm>
    </dsp:sp>
    <dsp:sp modelId="{E777E2E7-169C-4528-ABF7-4B2CE048C63E}">
      <dsp:nvSpPr>
        <dsp:cNvPr id="0" name=""/>
        <dsp:cNvSpPr/>
      </dsp:nvSpPr>
      <dsp:spPr>
        <a:xfrm>
          <a:off x="852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黄田</a:t>
          </a:r>
          <a:endParaRPr lang="en-US" sz="2500" kern="1200" dirty="0"/>
        </a:p>
      </dsp:txBody>
      <dsp:txXfrm>
        <a:off x="201072" y="844907"/>
        <a:ext cx="966750" cy="966750"/>
      </dsp:txXfrm>
    </dsp:sp>
    <dsp:sp modelId="{36D08D42-4E8E-4F2C-9D8A-AFEA08E51103}">
      <dsp:nvSpPr>
        <dsp:cNvPr id="0" name=""/>
        <dsp:cNvSpPr/>
      </dsp:nvSpPr>
      <dsp:spPr>
        <a:xfrm>
          <a:off x="4512583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研发工程师兼运维工程师</a:t>
          </a:r>
          <a:endParaRPr lang="en-US" sz="1400" kern="1200" dirty="0"/>
        </a:p>
      </dsp:txBody>
      <dsp:txXfrm>
        <a:off x="4840708" y="1191563"/>
        <a:ext cx="1722660" cy="1367874"/>
      </dsp:txXfrm>
    </dsp:sp>
    <dsp:sp modelId="{1BA28B11-29C1-4879-B359-24B9A78BD749}">
      <dsp:nvSpPr>
        <dsp:cNvPr id="0" name=""/>
        <dsp:cNvSpPr/>
      </dsp:nvSpPr>
      <dsp:spPr>
        <a:xfrm>
          <a:off x="4512583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应用开发、项目测试、数据工程、平台运维</a:t>
          </a:r>
          <a:endParaRPr lang="en-US" sz="1400" kern="1200" dirty="0"/>
        </a:p>
      </dsp:txBody>
      <dsp:txXfrm>
        <a:off x="4840708" y="2559438"/>
        <a:ext cx="1722660" cy="1367874"/>
      </dsp:txXfrm>
    </dsp:sp>
    <dsp:sp modelId="{D67691DE-C771-467F-B57B-A1232FC00E7E}">
      <dsp:nvSpPr>
        <dsp:cNvPr id="0" name=""/>
        <dsp:cNvSpPr/>
      </dsp:nvSpPr>
      <dsp:spPr>
        <a:xfrm>
          <a:off x="3418830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余凯</a:t>
          </a:r>
          <a:endParaRPr lang="en-US" sz="2500" kern="1200" dirty="0"/>
        </a:p>
      </dsp:txBody>
      <dsp:txXfrm>
        <a:off x="3619050" y="844907"/>
        <a:ext cx="966750" cy="966750"/>
      </dsp:txXfrm>
    </dsp:sp>
    <dsp:sp modelId="{5C8A2CDD-44D5-4199-9202-6CAB2FE71A63}">
      <dsp:nvSpPr>
        <dsp:cNvPr id="0" name=""/>
        <dsp:cNvSpPr/>
      </dsp:nvSpPr>
      <dsp:spPr>
        <a:xfrm>
          <a:off x="7930560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信息化专员</a:t>
          </a:r>
          <a:endParaRPr lang="en-US" sz="1400" kern="1200" dirty="0"/>
        </a:p>
      </dsp:txBody>
      <dsp:txXfrm>
        <a:off x="8258686" y="1191563"/>
        <a:ext cx="1722660" cy="1367874"/>
      </dsp:txXfrm>
    </dsp:sp>
    <dsp:sp modelId="{EFEDFD4A-FB37-4866-809A-7F439FEA91E2}">
      <dsp:nvSpPr>
        <dsp:cNvPr id="0" name=""/>
        <dsp:cNvSpPr/>
      </dsp:nvSpPr>
      <dsp:spPr>
        <a:xfrm>
          <a:off x="7930560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平台公众号运维、订阅号运维、项目实施、项目联络和技术服务</a:t>
          </a:r>
          <a:endParaRPr lang="en-US" sz="1400" kern="1200" dirty="0"/>
        </a:p>
      </dsp:txBody>
      <dsp:txXfrm>
        <a:off x="8258686" y="2559438"/>
        <a:ext cx="1722660" cy="1367874"/>
      </dsp:txXfrm>
    </dsp:sp>
    <dsp:sp modelId="{D4867228-5C15-44D6-8B62-5944F7D3397E}">
      <dsp:nvSpPr>
        <dsp:cNvPr id="0" name=""/>
        <dsp:cNvSpPr/>
      </dsp:nvSpPr>
      <dsp:spPr>
        <a:xfrm>
          <a:off x="6836807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朱小兵</a:t>
          </a:r>
          <a:endParaRPr lang="en-US" sz="2500" kern="1200" dirty="0"/>
        </a:p>
      </dsp:txBody>
      <dsp:txXfrm>
        <a:off x="7037027" y="844907"/>
        <a:ext cx="966750" cy="9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199774"/>
          <a:ext cx="4919663" cy="10463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</a:t>
          </a:r>
          <a:endParaRPr lang="en-US" sz="2000" kern="1200" dirty="0"/>
        </a:p>
      </dsp:txBody>
      <dsp:txXfrm>
        <a:off x="0" y="2199774"/>
        <a:ext cx="1475898" cy="1046343"/>
      </dsp:txXfrm>
    </dsp:sp>
    <dsp:sp modelId="{752809FE-2ABE-40C1-8BB0-F9FBF2C36E2E}">
      <dsp:nvSpPr>
        <dsp:cNvPr id="0" name=""/>
        <dsp:cNvSpPr/>
      </dsp:nvSpPr>
      <dsp:spPr>
        <a:xfrm>
          <a:off x="0" y="501968"/>
          <a:ext cx="4919663" cy="16068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云平台</a:t>
          </a:r>
          <a:endParaRPr lang="en-US" sz="2400" kern="1200" dirty="0"/>
        </a:p>
      </dsp:txBody>
      <dsp:txXfrm>
        <a:off x="0" y="501968"/>
        <a:ext cx="1475898" cy="1606843"/>
      </dsp:txXfrm>
    </dsp:sp>
    <dsp:sp modelId="{EE9CB45D-C04C-40A2-8B88-FCB8E30FAC59}">
      <dsp:nvSpPr>
        <dsp:cNvPr id="0" name=""/>
        <dsp:cNvSpPr/>
      </dsp:nvSpPr>
      <dsp:spPr>
        <a:xfrm>
          <a:off x="1488670" y="655531"/>
          <a:ext cx="3319827" cy="13390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平台</a:t>
          </a:r>
          <a:endParaRPr lang="en-US" sz="1600" kern="1200" dirty="0"/>
        </a:p>
      </dsp:txBody>
      <dsp:txXfrm>
        <a:off x="1527889" y="694750"/>
        <a:ext cx="3241389" cy="1260598"/>
      </dsp:txXfrm>
    </dsp:sp>
    <dsp:sp modelId="{963D7736-6CCE-4ECE-B384-0AF324FB3D12}">
      <dsp:nvSpPr>
        <dsp:cNvPr id="0" name=""/>
        <dsp:cNvSpPr/>
      </dsp:nvSpPr>
      <dsp:spPr>
        <a:xfrm>
          <a:off x="1818257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1330326" y="0"/>
              </a:moveTo>
              <a:lnTo>
                <a:pt x="1330326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77148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消费者</a:t>
          </a:r>
          <a:endParaRPr lang="en-US" sz="1200" kern="1200" dirty="0"/>
        </a:p>
      </dsp:txBody>
      <dsp:txXfrm>
        <a:off x="1490469" y="2537145"/>
        <a:ext cx="655576" cy="428170"/>
      </dsp:txXfrm>
    </dsp:sp>
    <dsp:sp modelId="{2C14ACEC-91DF-4D14-8895-9028C7F6FBAF}">
      <dsp:nvSpPr>
        <dsp:cNvPr id="0" name=""/>
        <dsp:cNvSpPr/>
      </dsp:nvSpPr>
      <dsp:spPr>
        <a:xfrm>
          <a:off x="2705142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443442" y="0"/>
              </a:moveTo>
              <a:lnTo>
                <a:pt x="443442" y="264628"/>
              </a:lnTo>
              <a:lnTo>
                <a:pt x="0" y="264628"/>
              </a:lnTo>
              <a:lnTo>
                <a:pt x="0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364032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市场</a:t>
          </a:r>
          <a:endParaRPr lang="en-US" sz="1200" kern="1200" dirty="0"/>
        </a:p>
      </dsp:txBody>
      <dsp:txXfrm>
        <a:off x="2377353" y="2537145"/>
        <a:ext cx="655576" cy="428170"/>
      </dsp:txXfrm>
    </dsp:sp>
    <dsp:sp modelId="{097E826B-7960-4B5B-8C8C-9325A011318C}">
      <dsp:nvSpPr>
        <dsp:cNvPr id="0" name=""/>
        <dsp:cNvSpPr/>
      </dsp:nvSpPr>
      <dsp:spPr>
        <a:xfrm>
          <a:off x="3148584" y="1994567"/>
          <a:ext cx="443442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443442" y="264628"/>
              </a:lnTo>
              <a:lnTo>
                <a:pt x="443442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250917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产供</a:t>
          </a:r>
          <a:endParaRPr lang="en-US" sz="1200" kern="1200" dirty="0"/>
        </a:p>
      </dsp:txBody>
      <dsp:txXfrm>
        <a:off x="3264238" y="2537145"/>
        <a:ext cx="655576" cy="428170"/>
      </dsp:txXfrm>
    </dsp:sp>
    <dsp:sp modelId="{0ACABD68-17F7-4334-B246-5493C26FC2EE}">
      <dsp:nvSpPr>
        <dsp:cNvPr id="0" name=""/>
        <dsp:cNvSpPr/>
      </dsp:nvSpPr>
      <dsp:spPr>
        <a:xfrm>
          <a:off x="3148584" y="1994567"/>
          <a:ext cx="1330326" cy="52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628"/>
              </a:lnTo>
              <a:lnTo>
                <a:pt x="1330326" y="264628"/>
              </a:lnTo>
              <a:lnTo>
                <a:pt x="1330326" y="529256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4137801" y="2523824"/>
          <a:ext cx="682218" cy="4548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</a:t>
          </a:r>
          <a:endParaRPr lang="en-US" sz="1200" kern="1200" dirty="0"/>
        </a:p>
      </dsp:txBody>
      <dsp:txXfrm>
        <a:off x="4151122" y="2537145"/>
        <a:ext cx="655576" cy="4281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538429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用户</a:t>
          </a:r>
          <a:endParaRPr lang="en-US" sz="1600" kern="1200" dirty="0"/>
        </a:p>
      </dsp:txBody>
      <dsp:txXfrm>
        <a:off x="0" y="2538429"/>
        <a:ext cx="1475898" cy="774462"/>
      </dsp:txXfrm>
    </dsp:sp>
    <dsp:sp modelId="{EC6EE255-A806-44F2-80C3-8857F9F76CA6}">
      <dsp:nvSpPr>
        <dsp:cNvPr id="0" name=""/>
        <dsp:cNvSpPr/>
      </dsp:nvSpPr>
      <dsp:spPr>
        <a:xfrm>
          <a:off x="0" y="1634890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第三方云平台</a:t>
          </a:r>
          <a:endParaRPr lang="en-US" sz="1600" kern="1200" dirty="0"/>
        </a:p>
      </dsp:txBody>
      <dsp:txXfrm>
        <a:off x="0" y="1634890"/>
        <a:ext cx="1475898" cy="774462"/>
      </dsp:txXfrm>
    </dsp:sp>
    <dsp:sp modelId="{752809FE-2ABE-40C1-8BB0-F9FBF2C36E2E}">
      <dsp:nvSpPr>
        <dsp:cNvPr id="0" name=""/>
        <dsp:cNvSpPr/>
      </dsp:nvSpPr>
      <dsp:spPr>
        <a:xfrm>
          <a:off x="0" y="8157"/>
          <a:ext cx="4919663" cy="149765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云平台</a:t>
          </a:r>
          <a:endParaRPr lang="en-US" sz="1600" kern="1200" dirty="0"/>
        </a:p>
      </dsp:txBody>
      <dsp:txXfrm>
        <a:off x="0" y="8157"/>
        <a:ext cx="1475898" cy="1497655"/>
      </dsp:txXfrm>
    </dsp:sp>
    <dsp:sp modelId="{EE9CB45D-C04C-40A2-8B88-FCB8E30FAC59}">
      <dsp:nvSpPr>
        <dsp:cNvPr id="0" name=""/>
        <dsp:cNvSpPr/>
      </dsp:nvSpPr>
      <dsp:spPr>
        <a:xfrm>
          <a:off x="2056867" y="137750"/>
          <a:ext cx="2183432" cy="1232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产供平台</a:t>
          </a:r>
          <a:endParaRPr lang="en-US" sz="1500" kern="1200" dirty="0"/>
        </a:p>
      </dsp:txBody>
      <dsp:txXfrm>
        <a:off x="2092962" y="173845"/>
        <a:ext cx="2111242" cy="1160173"/>
      </dsp:txXfrm>
    </dsp:sp>
    <dsp:sp modelId="{18A9046E-B46F-44DE-8B09-6B51252BCE61}">
      <dsp:nvSpPr>
        <dsp:cNvPr id="0" name=""/>
        <dsp:cNvSpPr/>
      </dsp:nvSpPr>
      <dsp:spPr>
        <a:xfrm>
          <a:off x="2239747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908836" y="0"/>
              </a:moveTo>
              <a:lnTo>
                <a:pt x="908836" y="167496"/>
              </a:lnTo>
              <a:lnTo>
                <a:pt x="0" y="167496"/>
              </a:lnTo>
              <a:lnTo>
                <a:pt x="0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755708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1774611" y="1724011"/>
        <a:ext cx="930272" cy="607579"/>
      </dsp:txXfrm>
    </dsp:sp>
    <dsp:sp modelId="{FC5746A9-B778-4335-A6CA-8BAC0C1C8FE3}">
      <dsp:nvSpPr>
        <dsp:cNvPr id="0" name=""/>
        <dsp:cNvSpPr/>
      </dsp:nvSpPr>
      <dsp:spPr>
        <a:xfrm>
          <a:off x="2194027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476122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1495025" y="2626970"/>
        <a:ext cx="1489443" cy="607579"/>
      </dsp:txXfrm>
    </dsp:sp>
    <dsp:sp modelId="{0FB7260B-BC56-4F70-A495-72A76048ECED}">
      <dsp:nvSpPr>
        <dsp:cNvPr id="0" name=""/>
        <dsp:cNvSpPr/>
      </dsp:nvSpPr>
      <dsp:spPr>
        <a:xfrm>
          <a:off x="3148584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6"/>
              </a:lnTo>
              <a:lnTo>
                <a:pt x="908836" y="167496"/>
              </a:lnTo>
              <a:lnTo>
                <a:pt x="908836" y="33499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573381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市场平台</a:t>
          </a:r>
          <a:endParaRPr lang="en-US" sz="1500" kern="1200" dirty="0"/>
        </a:p>
      </dsp:txBody>
      <dsp:txXfrm>
        <a:off x="3592284" y="1724011"/>
        <a:ext cx="930272" cy="607579"/>
      </dsp:txXfrm>
    </dsp:sp>
    <dsp:sp modelId="{CFB3F813-DD5A-4271-BFFE-2935B5C2CC97}">
      <dsp:nvSpPr>
        <dsp:cNvPr id="0" name=""/>
        <dsp:cNvSpPr/>
      </dsp:nvSpPr>
      <dsp:spPr>
        <a:xfrm>
          <a:off x="4011700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293796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消费者 管理者</a:t>
          </a:r>
          <a:endParaRPr lang="en-US" sz="1500" kern="1200" dirty="0"/>
        </a:p>
      </dsp:txBody>
      <dsp:txXfrm>
        <a:off x="3312699" y="2626970"/>
        <a:ext cx="1489443" cy="607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平台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4874" y="308362"/>
          <a:ext cx="2493112" cy="13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ChainDrive</a:t>
          </a:r>
          <a:endParaRPr lang="en-US" sz="3200" kern="1200" dirty="0"/>
        </a:p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GET</a:t>
          </a:r>
          <a:endParaRPr lang="en-US" sz="3200" kern="1200" dirty="0"/>
        </a:p>
      </dsp:txBody>
      <dsp:txXfrm>
        <a:off x="4874" y="308362"/>
        <a:ext cx="2493112" cy="1346400"/>
      </dsp:txXfrm>
    </dsp:sp>
    <dsp:sp modelId="{5A91B4DC-1145-4849-B4CE-3D22DEA01143}">
      <dsp:nvSpPr>
        <dsp:cNvPr id="0" name=""/>
        <dsp:cNvSpPr/>
      </dsp:nvSpPr>
      <dsp:spPr>
        <a:xfrm>
          <a:off x="2497987" y="308362"/>
          <a:ext cx="498622" cy="13464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196058" y="308362"/>
          <a:ext cx="6781267" cy="1346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即时或缓存数据</a:t>
          </a:r>
          <a:endParaRPr lang="en-US" sz="3200" kern="1200" dirty="0"/>
        </a:p>
      </dsp:txBody>
      <dsp:txXfrm>
        <a:off x="3196058" y="308362"/>
        <a:ext cx="6781267" cy="1346400"/>
      </dsp:txXfrm>
    </dsp:sp>
    <dsp:sp modelId="{B4A477F8-36B1-408C-AFCB-BFA5A922C329}">
      <dsp:nvSpPr>
        <dsp:cNvPr id="0" name=""/>
        <dsp:cNvSpPr/>
      </dsp:nvSpPr>
      <dsp:spPr>
        <a:xfrm>
          <a:off x="4874" y="1820700"/>
          <a:ext cx="2493112" cy="81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远程浏览</a:t>
          </a:r>
          <a:endParaRPr lang="en-US" sz="3200" kern="1200" dirty="0"/>
        </a:p>
      </dsp:txBody>
      <dsp:txXfrm>
        <a:off x="4874" y="1820700"/>
        <a:ext cx="2493112" cy="811799"/>
      </dsp:txXfrm>
    </dsp:sp>
    <dsp:sp modelId="{E51C4556-E15D-43B1-BF9E-D78F84B16CFE}">
      <dsp:nvSpPr>
        <dsp:cNvPr id="0" name=""/>
        <dsp:cNvSpPr/>
      </dsp:nvSpPr>
      <dsp:spPr>
        <a:xfrm>
          <a:off x="2497987" y="1769962"/>
          <a:ext cx="498622" cy="913275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196058" y="1769962"/>
          <a:ext cx="6781267" cy="913275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嵌入界面</a:t>
          </a:r>
          <a:endParaRPr lang="en-US" sz="3200" kern="1200" dirty="0"/>
        </a:p>
      </dsp:txBody>
      <dsp:txXfrm>
        <a:off x="3196058" y="1769962"/>
        <a:ext cx="6781267" cy="913275"/>
      </dsp:txXfrm>
    </dsp:sp>
    <dsp:sp modelId="{E98E9D82-9727-43B8-B391-FA53201E6948}">
      <dsp:nvSpPr>
        <dsp:cNvPr id="0" name=""/>
        <dsp:cNvSpPr/>
      </dsp:nvSpPr>
      <dsp:spPr>
        <a:xfrm>
          <a:off x="4874" y="2798437"/>
          <a:ext cx="2493112" cy="146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文字概念共识</a:t>
          </a:r>
          <a:endParaRPr lang="en-US" sz="3200" kern="1200" dirty="0"/>
        </a:p>
      </dsp:txBody>
      <dsp:txXfrm>
        <a:off x="4874" y="2798437"/>
        <a:ext cx="2493112" cy="1465200"/>
      </dsp:txXfrm>
    </dsp:sp>
    <dsp:sp modelId="{18A2006A-A92B-4CB2-A2AC-9F0E4BEBFCAF}">
      <dsp:nvSpPr>
        <dsp:cNvPr id="0" name=""/>
        <dsp:cNvSpPr/>
      </dsp:nvSpPr>
      <dsp:spPr>
        <a:xfrm>
          <a:off x="2497987" y="2798437"/>
          <a:ext cx="498622" cy="14652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196058" y="2798437"/>
          <a:ext cx="6781267" cy="1465200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人为认定</a:t>
          </a:r>
          <a:endParaRPr lang="en-US" sz="3200" kern="1200" dirty="0"/>
        </a:p>
      </dsp:txBody>
      <dsp:txXfrm>
        <a:off x="3196058" y="2798437"/>
        <a:ext cx="6781267" cy="146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13" Type="http://schemas.openxmlformats.org/officeDocument/2006/relationships/diagramLayout" Target="../diagrams/layout22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12" Type="http://schemas.openxmlformats.org/officeDocument/2006/relationships/diagramData" Target="../diagrams/data22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9.xml"/><Relationship Id="rId7" Type="http://schemas.openxmlformats.org/officeDocument/2006/relationships/image" Target="../media/image5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9.xml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1.xml"/><Relationship Id="rId7" Type="http://schemas.openxmlformats.org/officeDocument/2006/relationships/image" Target="../media/image7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2.xml"/><Relationship Id="rId7" Type="http://schemas.openxmlformats.org/officeDocument/2006/relationships/image" Target="../media/image7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12" Type="http://schemas.openxmlformats.org/officeDocument/2006/relationships/diagramColors" Target="../diagrams/colors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openxmlformats.org/officeDocument/2006/relationships/diagramQuickStyle" Target="../diagrams/quickStyle7.xml"/><Relationship Id="rId5" Type="http://schemas.openxmlformats.org/officeDocument/2006/relationships/diagramColors" Target="../diagrams/colors6.xml"/><Relationship Id="rId10" Type="http://schemas.openxmlformats.org/officeDocument/2006/relationships/diagramLayout" Target="../diagrams/layout7.xml"/><Relationship Id="rId4" Type="http://schemas.openxmlformats.org/officeDocument/2006/relationships/diagramQuickStyle" Target="../diagrams/quickStyle6.xml"/><Relationship Id="rId9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系统性能和目标（经典部署）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7824932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极简化部署层次和结构，最低化运维成本和技术门槛，适合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细致安排使用计算资源，合理运用缓存、复用、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正反向代理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等技术手段（品链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单一的系统可以满足较大量访问吞吐量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2254684" y="274551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81000" y="1558418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6034" y="234796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2636034" y="356127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2636035" y="552879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2254684" y="447251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C0014E15-EA05-4D8F-9A7A-793BB8BD528B}"/>
              </a:ext>
            </a:extLst>
          </p:cNvPr>
          <p:cNvSpPr/>
          <p:nvPr/>
        </p:nvSpPr>
        <p:spPr>
          <a:xfrm>
            <a:off x="2636035" y="50212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系统性能和目标（加强部署）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619276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简化部署层次和结构，最低化运维成本和技术门槛，适合由一般非网络技术型公司来部署和运维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在经典部署的基础上，将数据库安排在独立的服务器；通过域名轮询调度和双正反代理实现负载平衡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1256164" y="4650137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52058" y="1755806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0122" y="3118921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1606887" y="4168155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1606886" y="557570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945555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E7425-545E-4EFE-82C0-B54641C0A551}"/>
              </a:ext>
            </a:extLst>
          </p:cNvPr>
          <p:cNvSpPr txBox="1"/>
          <p:nvPr/>
        </p:nvSpPr>
        <p:spPr>
          <a:xfrm>
            <a:off x="3696377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918D-960A-4292-B786-CE26F714DC7C}"/>
              </a:ext>
            </a:extLst>
          </p:cNvPr>
          <p:cNvSpPr txBox="1"/>
          <p:nvPr/>
        </p:nvSpPr>
        <p:spPr>
          <a:xfrm>
            <a:off x="3242109" y="4648127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2AC6F06-D9A5-447C-B42B-A379416BC416}"/>
              </a:ext>
            </a:extLst>
          </p:cNvPr>
          <p:cNvSpPr/>
          <p:nvPr/>
        </p:nvSpPr>
        <p:spPr>
          <a:xfrm>
            <a:off x="3632636" y="55726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34FE9C-91DA-4F46-99AB-6E0040793143}"/>
              </a:ext>
            </a:extLst>
          </p:cNvPr>
          <p:cNvSpPr/>
          <p:nvPr/>
        </p:nvSpPr>
        <p:spPr>
          <a:xfrm>
            <a:off x="3635634" y="418480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052C384A-69FB-4106-9803-C99BF1331D6D}"/>
              </a:ext>
            </a:extLst>
          </p:cNvPr>
          <p:cNvSpPr/>
          <p:nvPr/>
        </p:nvSpPr>
        <p:spPr>
          <a:xfrm>
            <a:off x="1615183" y="5096430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72E2823D-D954-41C3-9D81-4632300CE60C}"/>
              </a:ext>
            </a:extLst>
          </p:cNvPr>
          <p:cNvSpPr/>
          <p:nvPr/>
        </p:nvSpPr>
        <p:spPr>
          <a:xfrm>
            <a:off x="3620211" y="509074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云资源租用方案（成熟期</a:t>
            </a:r>
            <a:r>
              <a:rPr lang="en-US" altLang="zh-CN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个市场吞吐量）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方案一：弹性云主机部署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方案二：裸金属云主机部署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A5B709F-809C-4842-AE50-57BCDF1A7B4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934449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EACA412F-3E47-4719-8C81-92BB569F900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58891592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F38DED-2115-4682-8FAF-4A3C6831AF15}"/>
              </a:ext>
            </a:extLst>
          </p:cNvPr>
          <p:cNvCxnSpPr/>
          <p:nvPr/>
        </p:nvCxnSpPr>
        <p:spPr>
          <a:xfrm>
            <a:off x="4637988" y="3337089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B83695-5D88-47B4-916A-FDFFDA9293E7}"/>
              </a:ext>
            </a:extLst>
          </p:cNvPr>
          <p:cNvSpPr txBox="1"/>
          <p:nvPr/>
        </p:nvSpPr>
        <p:spPr>
          <a:xfrm>
            <a:off x="4644108" y="29677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第三方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902B88-072C-41C2-AB39-E719CD82EB09}"/>
              </a:ext>
            </a:extLst>
          </p:cNvPr>
          <p:cNvCxnSpPr>
            <a:cxnSpLocks/>
          </p:cNvCxnSpPr>
          <p:nvPr/>
        </p:nvCxnSpPr>
        <p:spPr>
          <a:xfrm flipH="1">
            <a:off x="1630837" y="3346517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C33D25-8D7F-4BD3-8561-A76CD9310139}"/>
              </a:ext>
            </a:extLst>
          </p:cNvPr>
          <p:cNvSpPr txBox="1"/>
          <p:nvPr/>
        </p:nvSpPr>
        <p:spPr>
          <a:xfrm>
            <a:off x="1880053" y="29771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979480-8933-4E9D-89BD-8F9AD69CA9E8}"/>
              </a:ext>
            </a:extLst>
          </p:cNvPr>
          <p:cNvCxnSpPr>
            <a:cxnSpLocks/>
          </p:cNvCxnSpPr>
          <p:nvPr/>
        </p:nvCxnSpPr>
        <p:spPr>
          <a:xfrm flipH="1">
            <a:off x="6697021" y="3337090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7E0BB6-306A-42E7-9C26-10F95832BA7E}"/>
              </a:ext>
            </a:extLst>
          </p:cNvPr>
          <p:cNvSpPr txBox="1"/>
          <p:nvPr/>
        </p:nvSpPr>
        <p:spPr>
          <a:xfrm>
            <a:off x="6946237" y="2967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640AD2-5162-41D3-9375-097261C2A36B}"/>
              </a:ext>
            </a:extLst>
          </p:cNvPr>
          <p:cNvCxnSpPr/>
          <p:nvPr/>
        </p:nvCxnSpPr>
        <p:spPr>
          <a:xfrm>
            <a:off x="9659496" y="3346516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E5EC2C-5C64-4464-B9F0-532C913F8948}"/>
              </a:ext>
            </a:extLst>
          </p:cNvPr>
          <p:cNvSpPr txBox="1"/>
          <p:nvPr/>
        </p:nvSpPr>
        <p:spPr>
          <a:xfrm>
            <a:off x="9665616" y="29771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第三方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A0EB05-9F32-47F0-B8F1-A2E49D5989A5}"/>
              </a:ext>
            </a:extLst>
          </p:cNvPr>
          <p:cNvSpPr txBox="1"/>
          <p:nvPr/>
        </p:nvSpPr>
        <p:spPr>
          <a:xfrm>
            <a:off x="2477941" y="6118511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50,000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0403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80,000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89138E-B82A-4F36-87AB-DB3E6DE23150}"/>
              </a:ext>
            </a:extLst>
          </p:cNvPr>
          <p:cNvCxnSpPr>
            <a:cxnSpLocks/>
          </p:cNvCxnSpPr>
          <p:nvPr/>
        </p:nvCxnSpPr>
        <p:spPr>
          <a:xfrm flipV="1">
            <a:off x="2082730" y="5763652"/>
            <a:ext cx="0" cy="709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E7F2F6-9068-4034-A377-09E4F5904086}"/>
              </a:ext>
            </a:extLst>
          </p:cNvPr>
          <p:cNvCxnSpPr>
            <a:cxnSpLocks/>
          </p:cNvCxnSpPr>
          <p:nvPr/>
        </p:nvCxnSpPr>
        <p:spPr>
          <a:xfrm flipV="1">
            <a:off x="4891244" y="5774538"/>
            <a:ext cx="0" cy="709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FBBF79-7307-4E78-A0F5-05BEC2B35212}"/>
              </a:ext>
            </a:extLst>
          </p:cNvPr>
          <p:cNvCxnSpPr>
            <a:cxnSpLocks/>
          </p:cNvCxnSpPr>
          <p:nvPr/>
        </p:nvCxnSpPr>
        <p:spPr>
          <a:xfrm flipV="1">
            <a:off x="7155473" y="5774538"/>
            <a:ext cx="0" cy="709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C43E3F-0E29-4D0B-8B0B-5FC74A1A2DC7}"/>
              </a:ext>
            </a:extLst>
          </p:cNvPr>
          <p:cNvCxnSpPr>
            <a:cxnSpLocks/>
          </p:cNvCxnSpPr>
          <p:nvPr/>
        </p:nvCxnSpPr>
        <p:spPr>
          <a:xfrm flipV="1">
            <a:off x="10029301" y="5763652"/>
            <a:ext cx="0" cy="709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95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23049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4153921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DF5B9F-5152-4C5E-B4A7-885E93B29BDE}"/>
              </a:ext>
            </a:extLst>
          </p:cNvPr>
          <p:cNvSpPr/>
          <p:nvPr/>
        </p:nvSpPr>
        <p:spPr>
          <a:xfrm>
            <a:off x="8944308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6192398" y="3453765"/>
            <a:ext cx="1338427" cy="8836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商户、产源、产供板块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流行的互联网应用设计方案不完全适用于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的平台开发，两个领域特点不同：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互联网应用的业务扁平，强调用户体验和高并发量，依赖资本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新型供应链具有多业态、多流程、多机构、多用户、多权限，不能扁平，不依赖资本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降低应用项目开发及运维的难度和风险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该参考设计的高度抽象性，具有很好的结构、流程，甚至代码的复用性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416772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5723720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4346548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7100892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3658392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05753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07243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商户订货交易和结算（同平台以及跨平台）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56198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3143128" y="542156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3797950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2275124" y="4429614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5072908" y="4110151"/>
            <a:ext cx="931168" cy="31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1725225" y="6024751"/>
            <a:ext cx="33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同平台订货，四个主体参加了流程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CA26D-F4CD-4668-B07A-589EB9BB5D27}"/>
              </a:ext>
            </a:extLst>
          </p:cNvPr>
          <p:cNvSpPr/>
          <p:nvPr/>
        </p:nvSpPr>
        <p:spPr>
          <a:xfrm>
            <a:off x="2281058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DA9FDE-926E-4F4F-A950-9057C2D2356C}"/>
              </a:ext>
            </a:extLst>
          </p:cNvPr>
          <p:cNvSpPr/>
          <p:nvPr/>
        </p:nvSpPr>
        <p:spPr>
          <a:xfrm>
            <a:off x="1961750" y="4609001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45C12-E410-4FBD-AC00-2E6C77737FE2}"/>
              </a:ext>
            </a:extLst>
          </p:cNvPr>
          <p:cNvSpPr/>
          <p:nvPr/>
        </p:nvSpPr>
        <p:spPr>
          <a:xfrm>
            <a:off x="2266544" y="38544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63B0F5-B823-4A8F-931C-046551A6F256}"/>
              </a:ext>
            </a:extLst>
          </p:cNvPr>
          <p:cNvSpPr/>
          <p:nvPr/>
        </p:nvSpPr>
        <p:spPr>
          <a:xfrm>
            <a:off x="3143128" y="3789510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570247-A576-499E-ABBC-2736C903DD7D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>
            <a:off x="2442678" y="4848248"/>
            <a:ext cx="1355272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3D8A5-3FCE-4219-AA6D-809557D9D5E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2677042" y="4262914"/>
            <a:ext cx="1120908" cy="585334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07603-2A04-4B41-83DE-9B7651D8A022}"/>
              </a:ext>
            </a:extLst>
          </p:cNvPr>
          <p:cNvCxnSpPr>
            <a:cxnSpLocks/>
            <a:stCxn id="32" idx="2"/>
            <a:endCxn id="12" idx="7"/>
          </p:cNvCxnSpPr>
          <p:nvPr/>
        </p:nvCxnSpPr>
        <p:spPr>
          <a:xfrm flipH="1">
            <a:off x="3553626" y="4848248"/>
            <a:ext cx="244324" cy="64339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DDBAC8-FA29-431F-8E97-A7D881714D49}"/>
              </a:ext>
            </a:extLst>
          </p:cNvPr>
          <p:cNvCxnSpPr>
            <a:cxnSpLocks/>
            <a:stCxn id="32" idx="2"/>
            <a:endCxn id="25" idx="7"/>
          </p:cNvCxnSpPr>
          <p:nvPr/>
        </p:nvCxnSpPr>
        <p:spPr>
          <a:xfrm flipH="1">
            <a:off x="2691556" y="4848248"/>
            <a:ext cx="1106394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209D71-58FA-4AD8-B21E-22087E3C6303}"/>
              </a:ext>
            </a:extLst>
          </p:cNvPr>
          <p:cNvSpPr txBox="1"/>
          <p:nvPr/>
        </p:nvSpPr>
        <p:spPr>
          <a:xfrm>
            <a:off x="3921457" y="2898977"/>
            <a:ext cx="13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线上支付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39D53E96-42DC-4668-B698-F2C10B207692}"/>
              </a:ext>
            </a:extLst>
          </p:cNvPr>
          <p:cNvSpPr/>
          <p:nvPr/>
        </p:nvSpPr>
        <p:spPr>
          <a:xfrm>
            <a:off x="4199001" y="5498329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5DB05173-6ACF-441D-B9CF-ED1F6202EB7C}"/>
              </a:ext>
            </a:extLst>
          </p:cNvPr>
          <p:cNvSpPr/>
          <p:nvPr/>
        </p:nvSpPr>
        <p:spPr>
          <a:xfrm>
            <a:off x="6692456" y="5491638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6FE17F4-078A-465A-A77B-26A7756EF0F1}"/>
              </a:ext>
            </a:extLst>
          </p:cNvPr>
          <p:cNvSpPr/>
          <p:nvPr/>
        </p:nvSpPr>
        <p:spPr>
          <a:xfrm>
            <a:off x="7697569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EE32A30-98ED-4B64-88A6-76FAA28585CF}"/>
              </a:ext>
            </a:extLst>
          </p:cNvPr>
          <p:cNvSpPr/>
          <p:nvPr/>
        </p:nvSpPr>
        <p:spPr>
          <a:xfrm>
            <a:off x="8704983" y="5413567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9E2A1D-C08B-4836-903E-D40D24E4FB9B}"/>
              </a:ext>
            </a:extLst>
          </p:cNvPr>
          <p:cNvSpPr/>
          <p:nvPr/>
        </p:nvSpPr>
        <p:spPr>
          <a:xfrm>
            <a:off x="9522876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3023E1-8139-47AF-9952-F37D8CD1C95A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4690954" y="4848248"/>
            <a:ext cx="3006615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721161-61FD-4554-803C-E1C9DD20C6EC}"/>
              </a:ext>
            </a:extLst>
          </p:cNvPr>
          <p:cNvCxnSpPr>
            <a:cxnSpLocks/>
            <a:stCxn id="173" idx="6"/>
            <a:endCxn id="174" idx="1"/>
          </p:cNvCxnSpPr>
          <p:nvPr/>
        </p:nvCxnSpPr>
        <p:spPr>
          <a:xfrm>
            <a:off x="8590573" y="4848248"/>
            <a:ext cx="184840" cy="635393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BB00A6-5BEF-40B3-9180-8F9FF29A0785}"/>
              </a:ext>
            </a:extLst>
          </p:cNvPr>
          <p:cNvCxnSpPr>
            <a:cxnSpLocks/>
            <a:stCxn id="173" idx="6"/>
            <a:endCxn id="175" idx="1"/>
          </p:cNvCxnSpPr>
          <p:nvPr/>
        </p:nvCxnSpPr>
        <p:spPr>
          <a:xfrm>
            <a:off x="8590573" y="4848248"/>
            <a:ext cx="1002733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8672EC1-4EEA-4D1F-99EF-67F804CF8893}"/>
              </a:ext>
            </a:extLst>
          </p:cNvPr>
          <p:cNvSpPr txBox="1"/>
          <p:nvPr/>
        </p:nvSpPr>
        <p:spPr>
          <a:xfrm>
            <a:off x="5265814" y="4881224"/>
            <a:ext cx="20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平台间结算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应付转账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2A0E1-2642-4958-974F-FDD412C89858}"/>
              </a:ext>
            </a:extLst>
          </p:cNvPr>
          <p:cNvSpPr txBox="1"/>
          <p:nvPr/>
        </p:nvSpPr>
        <p:spPr>
          <a:xfrm>
            <a:off x="7303142" y="6024751"/>
            <a:ext cx="328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跨平台订货，各自有两个主体参加流程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9F4E36-C28E-459A-BE29-FB4FC4F16480}"/>
              </a:ext>
            </a:extLst>
          </p:cNvPr>
          <p:cNvSpPr txBox="1"/>
          <p:nvPr/>
        </p:nvSpPr>
        <p:spPr>
          <a:xfrm>
            <a:off x="8913522" y="4786685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43887C19-452E-46E9-A502-3A370B599DF7}"/>
              </a:ext>
            </a:extLst>
          </p:cNvPr>
          <p:cNvSpPr/>
          <p:nvPr/>
        </p:nvSpPr>
        <p:spPr>
          <a:xfrm>
            <a:off x="5597874" y="5413567"/>
            <a:ext cx="1021952" cy="503701"/>
          </a:xfrm>
          <a:prstGeom prst="leftRightArrow">
            <a:avLst>
              <a:gd name="adj1" fmla="val 59941"/>
              <a:gd name="adj2" fmla="val 352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02D7D0A-3A3C-4E57-B570-5F2DB27FF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102" y="2787295"/>
            <a:ext cx="1917450" cy="1650692"/>
          </a:xfrm>
          <a:prstGeom prst="bentConnector3">
            <a:avLst>
              <a:gd name="adj1" fmla="val -27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一个独立的应用平台称为一个节点，主体部署在云上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单个节点的最大用户量为五百万级（非亿级）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单个节点的运维成本和技术要求很低，可由小型非技术公司管理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节点之间可以组成联盟，共享数据和流程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7112900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768265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261359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654565" y="3723588"/>
            <a:ext cx="735291" cy="60331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899662" y="2498103"/>
            <a:ext cx="1159497" cy="16350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常见互联网平台架构（不适用）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中心化大平台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190089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中心平台多方接入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3482418"/>
              </p:ext>
            </p:extLst>
          </p:nvPr>
        </p:nvGraphicFramePr>
        <p:xfrm>
          <a:off x="6165850" y="2851150"/>
          <a:ext cx="4919663" cy="332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多平台联盟（品链区块链）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/>
          <a:lstStyle/>
          <a:p>
            <a:r>
              <a:rPr lang="zh-CN" altLang="en-US" dirty="0"/>
              <a:t>每个平台是一个完整的</a:t>
            </a:r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r>
              <a:rPr lang="zh-CN" altLang="en-US" dirty="0"/>
              <a:t>，可独立运营所有的日常业务</a:t>
            </a:r>
            <a:endParaRPr lang="en-US" altLang="zh-CN" dirty="0"/>
          </a:p>
          <a:p>
            <a:r>
              <a:rPr lang="zh-CN" altLang="en-US" dirty="0"/>
              <a:t>不同平台可</a:t>
            </a:r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zh-CN" altLang="en-US" dirty="0"/>
              <a:t>于不同的商业主体</a:t>
            </a:r>
            <a:endParaRPr lang="en-US" altLang="zh-CN" dirty="0"/>
          </a:p>
          <a:p>
            <a:r>
              <a:rPr lang="zh-CN" altLang="en-US" dirty="0"/>
              <a:t>任意两个平台间可以自由地建立或者取消</a:t>
            </a:r>
            <a:r>
              <a:rPr lang="zh-CN" altLang="en-US" dirty="0">
                <a:solidFill>
                  <a:srgbClr val="C00000"/>
                </a:solidFill>
              </a:rPr>
              <a:t>联盟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联盟的两个平台可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数据和交易流程，多方参与的复杂交易流程可以无中介、跨平台地进行</a:t>
            </a:r>
            <a:endParaRPr lang="en-US" altLang="zh-C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交易账本模型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3C8E5D15-FD26-4E8C-907F-81B7EEB6D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091814"/>
              </p:ext>
            </p:extLst>
          </p:nvPr>
        </p:nvGraphicFramePr>
        <p:xfrm>
          <a:off x="1104900" y="1600200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graphicFrame>
        <p:nvGraphicFramePr>
          <p:cNvPr id="36" name="Table 12">
            <a:extLst>
              <a:ext uri="{FF2B5EF4-FFF2-40B4-BE49-F238E27FC236}">
                <a16:creationId xmlns:a16="http://schemas.microsoft.com/office/drawing/2014/main" id="{45D3FCE0-527F-4E5F-9CB4-5A21F12B1A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686792"/>
              </p:ext>
            </p:extLst>
          </p:nvPr>
        </p:nvGraphicFramePr>
        <p:xfrm>
          <a:off x="1103381" y="4021667"/>
          <a:ext cx="9982201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3826389441"/>
                    </a:ext>
                  </a:extLst>
                </a:gridCol>
                <a:gridCol w="1565184">
                  <a:extLst>
                    <a:ext uri="{9D8B030D-6E8A-4147-A177-3AD203B41FA5}">
                      <a16:colId xmlns:a16="http://schemas.microsoft.com/office/drawing/2014/main" val="4090009008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0163002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72481598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554153039"/>
                    </a:ext>
                  </a:extLst>
                </a:gridCol>
                <a:gridCol w="879566">
                  <a:extLst>
                    <a:ext uri="{9D8B030D-6E8A-4147-A177-3AD203B41FA5}">
                      <a16:colId xmlns:a16="http://schemas.microsoft.com/office/drawing/2014/main" val="4032329600"/>
                    </a:ext>
                  </a:extLst>
                </a:gridCol>
                <a:gridCol w="679268">
                  <a:extLst>
                    <a:ext uri="{9D8B030D-6E8A-4147-A177-3AD203B41FA5}">
                      <a16:colId xmlns:a16="http://schemas.microsoft.com/office/drawing/2014/main" val="1170205960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1234466707"/>
                    </a:ext>
                  </a:extLst>
                </a:gridCol>
                <a:gridCol w="677817">
                  <a:extLst>
                    <a:ext uri="{9D8B030D-6E8A-4147-A177-3AD203B41FA5}">
                      <a16:colId xmlns:a16="http://schemas.microsoft.com/office/drawing/2014/main" val="642716899"/>
                    </a:ext>
                  </a:extLst>
                </a:gridCol>
                <a:gridCol w="977901">
                  <a:extLst>
                    <a:ext uri="{9D8B030D-6E8A-4147-A177-3AD203B41FA5}">
                      <a16:colId xmlns:a16="http://schemas.microsoft.com/office/drawing/2014/main" val="3403444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基本属性多项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参与账号多项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联盟节点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对编号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块哈希</a:t>
                      </a:r>
                      <a:endParaRPr lang="en-US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1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  <a:highlight>
                          <a:srgbClr val="7FBF7F"/>
                        </a:highlight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应用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1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5366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40B25F-4E07-45D4-BCB2-05F283F2393D}"/>
              </a:ext>
            </a:extLst>
          </p:cNvPr>
          <p:cNvCxnSpPr/>
          <p:nvPr/>
        </p:nvCxnSpPr>
        <p:spPr>
          <a:xfrm>
            <a:off x="1507067" y="2153920"/>
            <a:ext cx="6121400" cy="1800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BC48DA-A965-4C3C-9F15-57361693AAA5}"/>
              </a:ext>
            </a:extLst>
          </p:cNvPr>
          <p:cNvCxnSpPr/>
          <p:nvPr/>
        </p:nvCxnSpPr>
        <p:spPr>
          <a:xfrm rot="5400000">
            <a:off x="5897033" y="3221567"/>
            <a:ext cx="1600200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7508</TotalTime>
  <Words>3284</Words>
  <Application>Microsoft Office PowerPoint</Application>
  <PresentationFormat>Widescreen</PresentationFormat>
  <Paragraphs>430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应用实施特点</vt:lpstr>
      <vt:lpstr>架构设计</vt:lpstr>
      <vt:lpstr>常见互联网平台架构（不适用）</vt:lpstr>
      <vt:lpstr>多平台联盟（品链区块链）</vt:lpstr>
      <vt:lpstr>交易账本模型</vt:lpstr>
      <vt:lpstr>平台间共识算法</vt:lpstr>
      <vt:lpstr>联盟链数据共享</vt:lpstr>
      <vt:lpstr>平台运行架构</vt:lpstr>
      <vt:lpstr>系统软硬件组成</vt:lpstr>
      <vt:lpstr>系统性能和目标（经典部署）</vt:lpstr>
      <vt:lpstr>系统性能和目标（加强部署）</vt:lpstr>
      <vt:lpstr>云资源租用方案（成熟期60个市场吞吐量）</vt:lpstr>
      <vt:lpstr>数据模型</vt:lpstr>
      <vt:lpstr>账号与账户的关联</vt:lpstr>
      <vt:lpstr>账户层级关系</vt:lpstr>
      <vt:lpstr>商户、产源、产供板块</vt:lpstr>
      <vt:lpstr>抽象对象模型</vt:lpstr>
      <vt:lpstr>典型组织层次</vt:lpstr>
      <vt:lpstr>供应链收入分配和费用构成</vt:lpstr>
      <vt:lpstr>多业务类型</vt:lpstr>
      <vt:lpstr>商户订货交易和结算（同平台以及跨平台）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中惠农通平台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999</cp:revision>
  <dcterms:created xsi:type="dcterms:W3CDTF">2021-05-31T06:14:10Z</dcterms:created>
  <dcterms:modified xsi:type="dcterms:W3CDTF">2022-01-23T10:46:11Z</dcterms:modified>
</cp:coreProperties>
</file>