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8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75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振兴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系统设计概要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subscrib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distrib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attrib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document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6041</TotalTime>
  <Words>2128</Words>
  <Application>Microsoft Office PowerPoint</Application>
  <PresentationFormat>Widescreen</PresentationFormat>
  <Paragraphs>250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振兴系统设计概要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654</cp:revision>
  <dcterms:created xsi:type="dcterms:W3CDTF">2021-05-31T06:14:10Z</dcterms:created>
  <dcterms:modified xsi:type="dcterms:W3CDTF">2021-11-15T10:09:37Z</dcterms:modified>
</cp:coreProperties>
</file>