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3"/>
  </p:notesMasterIdLst>
  <p:sldIdLst>
    <p:sldId id="265" r:id="rId2"/>
    <p:sldId id="273" r:id="rId3"/>
    <p:sldId id="268" r:id="rId4"/>
    <p:sldId id="263" r:id="rId5"/>
    <p:sldId id="294" r:id="rId6"/>
    <p:sldId id="295" r:id="rId7"/>
    <p:sldId id="308" r:id="rId8"/>
    <p:sldId id="309" r:id="rId9"/>
    <p:sldId id="286" r:id="rId10"/>
    <p:sldId id="311" r:id="rId11"/>
    <p:sldId id="312" r:id="rId12"/>
    <p:sldId id="299" r:id="rId13"/>
    <p:sldId id="288" r:id="rId14"/>
    <p:sldId id="291" r:id="rId15"/>
    <p:sldId id="317" r:id="rId16"/>
    <p:sldId id="315" r:id="rId17"/>
    <p:sldId id="316" r:id="rId18"/>
    <p:sldId id="287" r:id="rId19"/>
    <p:sldId id="296" r:id="rId20"/>
    <p:sldId id="297" r:id="rId21"/>
    <p:sldId id="264" r:id="rId22"/>
    <p:sldId id="274" r:id="rId23"/>
    <p:sldId id="303" r:id="rId24"/>
    <p:sldId id="304" r:id="rId25"/>
    <p:sldId id="292" r:id="rId26"/>
    <p:sldId id="285" r:id="rId27"/>
    <p:sldId id="271" r:id="rId28"/>
    <p:sldId id="280" r:id="rId29"/>
    <p:sldId id="310" r:id="rId30"/>
    <p:sldId id="284" r:id="rId31"/>
    <p:sldId id="281" r:id="rId32"/>
    <p:sldId id="282" r:id="rId33"/>
    <p:sldId id="283" r:id="rId34"/>
    <p:sldId id="305" r:id="rId35"/>
    <p:sldId id="307" r:id="rId36"/>
    <p:sldId id="293" r:id="rId37"/>
    <p:sldId id="275" r:id="rId38"/>
    <p:sldId id="289" r:id="rId39"/>
    <p:sldId id="290" r:id="rId40"/>
    <p:sldId id="313" r:id="rId41"/>
    <p:sldId id="31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2000" dirty="0"/>
            <a:t>账户（工商主体）</a:t>
          </a:r>
          <a:endParaRPr lang="en-US" sz="2000" dirty="0"/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2000"/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2000"/>
        </a:p>
      </dgm:t>
    </dgm:pt>
    <dgm:pt modelId="{185DBC70-E7C1-4FFD-AA18-228FEBCEFA42}">
      <dgm:prSet phldrT="[Text]" custT="1"/>
      <dgm:spPr/>
      <dgm:t>
        <a:bodyPr/>
        <a:lstStyle/>
        <a:p>
          <a:r>
            <a:rPr lang="zh-CN" altLang="en-US" sz="2000" dirty="0"/>
            <a:t>机构（由平台管理）</a:t>
          </a:r>
          <a:endParaRPr lang="en-US" sz="2000" dirty="0"/>
        </a:p>
      </dgm:t>
    </dgm:pt>
    <dgm:pt modelId="{6F1B216A-2459-482A-B999-CEC988B28FBD}" type="parTrans" cxnId="{86F1CA7B-64D4-495E-8AD0-522FF7D651C8}">
      <dgm:prSet/>
      <dgm:spPr/>
      <dgm:t>
        <a:bodyPr/>
        <a:lstStyle/>
        <a:p>
          <a:endParaRPr lang="en-US" sz="2000"/>
        </a:p>
      </dgm:t>
    </dgm:pt>
    <dgm:pt modelId="{E059DB28-3FC6-4ECD-82B6-26C96984FE5C}" type="sibTrans" cxnId="{86F1CA7B-64D4-495E-8AD0-522FF7D651C8}">
      <dgm:prSet/>
      <dgm:spPr/>
      <dgm:t>
        <a:bodyPr/>
        <a:lstStyle/>
        <a:p>
          <a:endParaRPr lang="en-US" sz="2000"/>
        </a:p>
      </dgm:t>
    </dgm:pt>
    <dgm:pt modelId="{8CAB31C2-23C8-4C3B-9F94-907296DEB9B8}">
      <dgm:prSet phldrT="[Text]" custT="1"/>
      <dgm:spPr/>
      <dgm:t>
        <a:bodyPr/>
        <a:lstStyle/>
        <a:p>
          <a:r>
            <a:rPr lang="zh-CN" altLang="en-US" sz="2000" dirty="0"/>
            <a:t>市场</a:t>
          </a:r>
          <a:endParaRPr lang="en-US" sz="2000" dirty="0"/>
        </a:p>
      </dgm:t>
    </dgm:pt>
    <dgm:pt modelId="{14B615DB-3A5B-44EA-8F6A-B95E4EB904EE}" type="parTrans" cxnId="{177D450F-7E64-45FB-8F5E-74B03C4D3E15}">
      <dgm:prSet/>
      <dgm:spPr/>
      <dgm:t>
        <a:bodyPr/>
        <a:lstStyle/>
        <a:p>
          <a:endParaRPr lang="en-US" sz="2000"/>
        </a:p>
      </dgm:t>
    </dgm:pt>
    <dgm:pt modelId="{59F025A6-54AF-461E-AC77-3200B08ABD86}" type="sibTrans" cxnId="{177D450F-7E64-45FB-8F5E-74B03C4D3E15}">
      <dgm:prSet/>
      <dgm:spPr/>
      <dgm:t>
        <a:bodyPr/>
        <a:lstStyle/>
        <a:p>
          <a:endParaRPr lang="en-US" sz="2000"/>
        </a:p>
      </dgm:t>
    </dgm:pt>
    <dgm:pt modelId="{2C0F99B1-866F-465C-B2AF-6AECDE00800A}">
      <dgm:prSet phldrT="[Text]" custT="1"/>
      <dgm:spPr/>
      <dgm:t>
        <a:bodyPr/>
        <a:lstStyle/>
        <a:p>
          <a:r>
            <a:rPr lang="zh-CN" altLang="en-US" sz="2000" dirty="0"/>
            <a:t>产源</a:t>
          </a:r>
          <a:endParaRPr lang="en-US" sz="2000" dirty="0"/>
        </a:p>
      </dgm:t>
    </dgm:pt>
    <dgm:pt modelId="{76087C7E-FD3B-4919-B3F1-D6B37F006230}" type="parTrans" cxnId="{9A9E2689-755F-416E-AA7A-8366163E1BE2}">
      <dgm:prSet/>
      <dgm:spPr/>
      <dgm:t>
        <a:bodyPr/>
        <a:lstStyle/>
        <a:p>
          <a:endParaRPr lang="en-US" sz="2000"/>
        </a:p>
      </dgm:t>
    </dgm:pt>
    <dgm:pt modelId="{34089DD3-3205-4B4E-B02A-563D26BE7E2B}" type="sibTrans" cxnId="{9A9E2689-755F-416E-AA7A-8366163E1BE2}">
      <dgm:prSet/>
      <dgm:spPr/>
      <dgm:t>
        <a:bodyPr/>
        <a:lstStyle/>
        <a:p>
          <a:endParaRPr lang="en-US" sz="2000"/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2000" dirty="0"/>
            <a:t>商户（由机构管理）</a:t>
          </a:r>
          <a:endParaRPr lang="en-US" sz="2000" dirty="0"/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2000"/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2000"/>
        </a:p>
      </dgm:t>
    </dgm:pt>
    <dgm:pt modelId="{27F9535E-56A4-4DA9-9ECE-DE428A818F9C}">
      <dgm:prSet phldrT="[Text]" custT="1"/>
      <dgm:spPr/>
      <dgm:t>
        <a:bodyPr/>
        <a:lstStyle/>
        <a:p>
          <a:r>
            <a:rPr lang="zh-CN" altLang="en-US" sz="2000" dirty="0"/>
            <a:t>经营户</a:t>
          </a:r>
          <a:endParaRPr lang="en-US" sz="2000" dirty="0"/>
        </a:p>
      </dgm:t>
    </dgm:pt>
    <dgm:pt modelId="{EEF1F88C-C6BB-40E3-B0C3-2A3AD1B7A267}" type="parTrans" cxnId="{36DEFBE9-AA95-4839-B90C-8C30C6B11D27}">
      <dgm:prSet/>
      <dgm:spPr/>
      <dgm:t>
        <a:bodyPr/>
        <a:lstStyle/>
        <a:p>
          <a:endParaRPr lang="en-US" sz="2000"/>
        </a:p>
      </dgm:t>
    </dgm:pt>
    <dgm:pt modelId="{9A0D925B-2838-4EEC-8F2B-A3E1F9C3CFB2}" type="sibTrans" cxnId="{36DEFBE9-AA95-4839-B90C-8C30C6B11D27}">
      <dgm:prSet/>
      <dgm:spPr/>
      <dgm:t>
        <a:bodyPr/>
        <a:lstStyle/>
        <a:p>
          <a:endParaRPr lang="en-US" sz="2000"/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2000" dirty="0"/>
            <a:t>供应中心</a:t>
          </a:r>
          <a:endParaRPr lang="en-US" sz="2000" dirty="0"/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2000"/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2000"/>
        </a:p>
      </dgm:t>
    </dgm:pt>
    <dgm:pt modelId="{53327672-D0E2-4222-80D8-167DA182E2F6}">
      <dgm:prSet phldrT="[Text]" custT="1"/>
      <dgm:spPr/>
      <dgm:t>
        <a:bodyPr/>
        <a:lstStyle/>
        <a:p>
          <a:r>
            <a:rPr lang="zh-CN" altLang="en-US" sz="2000" dirty="0"/>
            <a:t>购销渠道</a:t>
          </a:r>
          <a:endParaRPr lang="en-US" sz="2000" dirty="0"/>
        </a:p>
      </dgm:t>
    </dgm:pt>
    <dgm:pt modelId="{A390D777-503E-413C-BFBC-1344287A70D2}" type="parTrans" cxnId="{1170688D-C58B-4F90-BFF3-A9F7AB3F7B48}">
      <dgm:prSet/>
      <dgm:spPr/>
      <dgm:t>
        <a:bodyPr/>
        <a:lstStyle/>
        <a:p>
          <a:endParaRPr lang="en-US" sz="2000"/>
        </a:p>
      </dgm:t>
    </dgm:pt>
    <dgm:pt modelId="{3866B162-36D7-486F-824F-7C677DDAFA25}" type="sibTrans" cxnId="{1170688D-C58B-4F90-BFF3-A9F7AB3F7B48}">
      <dgm:prSet/>
      <dgm:spPr/>
      <dgm:t>
        <a:bodyPr/>
        <a:lstStyle/>
        <a:p>
          <a:endParaRPr lang="en-US" sz="2000"/>
        </a:p>
      </dgm:t>
    </dgm:pt>
    <dgm:pt modelId="{BDE19ECA-1848-4033-B368-FEAC0069EDAD}">
      <dgm:prSet phldrT="[Text]" custT="1"/>
      <dgm:spPr/>
      <dgm:t>
        <a:bodyPr/>
        <a:lstStyle/>
        <a:p>
          <a:r>
            <a:rPr lang="zh-CN" altLang="en-US" sz="2000" dirty="0"/>
            <a:t>生产户</a:t>
          </a:r>
          <a:endParaRPr lang="en-US" sz="2000" dirty="0"/>
        </a:p>
      </dgm:t>
    </dgm:pt>
    <dgm:pt modelId="{0B09AA86-FD39-48B4-A6FC-BEB6ACAC8A1E}" type="parTrans" cxnId="{B13A40CB-0426-4559-81C6-EC20BA409B9D}">
      <dgm:prSet/>
      <dgm:spPr/>
      <dgm:t>
        <a:bodyPr/>
        <a:lstStyle/>
        <a:p>
          <a:endParaRPr lang="en-US" sz="2000"/>
        </a:p>
      </dgm:t>
    </dgm:pt>
    <dgm:pt modelId="{1BB84BFE-B57C-4735-A21A-D7694693ED1A}" type="sibTrans" cxnId="{B13A40CB-0426-4559-81C6-EC20BA409B9D}">
      <dgm:prSet/>
      <dgm:spPr/>
      <dgm:t>
        <a:bodyPr/>
        <a:lstStyle/>
        <a:p>
          <a:endParaRPr lang="en-US" sz="20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 custScaleX="187976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D36B5690-386F-4B41-B1D4-1EB88652F891}" type="pres">
      <dgm:prSet presAssocID="{6F1B216A-2459-482A-B999-CEC988B28FBD}" presName="Name19" presStyleLbl="parChTrans1D2" presStyleIdx="0" presStyleCnt="2"/>
      <dgm:spPr/>
    </dgm:pt>
    <dgm:pt modelId="{4E5F6E0C-E8E5-41AC-8C7D-EA04965CE569}" type="pres">
      <dgm:prSet presAssocID="{185DBC70-E7C1-4FFD-AA18-228FEBCEFA42}" presName="Name21" presStyleCnt="0"/>
      <dgm:spPr/>
    </dgm:pt>
    <dgm:pt modelId="{3547192A-19C2-43D0-B70F-E14D477A7D4D}" type="pres">
      <dgm:prSet presAssocID="{185DBC70-E7C1-4FFD-AA18-228FEBCEFA42}" presName="level2Shape" presStyleLbl="node2" presStyleIdx="0" presStyleCnt="2" custScaleX="211351"/>
      <dgm:spPr/>
    </dgm:pt>
    <dgm:pt modelId="{57838056-F89A-4800-BAB8-2200FCFD819C}" type="pres">
      <dgm:prSet presAssocID="{185DBC70-E7C1-4FFD-AA18-228FEBCEFA42}" presName="hierChild3" presStyleCnt="0"/>
      <dgm:spPr/>
    </dgm:pt>
    <dgm:pt modelId="{D146D04D-66EA-46DE-9D38-F7A10D1AF5D4}" type="pres">
      <dgm:prSet presAssocID="{14B615DB-3A5B-44EA-8F6A-B95E4EB904EE}" presName="Name19" presStyleLbl="parChTrans1D3" presStyleIdx="0" presStyleCnt="6"/>
      <dgm:spPr/>
    </dgm:pt>
    <dgm:pt modelId="{32860439-A6B5-496F-97EA-8BE303AC3D0D}" type="pres">
      <dgm:prSet presAssocID="{8CAB31C2-23C8-4C3B-9F94-907296DEB9B8}" presName="Name21" presStyleCnt="0"/>
      <dgm:spPr/>
    </dgm:pt>
    <dgm:pt modelId="{F32926F9-FF69-46FA-B270-B24373510C2A}" type="pres">
      <dgm:prSet presAssocID="{8CAB31C2-23C8-4C3B-9F94-907296DEB9B8}" presName="level2Shape" presStyleLbl="node3" presStyleIdx="0" presStyleCnt="6"/>
      <dgm:spPr/>
    </dgm:pt>
    <dgm:pt modelId="{D899A480-0C51-479E-A454-8336284D4EA6}" type="pres">
      <dgm:prSet presAssocID="{8CAB31C2-23C8-4C3B-9F94-907296DEB9B8}" presName="hierChild3" presStyleCnt="0"/>
      <dgm:spPr/>
    </dgm:pt>
    <dgm:pt modelId="{966728BA-028E-4B9E-8F3C-6DF66B8E3228}" type="pres">
      <dgm:prSet presAssocID="{76087C7E-FD3B-4919-B3F1-D6B37F006230}" presName="Name19" presStyleLbl="parChTrans1D3" presStyleIdx="1" presStyleCnt="6"/>
      <dgm:spPr/>
    </dgm:pt>
    <dgm:pt modelId="{FA1A59A0-A72C-47AC-8D74-FA31EDF241B1}" type="pres">
      <dgm:prSet presAssocID="{2C0F99B1-866F-465C-B2AF-6AECDE00800A}" presName="Name21" presStyleCnt="0"/>
      <dgm:spPr/>
    </dgm:pt>
    <dgm:pt modelId="{E044CA42-3283-4669-B7B9-FE6D6CD23A63}" type="pres">
      <dgm:prSet presAssocID="{2C0F99B1-866F-465C-B2AF-6AECDE00800A}" presName="level2Shape" presStyleLbl="node3" presStyleIdx="1" presStyleCnt="6"/>
      <dgm:spPr/>
    </dgm:pt>
    <dgm:pt modelId="{6AB87C5F-E13D-422F-A906-5D6A4F60BE8A}" type="pres">
      <dgm:prSet presAssocID="{2C0F99B1-866F-465C-B2AF-6AECDE00800A}" presName="hierChild3" presStyleCnt="0"/>
      <dgm:spPr/>
    </dgm:pt>
    <dgm:pt modelId="{B860342F-7C70-4F68-ADBA-6CBA4B4B9FAC}" type="pres">
      <dgm:prSet presAssocID="{F46E7FF5-FB63-48B9-A1E6-FFEAFF99ADBE}" presName="Name19" presStyleLbl="parChTrans1D3" presStyleIdx="2" presStyleCnt="6"/>
      <dgm:spPr/>
    </dgm:pt>
    <dgm:pt modelId="{99409194-9140-4CDE-9501-B103AEB0B018}" type="pres">
      <dgm:prSet presAssocID="{B5F7BCE7-3262-4B0C-B397-B3677103C1F3}" presName="Name21" presStyleCnt="0"/>
      <dgm:spPr/>
    </dgm:pt>
    <dgm:pt modelId="{60D5E57C-E99A-49BE-B21E-FD71456AB3F4}" type="pres">
      <dgm:prSet presAssocID="{B5F7BCE7-3262-4B0C-B397-B3677103C1F3}" presName="level2Shape" presStyleLbl="node3" presStyleIdx="2" presStyleCnt="6"/>
      <dgm:spPr/>
    </dgm:pt>
    <dgm:pt modelId="{20893789-B27E-4FE8-9854-CFA08DD86EF7}" type="pres">
      <dgm:prSet presAssocID="{B5F7BCE7-3262-4B0C-B397-B3677103C1F3}" presName="hierChild3" presStyleCnt="0"/>
      <dgm:spPr/>
    </dgm:pt>
    <dgm:pt modelId="{71057AB4-0317-4518-A0C8-0E8525F159CF}" type="pres">
      <dgm:prSet presAssocID="{A390D777-503E-413C-BFBC-1344287A70D2}" presName="Name19" presStyleLbl="parChTrans1D3" presStyleIdx="3" presStyleCnt="6"/>
      <dgm:spPr/>
    </dgm:pt>
    <dgm:pt modelId="{944EED14-158E-490F-B56E-87758FF776C6}" type="pres">
      <dgm:prSet presAssocID="{53327672-D0E2-4222-80D8-167DA182E2F6}" presName="Name21" presStyleCnt="0"/>
      <dgm:spPr/>
    </dgm:pt>
    <dgm:pt modelId="{1BDA158F-4D1C-4967-8701-82B3A34C3FD1}" type="pres">
      <dgm:prSet presAssocID="{53327672-D0E2-4222-80D8-167DA182E2F6}" presName="level2Shape" presStyleLbl="node3" presStyleIdx="3" presStyleCnt="6"/>
      <dgm:spPr/>
    </dgm:pt>
    <dgm:pt modelId="{D4BD28A1-A2C1-45E0-9C22-A2EC3E70F6AA}" type="pres">
      <dgm:prSet presAssocID="{53327672-D0E2-4222-80D8-167DA182E2F6}" presName="hierChild3" presStyleCnt="0"/>
      <dgm:spPr/>
    </dgm:pt>
    <dgm:pt modelId="{4CC4ED8B-6901-48B2-BD11-5509E0906AEC}" type="pres">
      <dgm:prSet presAssocID="{2D3A4261-34D4-48DB-8DDF-C25961CBF3CE}" presName="Name19" presStyleLbl="parChTrans1D2" presStyleIdx="1" presStyleCnt="2"/>
      <dgm:spPr/>
    </dgm:pt>
    <dgm:pt modelId="{2172CF59-9E18-4B99-8273-8C8F0526C4E1}" type="pres">
      <dgm:prSet presAssocID="{ED77C300-CA1D-4B68-92B7-0B3A0240E791}" presName="Name21" presStyleCnt="0"/>
      <dgm:spPr/>
    </dgm:pt>
    <dgm:pt modelId="{7B530EEB-A8D9-4C6F-ACE9-41FBB23133BD}" type="pres">
      <dgm:prSet presAssocID="{ED77C300-CA1D-4B68-92B7-0B3A0240E791}" presName="level2Shape" presStyleLbl="node2" presStyleIdx="1" presStyleCnt="2" custScaleX="200728"/>
      <dgm:spPr/>
    </dgm:pt>
    <dgm:pt modelId="{E67F73CB-3265-493E-B752-8F1DEE1C6C80}" type="pres">
      <dgm:prSet presAssocID="{ED77C300-CA1D-4B68-92B7-0B3A0240E791}" presName="hierChild3" presStyleCnt="0"/>
      <dgm:spPr/>
    </dgm:pt>
    <dgm:pt modelId="{DEDB4E88-CC43-4580-9089-4630470E8442}" type="pres">
      <dgm:prSet presAssocID="{EEF1F88C-C6BB-40E3-B0C3-2A3AD1B7A267}" presName="Name19" presStyleLbl="parChTrans1D3" presStyleIdx="4" presStyleCnt="6"/>
      <dgm:spPr/>
    </dgm:pt>
    <dgm:pt modelId="{702B0A3F-3195-498C-9229-9AC329145FFE}" type="pres">
      <dgm:prSet presAssocID="{27F9535E-56A4-4DA9-9ECE-DE428A818F9C}" presName="Name21" presStyleCnt="0"/>
      <dgm:spPr/>
    </dgm:pt>
    <dgm:pt modelId="{1BAC4EB2-FE02-4466-81F4-84922DB529DC}" type="pres">
      <dgm:prSet presAssocID="{27F9535E-56A4-4DA9-9ECE-DE428A818F9C}" presName="level2Shape" presStyleLbl="node3" presStyleIdx="4" presStyleCnt="6"/>
      <dgm:spPr/>
    </dgm:pt>
    <dgm:pt modelId="{59E9A47A-DC4A-4437-9B53-299E9D92769E}" type="pres">
      <dgm:prSet presAssocID="{27F9535E-56A4-4DA9-9ECE-DE428A818F9C}" presName="hierChild3" presStyleCnt="0"/>
      <dgm:spPr/>
    </dgm:pt>
    <dgm:pt modelId="{6CF37445-028C-48CA-A84E-BFE2A7643516}" type="pres">
      <dgm:prSet presAssocID="{0B09AA86-FD39-48B4-A6FC-BEB6ACAC8A1E}" presName="Name19" presStyleLbl="parChTrans1D3" presStyleIdx="5" presStyleCnt="6"/>
      <dgm:spPr/>
    </dgm:pt>
    <dgm:pt modelId="{3D6C4C1D-AC66-483C-BD18-6F2C139C9CF9}" type="pres">
      <dgm:prSet presAssocID="{BDE19ECA-1848-4033-B368-FEAC0069EDAD}" presName="Name21" presStyleCnt="0"/>
      <dgm:spPr/>
    </dgm:pt>
    <dgm:pt modelId="{790E73DB-90B8-4A27-BD2E-7411706CF164}" type="pres">
      <dgm:prSet presAssocID="{BDE19ECA-1848-4033-B368-FEAC0069EDAD}" presName="level2Shape" presStyleLbl="node3" presStyleIdx="5" presStyleCnt="6"/>
      <dgm:spPr/>
    </dgm:pt>
    <dgm:pt modelId="{FB13E722-75F5-4E84-8005-A4A20C8EF1E2}" type="pres">
      <dgm:prSet presAssocID="{BDE19ECA-1848-4033-B368-FEAC0069EDAD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EAE2970A-0993-49CB-9816-37D49D08F0E2}" srcId="{185DBC70-E7C1-4FFD-AA18-228FEBCEFA42}" destId="{B5F7BCE7-3262-4B0C-B397-B3677103C1F3}" srcOrd="2" destOrd="0" parTransId="{F46E7FF5-FB63-48B9-A1E6-FFEAFF99ADBE}" sibTransId="{04ECDB81-AB9C-4E23-BC5A-97A47B523DA8}"/>
    <dgm:cxn modelId="{177D450F-7E64-45FB-8F5E-74B03C4D3E15}" srcId="{185DBC70-E7C1-4FFD-AA18-228FEBCEFA42}" destId="{8CAB31C2-23C8-4C3B-9F94-907296DEB9B8}" srcOrd="0" destOrd="0" parTransId="{14B615DB-3A5B-44EA-8F6A-B95E4EB904EE}" sibTransId="{59F025A6-54AF-461E-AC77-3200B08ABD86}"/>
    <dgm:cxn modelId="{C555AD32-D42C-4565-8D04-9BF33EBEA78E}" type="presOf" srcId="{14B615DB-3A5B-44EA-8F6A-B95E4EB904EE}" destId="{D146D04D-66EA-46DE-9D38-F7A10D1AF5D4}" srcOrd="0" destOrd="0" presId="urn:microsoft.com/office/officeart/2005/8/layout/hierarchy6"/>
    <dgm:cxn modelId="{9D78FB34-1122-49AF-9A3F-039FD73C1870}" type="presOf" srcId="{F46E7FF5-FB63-48B9-A1E6-FFEAFF99ADBE}" destId="{B860342F-7C70-4F68-ADBA-6CBA4B4B9FAC}" srcOrd="0" destOrd="0" presId="urn:microsoft.com/office/officeart/2005/8/layout/hierarchy6"/>
    <dgm:cxn modelId="{F59ED936-BF3B-4B67-A035-AC9480BA7830}" type="presOf" srcId="{2C0F99B1-866F-465C-B2AF-6AECDE00800A}" destId="{E044CA42-3283-4669-B7B9-FE6D6CD23A63}" srcOrd="0" destOrd="0" presId="urn:microsoft.com/office/officeart/2005/8/layout/hierarchy6"/>
    <dgm:cxn modelId="{9AF28E44-D325-4918-A63D-5E0370AFA07A}" type="presOf" srcId="{ED77C300-CA1D-4B68-92B7-0B3A0240E791}" destId="{7B530EEB-A8D9-4C6F-ACE9-41FBB23133BD}" srcOrd="0" destOrd="0" presId="urn:microsoft.com/office/officeart/2005/8/layout/hierarchy6"/>
    <dgm:cxn modelId="{5324834A-5130-4B6C-A8EE-63AE34C7235C}" type="presOf" srcId="{8CAB31C2-23C8-4C3B-9F94-907296DEB9B8}" destId="{F32926F9-FF69-46FA-B270-B24373510C2A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79099452-4042-4AFE-A0E8-90860B7954E5}" type="presOf" srcId="{B5F7BCE7-3262-4B0C-B397-B3677103C1F3}" destId="{60D5E57C-E99A-49BE-B21E-FD71456AB3F4}" srcOrd="0" destOrd="0" presId="urn:microsoft.com/office/officeart/2005/8/layout/hierarchy6"/>
    <dgm:cxn modelId="{86B2FA52-A747-4B0C-9766-FCB40792F78B}" type="presOf" srcId="{A390D777-503E-413C-BFBC-1344287A70D2}" destId="{71057AB4-0317-4518-A0C8-0E8525F159CF}" srcOrd="0" destOrd="0" presId="urn:microsoft.com/office/officeart/2005/8/layout/hierarchy6"/>
    <dgm:cxn modelId="{B1BBE253-F65A-41B5-BB20-2D250F073CEA}" type="presOf" srcId="{6F1B216A-2459-482A-B999-CEC988B28FBD}" destId="{D36B5690-386F-4B41-B1D4-1EB88652F891}" srcOrd="0" destOrd="0" presId="urn:microsoft.com/office/officeart/2005/8/layout/hierarchy6"/>
    <dgm:cxn modelId="{62117E54-C9FA-4AB6-A2D7-432B20E752D9}" type="presOf" srcId="{27F9535E-56A4-4DA9-9ECE-DE428A818F9C}" destId="{1BAC4EB2-FE02-4466-81F4-84922DB529DC}" srcOrd="0" destOrd="0" presId="urn:microsoft.com/office/officeart/2005/8/layout/hierarchy6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6F1CA7B-64D4-495E-8AD0-522FF7D651C8}" srcId="{6387681E-17D8-4813-8789-95E91A43EAF8}" destId="{185DBC70-E7C1-4FFD-AA18-228FEBCEFA42}" srcOrd="0" destOrd="0" parTransId="{6F1B216A-2459-482A-B999-CEC988B28FBD}" sibTransId="{E059DB28-3FC6-4ECD-82B6-26C96984FE5C}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9A9E2689-755F-416E-AA7A-8366163E1BE2}" srcId="{185DBC70-E7C1-4FFD-AA18-228FEBCEFA42}" destId="{2C0F99B1-866F-465C-B2AF-6AECDE00800A}" srcOrd="1" destOrd="0" parTransId="{76087C7E-FD3B-4919-B3F1-D6B37F006230}" sibTransId="{34089DD3-3205-4B4E-B02A-563D26BE7E2B}"/>
    <dgm:cxn modelId="{1170688D-C58B-4F90-BFF3-A9F7AB3F7B48}" srcId="{185DBC70-E7C1-4FFD-AA18-228FEBCEFA42}" destId="{53327672-D0E2-4222-80D8-167DA182E2F6}" srcOrd="3" destOrd="0" parTransId="{A390D777-503E-413C-BFBC-1344287A70D2}" sibTransId="{3866B162-36D7-486F-824F-7C677DDAFA25}"/>
    <dgm:cxn modelId="{E7D22C9F-DF29-480A-9576-AE957597DB10}" type="presOf" srcId="{EEF1F88C-C6BB-40E3-B0C3-2A3AD1B7A267}" destId="{DEDB4E88-CC43-4580-9089-4630470E8442}" srcOrd="0" destOrd="0" presId="urn:microsoft.com/office/officeart/2005/8/layout/hierarchy6"/>
    <dgm:cxn modelId="{8B81A8C5-E89D-49D8-9DBF-CE8ADE8A17C4}" type="presOf" srcId="{76087C7E-FD3B-4919-B3F1-D6B37F006230}" destId="{966728BA-028E-4B9E-8F3C-6DF66B8E3228}" srcOrd="0" destOrd="0" presId="urn:microsoft.com/office/officeart/2005/8/layout/hierarchy6"/>
    <dgm:cxn modelId="{48EDF2C5-1024-4CBE-B727-F31DA97A4EDB}" type="presOf" srcId="{185DBC70-E7C1-4FFD-AA18-228FEBCEFA42}" destId="{3547192A-19C2-43D0-B70F-E14D477A7D4D}" srcOrd="0" destOrd="0" presId="urn:microsoft.com/office/officeart/2005/8/layout/hierarchy6"/>
    <dgm:cxn modelId="{B13A40CB-0426-4559-81C6-EC20BA409B9D}" srcId="{ED77C300-CA1D-4B68-92B7-0B3A0240E791}" destId="{BDE19ECA-1848-4033-B368-FEAC0069EDAD}" srcOrd="1" destOrd="0" parTransId="{0B09AA86-FD39-48B4-A6FC-BEB6ACAC8A1E}" sibTransId="{1BB84BFE-B57C-4735-A21A-D7694693ED1A}"/>
    <dgm:cxn modelId="{88AD9FCC-C7E2-4AE4-8FE8-5155DAF317C5}" type="presOf" srcId="{2D3A4261-34D4-48DB-8DDF-C25961CBF3CE}" destId="{4CC4ED8B-6901-48B2-BD11-5509E0906AEC}" srcOrd="0" destOrd="0" presId="urn:microsoft.com/office/officeart/2005/8/layout/hierarchy6"/>
    <dgm:cxn modelId="{FED580D3-E244-411D-8BE7-98B7E9D1231F}" type="presOf" srcId="{0B09AA86-FD39-48B4-A6FC-BEB6ACAC8A1E}" destId="{6CF37445-028C-48CA-A84E-BFE2A7643516}" srcOrd="0" destOrd="0" presId="urn:microsoft.com/office/officeart/2005/8/layout/hierarchy6"/>
    <dgm:cxn modelId="{4099ABDA-79DB-425A-BA79-975BF29F9F27}" type="presOf" srcId="{BDE19ECA-1848-4033-B368-FEAC0069EDAD}" destId="{790E73DB-90B8-4A27-BD2E-7411706CF164}" srcOrd="0" destOrd="0" presId="urn:microsoft.com/office/officeart/2005/8/layout/hierarchy6"/>
    <dgm:cxn modelId="{36DEFBE9-AA95-4839-B90C-8C30C6B11D27}" srcId="{ED77C300-CA1D-4B68-92B7-0B3A0240E791}" destId="{27F9535E-56A4-4DA9-9ECE-DE428A818F9C}" srcOrd="0" destOrd="0" parTransId="{EEF1F88C-C6BB-40E3-B0C3-2A3AD1B7A267}" sibTransId="{9A0D925B-2838-4EEC-8F2B-A3E1F9C3CFB2}"/>
    <dgm:cxn modelId="{BE7A2AEF-0630-4497-A525-9F2D96D0DB64}" type="presOf" srcId="{53327672-D0E2-4222-80D8-167DA182E2F6}" destId="{1BDA158F-4D1C-4967-8701-82B3A34C3FD1}" srcOrd="0" destOrd="0" presId="urn:microsoft.com/office/officeart/2005/8/layout/hierarchy6"/>
    <dgm:cxn modelId="{C4F2B2F8-3A10-4CA0-85D6-16159BE95DAE}" srcId="{6387681E-17D8-4813-8789-95E91A43EAF8}" destId="{ED77C300-CA1D-4B68-92B7-0B3A0240E791}" srcOrd="1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C6FDF5BA-137B-4AF8-8702-0B402DE7E1BD}" type="presParOf" srcId="{3F96A1D6-215C-44AF-9FCF-09817B4CEBC5}" destId="{D36B5690-386F-4B41-B1D4-1EB88652F891}" srcOrd="0" destOrd="0" presId="urn:microsoft.com/office/officeart/2005/8/layout/hierarchy6"/>
    <dgm:cxn modelId="{04228DAD-93CC-40F2-BD50-63DD9D2BF0D5}" type="presParOf" srcId="{3F96A1D6-215C-44AF-9FCF-09817B4CEBC5}" destId="{4E5F6E0C-E8E5-41AC-8C7D-EA04965CE569}" srcOrd="1" destOrd="0" presId="urn:microsoft.com/office/officeart/2005/8/layout/hierarchy6"/>
    <dgm:cxn modelId="{546267C9-E987-471E-999E-121B67DE5986}" type="presParOf" srcId="{4E5F6E0C-E8E5-41AC-8C7D-EA04965CE569}" destId="{3547192A-19C2-43D0-B70F-E14D477A7D4D}" srcOrd="0" destOrd="0" presId="urn:microsoft.com/office/officeart/2005/8/layout/hierarchy6"/>
    <dgm:cxn modelId="{D0EB286F-4906-497B-96D1-359D741D25B5}" type="presParOf" srcId="{4E5F6E0C-E8E5-41AC-8C7D-EA04965CE569}" destId="{57838056-F89A-4800-BAB8-2200FCFD819C}" srcOrd="1" destOrd="0" presId="urn:microsoft.com/office/officeart/2005/8/layout/hierarchy6"/>
    <dgm:cxn modelId="{DF159F06-3D60-47F4-B34A-BABFB8FCDE6E}" type="presParOf" srcId="{57838056-F89A-4800-BAB8-2200FCFD819C}" destId="{D146D04D-66EA-46DE-9D38-F7A10D1AF5D4}" srcOrd="0" destOrd="0" presId="urn:microsoft.com/office/officeart/2005/8/layout/hierarchy6"/>
    <dgm:cxn modelId="{9122C096-5989-4EC0-B422-DA5A8F49566A}" type="presParOf" srcId="{57838056-F89A-4800-BAB8-2200FCFD819C}" destId="{32860439-A6B5-496F-97EA-8BE303AC3D0D}" srcOrd="1" destOrd="0" presId="urn:microsoft.com/office/officeart/2005/8/layout/hierarchy6"/>
    <dgm:cxn modelId="{4FD758E6-A0FB-45FE-8B6D-4CD9F941155A}" type="presParOf" srcId="{32860439-A6B5-496F-97EA-8BE303AC3D0D}" destId="{F32926F9-FF69-46FA-B270-B24373510C2A}" srcOrd="0" destOrd="0" presId="urn:microsoft.com/office/officeart/2005/8/layout/hierarchy6"/>
    <dgm:cxn modelId="{CAB89E72-D0FA-4ACB-9EB1-47F4B4C52BAC}" type="presParOf" srcId="{32860439-A6B5-496F-97EA-8BE303AC3D0D}" destId="{D899A480-0C51-479E-A454-8336284D4EA6}" srcOrd="1" destOrd="0" presId="urn:microsoft.com/office/officeart/2005/8/layout/hierarchy6"/>
    <dgm:cxn modelId="{FEF5B773-9BD7-4CF6-AE07-74A0E74E3D07}" type="presParOf" srcId="{57838056-F89A-4800-BAB8-2200FCFD819C}" destId="{966728BA-028E-4B9E-8F3C-6DF66B8E3228}" srcOrd="2" destOrd="0" presId="urn:microsoft.com/office/officeart/2005/8/layout/hierarchy6"/>
    <dgm:cxn modelId="{54011E16-2D8E-4010-A3A0-4898E829E5BA}" type="presParOf" srcId="{57838056-F89A-4800-BAB8-2200FCFD819C}" destId="{FA1A59A0-A72C-47AC-8D74-FA31EDF241B1}" srcOrd="3" destOrd="0" presId="urn:microsoft.com/office/officeart/2005/8/layout/hierarchy6"/>
    <dgm:cxn modelId="{98080306-9D39-4B90-9248-B8B6EBBF372C}" type="presParOf" srcId="{FA1A59A0-A72C-47AC-8D74-FA31EDF241B1}" destId="{E044CA42-3283-4669-B7B9-FE6D6CD23A63}" srcOrd="0" destOrd="0" presId="urn:microsoft.com/office/officeart/2005/8/layout/hierarchy6"/>
    <dgm:cxn modelId="{805C0F85-1AF8-44C4-8156-A2C8B069337C}" type="presParOf" srcId="{FA1A59A0-A72C-47AC-8D74-FA31EDF241B1}" destId="{6AB87C5F-E13D-422F-A906-5D6A4F60BE8A}" srcOrd="1" destOrd="0" presId="urn:microsoft.com/office/officeart/2005/8/layout/hierarchy6"/>
    <dgm:cxn modelId="{8E3390D7-28DD-468F-9B5A-FC0798AF7F93}" type="presParOf" srcId="{57838056-F89A-4800-BAB8-2200FCFD819C}" destId="{B860342F-7C70-4F68-ADBA-6CBA4B4B9FAC}" srcOrd="4" destOrd="0" presId="urn:microsoft.com/office/officeart/2005/8/layout/hierarchy6"/>
    <dgm:cxn modelId="{00B3D57D-9462-49C6-934F-871C828E0CFF}" type="presParOf" srcId="{57838056-F89A-4800-BAB8-2200FCFD819C}" destId="{99409194-9140-4CDE-9501-B103AEB0B018}" srcOrd="5" destOrd="0" presId="urn:microsoft.com/office/officeart/2005/8/layout/hierarchy6"/>
    <dgm:cxn modelId="{1C7EAA4E-0CF9-4F13-AD59-2640D1B3D3A0}" type="presParOf" srcId="{99409194-9140-4CDE-9501-B103AEB0B018}" destId="{60D5E57C-E99A-49BE-B21E-FD71456AB3F4}" srcOrd="0" destOrd="0" presId="urn:microsoft.com/office/officeart/2005/8/layout/hierarchy6"/>
    <dgm:cxn modelId="{6A0B44F1-8E07-4774-B81E-4F2165F685B3}" type="presParOf" srcId="{99409194-9140-4CDE-9501-B103AEB0B018}" destId="{20893789-B27E-4FE8-9854-CFA08DD86EF7}" srcOrd="1" destOrd="0" presId="urn:microsoft.com/office/officeart/2005/8/layout/hierarchy6"/>
    <dgm:cxn modelId="{A7297A61-1B1E-451B-A4DB-92A3129BD929}" type="presParOf" srcId="{57838056-F89A-4800-BAB8-2200FCFD819C}" destId="{71057AB4-0317-4518-A0C8-0E8525F159CF}" srcOrd="6" destOrd="0" presId="urn:microsoft.com/office/officeart/2005/8/layout/hierarchy6"/>
    <dgm:cxn modelId="{0DE04837-621D-46DB-B4C6-2DD2A5F29148}" type="presParOf" srcId="{57838056-F89A-4800-BAB8-2200FCFD819C}" destId="{944EED14-158E-490F-B56E-87758FF776C6}" srcOrd="7" destOrd="0" presId="urn:microsoft.com/office/officeart/2005/8/layout/hierarchy6"/>
    <dgm:cxn modelId="{39F9DFA6-847D-4966-8CF3-32E8FB67B0E9}" type="presParOf" srcId="{944EED14-158E-490F-B56E-87758FF776C6}" destId="{1BDA158F-4D1C-4967-8701-82B3A34C3FD1}" srcOrd="0" destOrd="0" presId="urn:microsoft.com/office/officeart/2005/8/layout/hierarchy6"/>
    <dgm:cxn modelId="{E665D2A3-F744-494E-837E-1D74E5904472}" type="presParOf" srcId="{944EED14-158E-490F-B56E-87758FF776C6}" destId="{D4BD28A1-A2C1-45E0-9C22-A2EC3E70F6AA}" srcOrd="1" destOrd="0" presId="urn:microsoft.com/office/officeart/2005/8/layout/hierarchy6"/>
    <dgm:cxn modelId="{E78EA626-7E0E-4940-A0B9-EF431BB7F970}" type="presParOf" srcId="{3F96A1D6-215C-44AF-9FCF-09817B4CEBC5}" destId="{4CC4ED8B-6901-48B2-BD11-5509E0906AEC}" srcOrd="2" destOrd="0" presId="urn:microsoft.com/office/officeart/2005/8/layout/hierarchy6"/>
    <dgm:cxn modelId="{A8BDA554-D9C6-4AB8-A181-2978CD793B34}" type="presParOf" srcId="{3F96A1D6-215C-44AF-9FCF-09817B4CEBC5}" destId="{2172CF59-9E18-4B99-8273-8C8F0526C4E1}" srcOrd="3" destOrd="0" presId="urn:microsoft.com/office/officeart/2005/8/layout/hierarchy6"/>
    <dgm:cxn modelId="{E402B1FB-CA1C-4524-A083-1293A89081B8}" type="presParOf" srcId="{2172CF59-9E18-4B99-8273-8C8F0526C4E1}" destId="{7B530EEB-A8D9-4C6F-ACE9-41FBB23133BD}" srcOrd="0" destOrd="0" presId="urn:microsoft.com/office/officeart/2005/8/layout/hierarchy6"/>
    <dgm:cxn modelId="{B98EB782-E872-416A-9921-631256AB6236}" type="presParOf" srcId="{2172CF59-9E18-4B99-8273-8C8F0526C4E1}" destId="{E67F73CB-3265-493E-B752-8F1DEE1C6C80}" srcOrd="1" destOrd="0" presId="urn:microsoft.com/office/officeart/2005/8/layout/hierarchy6"/>
    <dgm:cxn modelId="{8E62115C-4534-4744-8AC6-F9ACE8D8A52E}" type="presParOf" srcId="{E67F73CB-3265-493E-B752-8F1DEE1C6C80}" destId="{DEDB4E88-CC43-4580-9089-4630470E8442}" srcOrd="0" destOrd="0" presId="urn:microsoft.com/office/officeart/2005/8/layout/hierarchy6"/>
    <dgm:cxn modelId="{DF815B16-E15F-4A26-99BD-A5B0E220B96B}" type="presParOf" srcId="{E67F73CB-3265-493E-B752-8F1DEE1C6C80}" destId="{702B0A3F-3195-498C-9229-9AC329145FFE}" srcOrd="1" destOrd="0" presId="urn:microsoft.com/office/officeart/2005/8/layout/hierarchy6"/>
    <dgm:cxn modelId="{0EA30CFA-45C0-4D6B-B16D-7AF076ED89B3}" type="presParOf" srcId="{702B0A3F-3195-498C-9229-9AC329145FFE}" destId="{1BAC4EB2-FE02-4466-81F4-84922DB529DC}" srcOrd="0" destOrd="0" presId="urn:microsoft.com/office/officeart/2005/8/layout/hierarchy6"/>
    <dgm:cxn modelId="{4D150285-4C64-4913-88A2-80131225176A}" type="presParOf" srcId="{702B0A3F-3195-498C-9229-9AC329145FFE}" destId="{59E9A47A-DC4A-4437-9B53-299E9D92769E}" srcOrd="1" destOrd="0" presId="urn:microsoft.com/office/officeart/2005/8/layout/hierarchy6"/>
    <dgm:cxn modelId="{19C7B894-1EFF-4D9A-A5E5-477F78D9857E}" type="presParOf" srcId="{E67F73CB-3265-493E-B752-8F1DEE1C6C80}" destId="{6CF37445-028C-48CA-A84E-BFE2A7643516}" srcOrd="2" destOrd="0" presId="urn:microsoft.com/office/officeart/2005/8/layout/hierarchy6"/>
    <dgm:cxn modelId="{9D1BF173-2B12-4B89-8436-26909ACEA6BE}" type="presParOf" srcId="{E67F73CB-3265-493E-B752-8F1DEE1C6C80}" destId="{3D6C4C1D-AC66-483C-BD18-6F2C139C9CF9}" srcOrd="3" destOrd="0" presId="urn:microsoft.com/office/officeart/2005/8/layout/hierarchy6"/>
    <dgm:cxn modelId="{E2E01C6B-40CD-46B2-B5AF-D27AAD1C71D0}" type="presParOf" srcId="{3D6C4C1D-AC66-483C-BD18-6F2C139C9CF9}" destId="{790E73DB-90B8-4A27-BD2E-7411706CF164}" srcOrd="0" destOrd="0" presId="urn:microsoft.com/office/officeart/2005/8/layout/hierarchy6"/>
    <dgm:cxn modelId="{38D64AF8-A553-4A90-A666-F00EAE4A96AB}" type="presParOf" srcId="{3D6C4C1D-AC66-483C-BD18-6F2C139C9CF9}" destId="{FB13E722-75F5-4E84-8005-A4A20C8EF1E2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/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/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/>
            <a:t>产源</a:t>
          </a:r>
          <a:endParaRPr lang="en-US" dirty="0"/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/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/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/>
            <a:t>供应中心</a:t>
          </a:r>
          <a:endParaRPr lang="en-US" dirty="0"/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/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/>
        </a:p>
      </dgm:t>
    </dgm:pt>
    <dgm:pt modelId="{53327672-D0E2-4222-80D8-167DA182E2F6}">
      <dgm:prSet phldrT="[Text]"/>
      <dgm:spPr/>
      <dgm:t>
        <a:bodyPr/>
        <a:lstStyle/>
        <a:p>
          <a:r>
            <a:rPr lang="zh-CN" altLang="en-US" dirty="0"/>
            <a:t>购销</a:t>
          </a:r>
          <a:r>
            <a:rPr lang="zh-CN" altLang="en-US"/>
            <a:t>渠道</a:t>
          </a:r>
          <a:endParaRPr lang="en-US" dirty="0"/>
        </a:p>
      </dgm:t>
    </dgm:pt>
    <dgm:pt modelId="{A390D777-503E-413C-BFBC-1344287A70D2}" type="parTrans" cxnId="{1170688D-C58B-4F90-BFF3-A9F7AB3F7B48}">
      <dgm:prSet/>
      <dgm:spPr/>
      <dgm:t>
        <a:bodyPr/>
        <a:lstStyle/>
        <a:p>
          <a:endParaRPr lang="en-US"/>
        </a:p>
      </dgm:t>
    </dgm:pt>
    <dgm:pt modelId="{3866B162-36D7-486F-824F-7C677DDAFA25}" type="sibTrans" cxnId="{1170688D-C58B-4F90-BFF3-A9F7AB3F7B48}">
      <dgm:prSet/>
      <dgm:spPr/>
      <dgm:t>
        <a:bodyPr/>
        <a:lstStyle/>
        <a:p>
          <a:endParaRPr lang="en-US"/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/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/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/>
            <a:t>经营户</a:t>
          </a:r>
          <a:endParaRPr lang="en-US" dirty="0"/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/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/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/>
            <a:t>生产户</a:t>
          </a:r>
          <a:endParaRPr lang="en-US" dirty="0"/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/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4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4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4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4"/>
      <dgm:spPr/>
    </dgm:pt>
    <dgm:pt modelId="{C8DD0CFC-3FCB-4CCE-9DA2-2CA05B3115BC}" type="pres">
      <dgm:prSet presAssocID="{B5F7BCE7-3262-4B0C-B397-B3677103C1F3}" presName="hierChild3" presStyleCnt="0"/>
      <dgm:spPr/>
    </dgm:pt>
    <dgm:pt modelId="{DB5B48DC-F04D-4BA3-A122-F7E8DFA20821}" type="pres">
      <dgm:prSet presAssocID="{A390D777-503E-413C-BFBC-1344287A70D2}" presName="Name19" presStyleLbl="parChTrans1D2" presStyleIdx="2" presStyleCnt="4"/>
      <dgm:spPr/>
    </dgm:pt>
    <dgm:pt modelId="{D9F5EC21-8263-4DE1-8349-507C8F14037F}" type="pres">
      <dgm:prSet presAssocID="{53327672-D0E2-4222-80D8-167DA182E2F6}" presName="Name21" presStyleCnt="0"/>
      <dgm:spPr/>
    </dgm:pt>
    <dgm:pt modelId="{044C42DB-84E3-4E58-A607-275692E1A879}" type="pres">
      <dgm:prSet presAssocID="{53327672-D0E2-4222-80D8-167DA182E2F6}" presName="level2Shape" presStyleLbl="node2" presStyleIdx="2" presStyleCnt="4"/>
      <dgm:spPr/>
    </dgm:pt>
    <dgm:pt modelId="{43043B55-4499-45BE-A64F-3D537938D247}" type="pres">
      <dgm:prSet presAssocID="{53327672-D0E2-4222-80D8-167DA182E2F6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3" presStyleCnt="4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3" presStyleCnt="4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0FBEBA46-C24E-467A-B3EC-123E322C730D}" type="presOf" srcId="{53327672-D0E2-4222-80D8-167DA182E2F6}" destId="{044C42DB-84E3-4E58-A607-275692E1A8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1170688D-C58B-4F90-BFF3-A9F7AB3F7B48}" srcId="{6387681E-17D8-4813-8789-95E91A43EAF8}" destId="{53327672-D0E2-4222-80D8-167DA182E2F6}" srcOrd="2" destOrd="0" parTransId="{A390D777-503E-413C-BFBC-1344287A70D2}" sibTransId="{3866B162-36D7-486F-824F-7C677DDAFA25}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B717D8A7-B991-4582-AF56-DD65ED3754E9}" type="presOf" srcId="{A390D777-503E-413C-BFBC-1344287A70D2}" destId="{DB5B48DC-F04D-4BA3-A122-F7E8DFA20821}" srcOrd="0" destOrd="0" presId="urn:microsoft.com/office/officeart/2005/8/layout/hierarchy6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3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99B831A7-34A6-4AB7-B9D8-432685CE5CB8}" type="presParOf" srcId="{3F96A1D6-215C-44AF-9FCF-09817B4CEBC5}" destId="{DB5B48DC-F04D-4BA3-A122-F7E8DFA20821}" srcOrd="4" destOrd="0" presId="urn:microsoft.com/office/officeart/2005/8/layout/hierarchy6"/>
    <dgm:cxn modelId="{2C5A9CAA-99D0-411A-A519-D64DA1D47176}" type="presParOf" srcId="{3F96A1D6-215C-44AF-9FCF-09817B4CEBC5}" destId="{D9F5EC21-8263-4DE1-8349-507C8F14037F}" srcOrd="5" destOrd="0" presId="urn:microsoft.com/office/officeart/2005/8/layout/hierarchy6"/>
    <dgm:cxn modelId="{9402D1C7-BA8B-4D36-B312-AA1D12BB4F36}" type="presParOf" srcId="{D9F5EC21-8263-4DE1-8349-507C8F14037F}" destId="{044C42DB-84E3-4E58-A607-275692E1A879}" srcOrd="0" destOrd="0" presId="urn:microsoft.com/office/officeart/2005/8/layout/hierarchy6"/>
    <dgm:cxn modelId="{1D09C737-0092-408F-AD19-60E88C2EEBFD}" type="presParOf" srcId="{D9F5EC21-8263-4DE1-8349-507C8F14037F}" destId="{43043B55-4499-45BE-A64F-3D537938D247}" srcOrd="1" destOrd="0" presId="urn:microsoft.com/office/officeart/2005/8/layout/hierarchy6"/>
    <dgm:cxn modelId="{E910043D-5B89-4ADE-B084-C61EB6F01DB4}" type="presParOf" srcId="{3F96A1D6-215C-44AF-9FCF-09817B4CEBC5}" destId="{CF0D0C56-C3E5-416F-80B1-3F3CDA082F2B}" srcOrd="6" destOrd="0" presId="urn:microsoft.com/office/officeart/2005/8/layout/hierarchy6"/>
    <dgm:cxn modelId="{4C5681B0-6476-420A-8F57-44477FCDD0D1}" type="presParOf" srcId="{3F96A1D6-215C-44AF-9FCF-09817B4CEBC5}" destId="{93AA69B7-02C0-4A03-92F8-3DC41B25088C}" srcOrd="7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TabbedArc+Icon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DBFD1CFD-8218-4622-AACE-ED4B624ECCCC}" type="pres">
      <dgm:prSet presAssocID="{29BACC3D-9324-4B89-913B-701FEE6FD8F0}" presName="Name0" presStyleCnt="0">
        <dgm:presLayoutVars>
          <dgm:dir/>
          <dgm:resizeHandles val="exact"/>
        </dgm:presLayoutVars>
      </dgm:prSet>
      <dgm:spPr/>
    </dgm:pt>
    <dgm:pt modelId="{98235B43-B984-44A6-875C-3E3E602E15D0}" type="pres">
      <dgm:prSet presAssocID="{22FB3313-E565-4660-82A6-6935EC122AFF}" presName="twoplus" presStyleLbl="node1" presStyleIdx="0" presStyleCnt="3">
        <dgm:presLayoutVars>
          <dgm:bulletEnabled val="1"/>
        </dgm:presLayoutVars>
      </dgm:prSet>
      <dgm:spPr/>
    </dgm:pt>
    <dgm:pt modelId="{11996200-5BE5-468B-95F3-A93CFDE4E65C}" type="pres">
      <dgm:prSet presAssocID="{98AE94E7-342B-4C05-B798-87CD79D510BD}" presName="twoplus" presStyleLbl="node1" presStyleIdx="1" presStyleCnt="3">
        <dgm:presLayoutVars>
          <dgm:bulletEnabled val="1"/>
        </dgm:presLayoutVars>
      </dgm:prSet>
      <dgm:spPr/>
    </dgm:pt>
    <dgm:pt modelId="{55E45356-28A8-4DC6-9043-F199A3CE780E}" type="pres">
      <dgm:prSet presAssocID="{E2D9B0AE-B2E1-4C32-B4EE-868F399A4EF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DA596800-6919-4EC8-B466-A6296EB10728}" type="presOf" srcId="{29BACC3D-9324-4B89-913B-701FEE6FD8F0}" destId="{DBFD1CFD-8218-4622-AACE-ED4B624ECCCC}" srcOrd="0" destOrd="0" presId="urn:diagrams.loki3.com/TabbedArc+Icon"/>
    <dgm:cxn modelId="{0149D607-55FA-4CAF-BCBA-912233F7660F}" type="presOf" srcId="{98AE94E7-342B-4C05-B798-87CD79D510BD}" destId="{11996200-5BE5-468B-95F3-A93CFDE4E65C}" srcOrd="0" destOrd="0" presId="urn:diagrams.loki3.com/TabbedArc+Icon"/>
    <dgm:cxn modelId="{531EF51F-AB51-42EC-99F2-52595F879E2A}" type="presOf" srcId="{8590CBE5-4094-4141-853B-9A01432EA477}" destId="{55E45356-28A8-4DC6-9043-F199A3CE780E}" srcOrd="0" destOrd="1" presId="urn:diagrams.loki3.com/TabbedArc+Icon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C30C5747-3116-45C5-8D9D-83BE91DBDE30}" type="presOf" srcId="{E2D9B0AE-B2E1-4C32-B4EE-868F399A4EFC}" destId="{55E45356-28A8-4DC6-9043-F199A3CE780E}" srcOrd="0" destOrd="0" presId="urn:diagrams.loki3.com/TabbedArc+Icon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5D3DBE88-A91E-4497-A271-8AC52BDD6224}" type="presOf" srcId="{22FB3313-E565-4660-82A6-6935EC122AFF}" destId="{98235B43-B984-44A6-875C-3E3E602E15D0}" srcOrd="0" destOrd="0" presId="urn:diagrams.loki3.com/TabbedArc+Icon"/>
    <dgm:cxn modelId="{1F7317A2-BDC2-49D1-93F8-0DA6F594D0BF}" type="presOf" srcId="{8C2149D9-2CEE-4804-A301-3FBAF1A72755}" destId="{98235B43-B984-44A6-875C-3E3E602E15D0}" srcOrd="0" destOrd="1" presId="urn:diagrams.loki3.com/TabbedArc+Icon"/>
    <dgm:cxn modelId="{F9B761E8-AD6E-4CEB-9D3A-04A80BAEE5DA}" type="presOf" srcId="{777C85E9-860D-4A24-80E6-29B6D343EE59}" destId="{11996200-5BE5-468B-95F3-A93CFDE4E65C}" srcOrd="0" destOrd="1" presId="urn:diagrams.loki3.com/TabbedArc+Icon"/>
    <dgm:cxn modelId="{AAA5946A-EC43-40A1-ACFA-A15EBB5FDC53}" type="presParOf" srcId="{DBFD1CFD-8218-4622-AACE-ED4B624ECCCC}" destId="{98235B43-B984-44A6-875C-3E3E602E15D0}" srcOrd="0" destOrd="0" presId="urn:diagrams.loki3.com/TabbedArc+Icon"/>
    <dgm:cxn modelId="{4026D596-6342-4D47-867B-3A8E19B789E0}" type="presParOf" srcId="{DBFD1CFD-8218-4622-AACE-ED4B624ECCCC}" destId="{11996200-5BE5-468B-95F3-A93CFDE4E65C}" srcOrd="1" destOrd="0" presId="urn:diagrams.loki3.com/TabbedArc+Icon"/>
    <dgm:cxn modelId="{98B7E480-D2AC-407D-B58E-1EC047DCE092}" type="presParOf" srcId="{DBFD1CFD-8218-4622-AACE-ED4B624ECCCC}" destId="{55E45356-28A8-4DC6-9043-F199A3CE780E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570037" y="600528"/>
          <a:ext cx="2501274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账户（工商主体）</a:t>
          </a:r>
          <a:endParaRPr lang="en-US" sz="2000" kern="1200" dirty="0"/>
        </a:p>
      </dsp:txBody>
      <dsp:txXfrm>
        <a:off x="4596019" y="626510"/>
        <a:ext cx="2449310" cy="835126"/>
      </dsp:txXfrm>
    </dsp:sp>
    <dsp:sp modelId="{D36B5690-386F-4B41-B1D4-1EB88652F891}">
      <dsp:nvSpPr>
        <dsp:cNvPr id="0" name=""/>
        <dsp:cNvSpPr/>
      </dsp:nvSpPr>
      <dsp:spPr>
        <a:xfrm>
          <a:off x="3261274" y="1487618"/>
          <a:ext cx="2559400" cy="354836"/>
        </a:xfrm>
        <a:custGeom>
          <a:avLst/>
          <a:gdLst/>
          <a:ahLst/>
          <a:cxnLst/>
          <a:rect l="0" t="0" r="0" b="0"/>
          <a:pathLst>
            <a:path>
              <a:moveTo>
                <a:pt x="2559400" y="0"/>
              </a:moveTo>
              <a:lnTo>
                <a:pt x="2559400" y="177418"/>
              </a:lnTo>
              <a:lnTo>
                <a:pt x="0" y="177418"/>
              </a:lnTo>
              <a:lnTo>
                <a:pt x="0" y="35483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192A-19C2-43D0-B70F-E14D477A7D4D}">
      <dsp:nvSpPr>
        <dsp:cNvPr id="0" name=""/>
        <dsp:cNvSpPr/>
      </dsp:nvSpPr>
      <dsp:spPr>
        <a:xfrm>
          <a:off x="1855119" y="1842454"/>
          <a:ext cx="2812310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机构（由平台管理）</a:t>
          </a:r>
          <a:endParaRPr lang="en-US" sz="2000" kern="1200" dirty="0"/>
        </a:p>
      </dsp:txBody>
      <dsp:txXfrm>
        <a:off x="1881101" y="1868436"/>
        <a:ext cx="2760346" cy="835126"/>
      </dsp:txXfrm>
    </dsp:sp>
    <dsp:sp modelId="{D146D04D-66EA-46DE-9D38-F7A10D1AF5D4}">
      <dsp:nvSpPr>
        <dsp:cNvPr id="0" name=""/>
        <dsp:cNvSpPr/>
      </dsp:nvSpPr>
      <dsp:spPr>
        <a:xfrm>
          <a:off x="666536" y="2729545"/>
          <a:ext cx="2594738" cy="354836"/>
        </a:xfrm>
        <a:custGeom>
          <a:avLst/>
          <a:gdLst/>
          <a:ahLst/>
          <a:cxnLst/>
          <a:rect l="0" t="0" r="0" b="0"/>
          <a:pathLst>
            <a:path>
              <a:moveTo>
                <a:pt x="2594738" y="0"/>
              </a:moveTo>
              <a:lnTo>
                <a:pt x="2594738" y="177418"/>
              </a:lnTo>
              <a:lnTo>
                <a:pt x="0" y="177418"/>
              </a:lnTo>
              <a:lnTo>
                <a:pt x="0" y="35483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926F9-FF69-46FA-B270-B24373510C2A}">
      <dsp:nvSpPr>
        <dsp:cNvPr id="0" name=""/>
        <dsp:cNvSpPr/>
      </dsp:nvSpPr>
      <dsp:spPr>
        <a:xfrm>
          <a:off x="1218" y="3084381"/>
          <a:ext cx="1330635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</a:t>
          </a:r>
          <a:endParaRPr lang="en-US" sz="2000" kern="1200" dirty="0"/>
        </a:p>
      </dsp:txBody>
      <dsp:txXfrm>
        <a:off x="27200" y="3110363"/>
        <a:ext cx="1278671" cy="835126"/>
      </dsp:txXfrm>
    </dsp:sp>
    <dsp:sp modelId="{966728BA-028E-4B9E-8F3C-6DF66B8E3228}">
      <dsp:nvSpPr>
        <dsp:cNvPr id="0" name=""/>
        <dsp:cNvSpPr/>
      </dsp:nvSpPr>
      <dsp:spPr>
        <a:xfrm>
          <a:off x="2396361" y="2729545"/>
          <a:ext cx="864912" cy="354836"/>
        </a:xfrm>
        <a:custGeom>
          <a:avLst/>
          <a:gdLst/>
          <a:ahLst/>
          <a:cxnLst/>
          <a:rect l="0" t="0" r="0" b="0"/>
          <a:pathLst>
            <a:path>
              <a:moveTo>
                <a:pt x="864912" y="0"/>
              </a:moveTo>
              <a:lnTo>
                <a:pt x="864912" y="177418"/>
              </a:lnTo>
              <a:lnTo>
                <a:pt x="0" y="177418"/>
              </a:lnTo>
              <a:lnTo>
                <a:pt x="0" y="35483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4CA42-3283-4669-B7B9-FE6D6CD23A63}">
      <dsp:nvSpPr>
        <dsp:cNvPr id="0" name=""/>
        <dsp:cNvSpPr/>
      </dsp:nvSpPr>
      <dsp:spPr>
        <a:xfrm>
          <a:off x="1731044" y="3084381"/>
          <a:ext cx="1330635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产源</a:t>
          </a:r>
          <a:endParaRPr lang="en-US" sz="2000" kern="1200" dirty="0"/>
        </a:p>
      </dsp:txBody>
      <dsp:txXfrm>
        <a:off x="1757026" y="3110363"/>
        <a:ext cx="1278671" cy="835126"/>
      </dsp:txXfrm>
    </dsp:sp>
    <dsp:sp modelId="{B860342F-7C70-4F68-ADBA-6CBA4B4B9FAC}">
      <dsp:nvSpPr>
        <dsp:cNvPr id="0" name=""/>
        <dsp:cNvSpPr/>
      </dsp:nvSpPr>
      <dsp:spPr>
        <a:xfrm>
          <a:off x="3261274" y="2729545"/>
          <a:ext cx="864912" cy="35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"/>
              </a:lnTo>
              <a:lnTo>
                <a:pt x="864912" y="177418"/>
              </a:lnTo>
              <a:lnTo>
                <a:pt x="864912" y="35483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5E57C-E99A-49BE-B21E-FD71456AB3F4}">
      <dsp:nvSpPr>
        <dsp:cNvPr id="0" name=""/>
        <dsp:cNvSpPr/>
      </dsp:nvSpPr>
      <dsp:spPr>
        <a:xfrm>
          <a:off x="3460869" y="3084381"/>
          <a:ext cx="1330635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供应中心</a:t>
          </a:r>
          <a:endParaRPr lang="en-US" sz="2000" kern="1200" dirty="0"/>
        </a:p>
      </dsp:txBody>
      <dsp:txXfrm>
        <a:off x="3486851" y="3110363"/>
        <a:ext cx="1278671" cy="835126"/>
      </dsp:txXfrm>
    </dsp:sp>
    <dsp:sp modelId="{71057AB4-0317-4518-A0C8-0E8525F159CF}">
      <dsp:nvSpPr>
        <dsp:cNvPr id="0" name=""/>
        <dsp:cNvSpPr/>
      </dsp:nvSpPr>
      <dsp:spPr>
        <a:xfrm>
          <a:off x="3261274" y="2729545"/>
          <a:ext cx="2594738" cy="35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"/>
              </a:lnTo>
              <a:lnTo>
                <a:pt x="2594738" y="177418"/>
              </a:lnTo>
              <a:lnTo>
                <a:pt x="2594738" y="35483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A158F-4D1C-4967-8701-82B3A34C3FD1}">
      <dsp:nvSpPr>
        <dsp:cNvPr id="0" name=""/>
        <dsp:cNvSpPr/>
      </dsp:nvSpPr>
      <dsp:spPr>
        <a:xfrm>
          <a:off x="5190695" y="3084381"/>
          <a:ext cx="1330635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购销渠道</a:t>
          </a:r>
          <a:endParaRPr lang="en-US" sz="2000" kern="1200" dirty="0"/>
        </a:p>
      </dsp:txBody>
      <dsp:txXfrm>
        <a:off x="5216677" y="3110363"/>
        <a:ext cx="1278671" cy="835126"/>
      </dsp:txXfrm>
    </dsp:sp>
    <dsp:sp modelId="{4CC4ED8B-6901-48B2-BD11-5509E0906AEC}">
      <dsp:nvSpPr>
        <dsp:cNvPr id="0" name=""/>
        <dsp:cNvSpPr/>
      </dsp:nvSpPr>
      <dsp:spPr>
        <a:xfrm>
          <a:off x="5820674" y="1487618"/>
          <a:ext cx="2630076" cy="35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"/>
              </a:lnTo>
              <a:lnTo>
                <a:pt x="2630076" y="177418"/>
              </a:lnTo>
              <a:lnTo>
                <a:pt x="2630076" y="35483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30EEB-A8D9-4C6F-ACE9-41FBB23133BD}">
      <dsp:nvSpPr>
        <dsp:cNvPr id="0" name=""/>
        <dsp:cNvSpPr/>
      </dsp:nvSpPr>
      <dsp:spPr>
        <a:xfrm>
          <a:off x="7115272" y="1842454"/>
          <a:ext cx="2670957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商户（由机构管理）</a:t>
          </a:r>
          <a:endParaRPr lang="en-US" sz="2000" kern="1200" dirty="0"/>
        </a:p>
      </dsp:txBody>
      <dsp:txXfrm>
        <a:off x="7141254" y="1868436"/>
        <a:ext cx="2618993" cy="835126"/>
      </dsp:txXfrm>
    </dsp:sp>
    <dsp:sp modelId="{DEDB4E88-CC43-4580-9089-4630470E8442}">
      <dsp:nvSpPr>
        <dsp:cNvPr id="0" name=""/>
        <dsp:cNvSpPr/>
      </dsp:nvSpPr>
      <dsp:spPr>
        <a:xfrm>
          <a:off x="7585838" y="2729545"/>
          <a:ext cx="864912" cy="354836"/>
        </a:xfrm>
        <a:custGeom>
          <a:avLst/>
          <a:gdLst/>
          <a:ahLst/>
          <a:cxnLst/>
          <a:rect l="0" t="0" r="0" b="0"/>
          <a:pathLst>
            <a:path>
              <a:moveTo>
                <a:pt x="864912" y="0"/>
              </a:moveTo>
              <a:lnTo>
                <a:pt x="864912" y="177418"/>
              </a:lnTo>
              <a:lnTo>
                <a:pt x="0" y="177418"/>
              </a:lnTo>
              <a:lnTo>
                <a:pt x="0" y="35483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C4EB2-FE02-4466-81F4-84922DB529DC}">
      <dsp:nvSpPr>
        <dsp:cNvPr id="0" name=""/>
        <dsp:cNvSpPr/>
      </dsp:nvSpPr>
      <dsp:spPr>
        <a:xfrm>
          <a:off x="6920520" y="3084381"/>
          <a:ext cx="1330635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经营户</a:t>
          </a:r>
          <a:endParaRPr lang="en-US" sz="2000" kern="1200" dirty="0"/>
        </a:p>
      </dsp:txBody>
      <dsp:txXfrm>
        <a:off x="6946502" y="3110363"/>
        <a:ext cx="1278671" cy="835126"/>
      </dsp:txXfrm>
    </dsp:sp>
    <dsp:sp modelId="{6CF37445-028C-48CA-A84E-BFE2A7643516}">
      <dsp:nvSpPr>
        <dsp:cNvPr id="0" name=""/>
        <dsp:cNvSpPr/>
      </dsp:nvSpPr>
      <dsp:spPr>
        <a:xfrm>
          <a:off x="8450751" y="2729545"/>
          <a:ext cx="864912" cy="35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8"/>
              </a:lnTo>
              <a:lnTo>
                <a:pt x="864912" y="177418"/>
              </a:lnTo>
              <a:lnTo>
                <a:pt x="864912" y="354836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E73DB-90B8-4A27-BD2E-7411706CF164}">
      <dsp:nvSpPr>
        <dsp:cNvPr id="0" name=""/>
        <dsp:cNvSpPr/>
      </dsp:nvSpPr>
      <dsp:spPr>
        <a:xfrm>
          <a:off x="8650346" y="3084381"/>
          <a:ext cx="1330635" cy="887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生产户</a:t>
          </a:r>
          <a:endParaRPr lang="en-US" sz="2000" kern="1200" dirty="0"/>
        </a:p>
      </dsp:txBody>
      <dsp:txXfrm>
        <a:off x="8676328" y="3110363"/>
        <a:ext cx="1278671" cy="8351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平台</a:t>
          </a:r>
          <a:endParaRPr lang="en-US" sz="2900" kern="1200" dirty="0"/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1474421" y="1203945"/>
          <a:ext cx="3516678" cy="480913"/>
        </a:xfrm>
        <a:custGeom>
          <a:avLst/>
          <a:gdLst/>
          <a:ahLst/>
          <a:cxnLst/>
          <a:rect l="0" t="0" r="0" b="0"/>
          <a:pathLst>
            <a:path>
              <a:moveTo>
                <a:pt x="3516678" y="0"/>
              </a:moveTo>
              <a:lnTo>
                <a:pt x="3516678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57270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市场</a:t>
          </a:r>
          <a:endParaRPr lang="en-US" sz="2900" kern="1200" dirty="0"/>
        </a:p>
      </dsp:txBody>
      <dsp:txXfrm>
        <a:off x="607923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1428701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57270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经营户</a:t>
          </a:r>
          <a:endParaRPr lang="en-US" sz="2900" kern="1200" dirty="0"/>
        </a:p>
      </dsp:txBody>
      <dsp:txXfrm>
        <a:off x="607923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3818873" y="1203945"/>
          <a:ext cx="1172226" cy="480913"/>
        </a:xfrm>
        <a:custGeom>
          <a:avLst/>
          <a:gdLst/>
          <a:ahLst/>
          <a:cxnLst/>
          <a:rect l="0" t="0" r="0" b="0"/>
          <a:pathLst>
            <a:path>
              <a:moveTo>
                <a:pt x="1172226" y="0"/>
              </a:moveTo>
              <a:lnTo>
                <a:pt x="1172226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2917161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供应中心</a:t>
          </a:r>
          <a:endParaRPr lang="en-US" sz="2900" kern="1200" dirty="0"/>
        </a:p>
      </dsp:txBody>
      <dsp:txXfrm>
        <a:off x="2952375" y="1720072"/>
        <a:ext cx="1732996" cy="1131855"/>
      </dsp:txXfrm>
    </dsp:sp>
    <dsp:sp modelId="{DB5B48DC-F04D-4BA3-A122-F7E8DFA20821}">
      <dsp:nvSpPr>
        <dsp:cNvPr id="0" name=""/>
        <dsp:cNvSpPr/>
      </dsp:nvSpPr>
      <dsp:spPr>
        <a:xfrm>
          <a:off x="4991100" y="1203945"/>
          <a:ext cx="1172226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1172226" y="240456"/>
              </a:lnTo>
              <a:lnTo>
                <a:pt x="1172226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C42DB-84E3-4E58-A607-275692E1A879}">
      <dsp:nvSpPr>
        <dsp:cNvPr id="0" name=""/>
        <dsp:cNvSpPr/>
      </dsp:nvSpPr>
      <dsp:spPr>
        <a:xfrm>
          <a:off x="5261613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购销</a:t>
          </a:r>
          <a:r>
            <a:rPr lang="zh-CN" altLang="en-US" sz="2900" kern="1200"/>
            <a:t>渠道</a:t>
          </a:r>
          <a:endParaRPr lang="en-US" sz="2900" kern="1200" dirty="0"/>
        </a:p>
      </dsp:txBody>
      <dsp:txXfrm>
        <a:off x="5296827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3516678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3516678" y="240456"/>
              </a:lnTo>
              <a:lnTo>
                <a:pt x="3516678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760606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产源</a:t>
          </a:r>
          <a:endParaRPr lang="en-US" sz="2900" kern="1200" dirty="0"/>
        </a:p>
      </dsp:txBody>
      <dsp:txXfrm>
        <a:off x="7641279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8462058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760606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生产户</a:t>
          </a:r>
          <a:endParaRPr lang="en-US" sz="2900" kern="1200" dirty="0"/>
        </a:p>
      </dsp:txBody>
      <dsp:txXfrm>
        <a:off x="7641279" y="3403268"/>
        <a:ext cx="1732996" cy="1131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35B43-B984-44A6-875C-3E3E602E15D0}">
      <dsp:nvSpPr>
        <dsp:cNvPr id="0" name=""/>
        <dsp:cNvSpPr/>
      </dsp:nvSpPr>
      <dsp:spPr>
        <a:xfrm rot="19200000">
          <a:off x="3807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ChainDrive</a:t>
          </a:r>
          <a:endParaRPr lang="en-US" sz="310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GET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即时或缓存数据</a:t>
          </a:r>
          <a:endParaRPr lang="en-US" sz="2400" kern="1200" dirty="0"/>
        </a:p>
      </dsp:txBody>
      <dsp:txXfrm>
        <a:off x="131943" y="2007936"/>
        <a:ext cx="2862133" cy="1889478"/>
      </dsp:txXfrm>
    </dsp:sp>
    <dsp:sp modelId="{11996200-5BE5-468B-95F3-A93CFDE4E65C}">
      <dsp:nvSpPr>
        <dsp:cNvPr id="0" name=""/>
        <dsp:cNvSpPr/>
      </dsp:nvSpPr>
      <dsp:spPr>
        <a:xfrm>
          <a:off x="3463063" y="663242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远程浏览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嵌入界面</a:t>
          </a:r>
          <a:endParaRPr lang="en-US" sz="2400" kern="1200" dirty="0"/>
        </a:p>
      </dsp:txBody>
      <dsp:txXfrm>
        <a:off x="3560033" y="760212"/>
        <a:ext cx="2862133" cy="1889478"/>
      </dsp:txXfrm>
    </dsp:sp>
    <dsp:sp modelId="{55E45356-28A8-4DC6-9043-F199A3CE780E}">
      <dsp:nvSpPr>
        <dsp:cNvPr id="0" name=""/>
        <dsp:cNvSpPr/>
      </dsp:nvSpPr>
      <dsp:spPr>
        <a:xfrm rot="2400000">
          <a:off x="6922319" y="1922309"/>
          <a:ext cx="3056073" cy="1986448"/>
        </a:xfrm>
        <a:prstGeom prst="round2Same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39370" rIns="118110" bIns="3937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文字概念共识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人为认定</a:t>
          </a:r>
          <a:endParaRPr lang="en-US" sz="2400" kern="1200" dirty="0"/>
        </a:p>
      </dsp:txBody>
      <dsp:txXfrm>
        <a:off x="6988123" y="2007936"/>
        <a:ext cx="2862133" cy="18894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3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3.xml"/><Relationship Id="rId7" Type="http://schemas.openxmlformats.org/officeDocument/2006/relationships/image" Target="../media/image5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5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AEE7D0-E215-4B79-A0EF-0BD628147B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账户分类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30181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0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728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147FD4-0B55-450D-8885-68CE50F8BED2}"/>
              </a:ext>
            </a:extLst>
          </p:cNvPr>
          <p:cNvSpPr txBox="1"/>
          <p:nvPr/>
        </p:nvSpPr>
        <p:spPr>
          <a:xfrm>
            <a:off x="985071" y="45437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注：市场本身也是经营户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8E36A-EF72-4671-8440-0467476D0093}"/>
              </a:ext>
            </a:extLst>
          </p:cNvPr>
          <p:cNvSpPr txBox="1"/>
          <p:nvPr/>
        </p:nvSpPr>
        <p:spPr>
          <a:xfrm>
            <a:off x="9163716" y="45437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注：产源本身也是生产户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63E03-5D13-44F8-8747-0519E7F09600}"/>
              </a:ext>
            </a:extLst>
          </p:cNvPr>
          <p:cNvSpPr txBox="1"/>
          <p:nvPr/>
        </p:nvSpPr>
        <p:spPr>
          <a:xfrm>
            <a:off x="5870287" y="45437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注：购销渠道本身既是</a:t>
            </a:r>
            <a:br>
              <a:rPr lang="en-US" altLang="zh-CN" dirty="0"/>
            </a:br>
            <a:r>
              <a:rPr lang="zh-CN" altLang="en-US" dirty="0"/>
              <a:t>经营户又是生产户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doc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一个应用实施部署称为一个节点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单个节点的用户量是百万乃至千万级（非亿级）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单个节点的部署和运维成本极低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节点之间可以相互联盟，共享数据和流程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2254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6565</TotalTime>
  <Words>2651</Words>
  <Application>Microsoft Office PowerPoint</Application>
  <PresentationFormat>Widescreen</PresentationFormat>
  <Paragraphs>325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多系统联盟（区块链）</vt:lpstr>
      <vt:lpstr>平台协作共识算法</vt:lpstr>
      <vt:lpstr>平台间数据共享</vt:lpstr>
      <vt:lpstr>系统运行架构</vt:lpstr>
      <vt:lpstr>系统性能和目标（经典部署）</vt:lpstr>
      <vt:lpstr>系统性能和目标（加强部署）</vt:lpstr>
      <vt:lpstr>系统软硬件组成</vt:lpstr>
      <vt:lpstr>系统部署方案</vt:lpstr>
      <vt:lpstr>数据模型</vt:lpstr>
      <vt:lpstr>账号与账户的关联</vt:lpstr>
      <vt:lpstr>账户分类</vt:lpstr>
      <vt:lpstr>账户层级关系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781</cp:revision>
  <dcterms:created xsi:type="dcterms:W3CDTF">2021-05-31T06:14:10Z</dcterms:created>
  <dcterms:modified xsi:type="dcterms:W3CDTF">2021-12-23T02:41:22Z</dcterms:modified>
</cp:coreProperties>
</file>