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39"/>
  </p:notesMasterIdLst>
  <p:sldIdLst>
    <p:sldId id="265" r:id="rId2"/>
    <p:sldId id="273" r:id="rId3"/>
    <p:sldId id="268" r:id="rId4"/>
    <p:sldId id="263" r:id="rId5"/>
    <p:sldId id="294" r:id="rId6"/>
    <p:sldId id="300" r:id="rId7"/>
    <p:sldId id="308" r:id="rId8"/>
    <p:sldId id="309" r:id="rId9"/>
    <p:sldId id="286" r:id="rId10"/>
    <p:sldId id="298" r:id="rId11"/>
    <p:sldId id="301" r:id="rId12"/>
    <p:sldId id="299" r:id="rId13"/>
    <p:sldId id="288" r:id="rId14"/>
    <p:sldId id="295" r:id="rId15"/>
    <p:sldId id="291" r:id="rId16"/>
    <p:sldId id="287" r:id="rId17"/>
    <p:sldId id="296" r:id="rId18"/>
    <p:sldId id="297" r:id="rId19"/>
    <p:sldId id="264" r:id="rId20"/>
    <p:sldId id="274" r:id="rId21"/>
    <p:sldId id="303" r:id="rId22"/>
    <p:sldId id="304" r:id="rId23"/>
    <p:sldId id="292" r:id="rId24"/>
    <p:sldId id="285" r:id="rId25"/>
    <p:sldId id="271" r:id="rId26"/>
    <p:sldId id="280" r:id="rId27"/>
    <p:sldId id="310" r:id="rId28"/>
    <p:sldId id="284" r:id="rId29"/>
    <p:sldId id="281" r:id="rId30"/>
    <p:sldId id="282" r:id="rId31"/>
    <p:sldId id="283" r:id="rId32"/>
    <p:sldId id="305" r:id="rId33"/>
    <p:sldId id="307" r:id="rId34"/>
    <p:sldId id="293" r:id="rId35"/>
    <p:sldId id="275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0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ycle4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行业架构参考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5C61E040-AE70-4633-A708-BDA1833D585B}">
      <dgm:prSet phldrT="[Text]"/>
      <dgm:spPr/>
      <dgm:t>
        <a:bodyPr/>
        <a:lstStyle/>
        <a:p>
          <a:r>
            <a:rPr lang="zh-CN" altLang="en-US" dirty="0"/>
            <a:t>品链框架范例</a:t>
          </a:r>
          <a:endParaRPr lang="en-US" dirty="0"/>
        </a:p>
      </dgm:t>
    </dgm:pt>
    <dgm:pt modelId="{99E11CC2-8DC1-4865-AC52-60CA56CDF0ED}" type="parTrans" cxnId="{3FC54C12-E575-4CC6-878D-5040D340FE13}">
      <dgm:prSet/>
      <dgm:spPr/>
      <dgm:t>
        <a:bodyPr/>
        <a:lstStyle/>
        <a:p>
          <a:endParaRPr lang="en-US"/>
        </a:p>
      </dgm:t>
    </dgm:pt>
    <dgm:pt modelId="{369F698C-6931-4705-AF3C-29B89FE1EDBF}" type="sibTrans" cxnId="{3FC54C12-E575-4CC6-878D-5040D340FE13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抽象便于复用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降低难度和风险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DBC6E7E-B0F4-43E5-8DD0-79EB258B8730}" type="pres">
      <dgm:prSet presAssocID="{0A11DF5B-5029-4C1A-AE43-641532421C8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5E14599-AEDF-4678-8BDA-CA85BC9FEB05}" type="pres">
      <dgm:prSet presAssocID="{0A11DF5B-5029-4C1A-AE43-641532421C8E}" presName="children" presStyleCnt="0"/>
      <dgm:spPr/>
    </dgm:pt>
    <dgm:pt modelId="{C7EBFB77-AE07-494B-9605-65404AF94FA3}" type="pres">
      <dgm:prSet presAssocID="{0A11DF5B-5029-4C1A-AE43-641532421C8E}" presName="childPlaceholder" presStyleCnt="0"/>
      <dgm:spPr/>
    </dgm:pt>
    <dgm:pt modelId="{C4E22379-052F-474C-9AB1-E06179405F6E}" type="pres">
      <dgm:prSet presAssocID="{0A11DF5B-5029-4C1A-AE43-641532421C8E}" presName="circle" presStyleCnt="0"/>
      <dgm:spPr/>
    </dgm:pt>
    <dgm:pt modelId="{763CC597-F729-4E16-BF38-495837C9BB3D}" type="pres">
      <dgm:prSet presAssocID="{0A11DF5B-5029-4C1A-AE43-641532421C8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4174CDC-92AD-47E0-8C54-D3EB5709D1B1}" type="pres">
      <dgm:prSet presAssocID="{0A11DF5B-5029-4C1A-AE43-641532421C8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772565-A715-40B2-81EF-063D2AD2781D}" type="pres">
      <dgm:prSet presAssocID="{0A11DF5B-5029-4C1A-AE43-641532421C8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AE24664-0871-4179-A4FF-A32571E43A40}" type="pres">
      <dgm:prSet presAssocID="{0A11DF5B-5029-4C1A-AE43-641532421C8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A4BB9F3-5CA2-4E34-B971-355611D68D09}" type="pres">
      <dgm:prSet presAssocID="{0A11DF5B-5029-4C1A-AE43-641532421C8E}" presName="quadrantPlaceholder" presStyleCnt="0"/>
      <dgm:spPr/>
    </dgm:pt>
    <dgm:pt modelId="{8534BBBA-8B72-49C7-A632-768AC3D2D280}" type="pres">
      <dgm:prSet presAssocID="{0A11DF5B-5029-4C1A-AE43-641532421C8E}" presName="center1" presStyleLbl="fgShp" presStyleIdx="0" presStyleCnt="2"/>
      <dgm:spPr/>
    </dgm:pt>
    <dgm:pt modelId="{CD61B925-5974-4829-90C7-72407E297F40}" type="pres">
      <dgm:prSet presAssocID="{0A11DF5B-5029-4C1A-AE43-641532421C8E}" presName="center2" presStyleLbl="fgShp" presStyleIdx="1" presStyleCnt="2"/>
      <dgm:spPr/>
    </dgm:pt>
  </dgm:ptLst>
  <dgm:cxnLst>
    <dgm:cxn modelId="{3FC54C12-E575-4CC6-878D-5040D340FE13}" srcId="{0A11DF5B-5029-4C1A-AE43-641532421C8E}" destId="{5C61E040-AE70-4633-A708-BDA1833D585B}" srcOrd="1" destOrd="0" parTransId="{99E11CC2-8DC1-4865-AC52-60CA56CDF0ED}" sibTransId="{369F698C-6931-4705-AF3C-29B89FE1EDBF}"/>
    <dgm:cxn modelId="{C45EE241-F18E-4B9D-B88F-425E17E2212D}" type="presOf" srcId="{0A11DF5B-5029-4C1A-AE43-641532421C8E}" destId="{3DBC6E7E-B0F4-43E5-8DD0-79EB258B8730}" srcOrd="0" destOrd="0" presId="urn:microsoft.com/office/officeart/2005/8/layout/cycle4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FF193CA1-A764-4FC7-85F1-0BD4B8113610}" type="presOf" srcId="{B8DAA4A8-AA17-466A-A7B2-DD367F49DEDF}" destId="{A1772565-A715-40B2-81EF-063D2AD2781D}" srcOrd="0" destOrd="0" presId="urn:microsoft.com/office/officeart/2005/8/layout/cycle4"/>
    <dgm:cxn modelId="{CDC116A5-A6DF-47D6-A7F0-36814C2AA77F}" srcId="{0A11DF5B-5029-4C1A-AE43-641532421C8E}" destId="{B8DAA4A8-AA17-466A-A7B2-DD367F49DEDF}" srcOrd="2" destOrd="0" parTransId="{553A8A4A-8A23-451C-9B24-1800C138FF1D}" sibTransId="{8387D957-5C6E-4A64-AEB7-D643FA8EC40B}"/>
    <dgm:cxn modelId="{8E748DA8-AC9A-4752-A19C-57E002AF4B82}" type="presOf" srcId="{5C61E040-AE70-4633-A708-BDA1833D585B}" destId="{04174CDC-92AD-47E0-8C54-D3EB5709D1B1}" srcOrd="0" destOrd="0" presId="urn:microsoft.com/office/officeart/2005/8/layout/cycle4"/>
    <dgm:cxn modelId="{D54A22C4-2F28-4644-A4A0-3CC7CB4444F0}" type="presOf" srcId="{A1B88509-7228-4D39-949E-883533508726}" destId="{763CC597-F729-4E16-BF38-495837C9BB3D}" srcOrd="0" destOrd="0" presId="urn:microsoft.com/office/officeart/2005/8/layout/cycle4"/>
    <dgm:cxn modelId="{6D84D3D8-037F-429B-87F2-BE0B64E1DEC0}" type="presOf" srcId="{3E1379A8-03AE-4560-9CAC-234975E3282D}" destId="{BAE24664-0871-4179-A4FF-A32571E43A40}" srcOrd="0" destOrd="0" presId="urn:microsoft.com/office/officeart/2005/8/layout/cycle4"/>
    <dgm:cxn modelId="{11B5DEF3-0CEC-42AF-A27F-87CA3DD63887}" srcId="{0A11DF5B-5029-4C1A-AE43-641532421C8E}" destId="{3E1379A8-03AE-4560-9CAC-234975E3282D}" srcOrd="3" destOrd="0" parTransId="{085A800E-2E7C-4E3D-905F-121B2B499E4E}" sibTransId="{8AE7FA89-A495-4A30-9004-17A9AC324A50}"/>
    <dgm:cxn modelId="{99B4CC34-3B9E-4D2A-8BE1-1E9252B7F5B6}" type="presParOf" srcId="{3DBC6E7E-B0F4-43E5-8DD0-79EB258B8730}" destId="{85E14599-AEDF-4678-8BDA-CA85BC9FEB05}" srcOrd="0" destOrd="0" presId="urn:microsoft.com/office/officeart/2005/8/layout/cycle4"/>
    <dgm:cxn modelId="{FA2C1435-7558-4C90-A20F-3E1ACAE13B69}" type="presParOf" srcId="{85E14599-AEDF-4678-8BDA-CA85BC9FEB05}" destId="{C7EBFB77-AE07-494B-9605-65404AF94FA3}" srcOrd="0" destOrd="0" presId="urn:microsoft.com/office/officeart/2005/8/layout/cycle4"/>
    <dgm:cxn modelId="{C15F9282-DB10-416F-BE02-555D3AFB9C6F}" type="presParOf" srcId="{3DBC6E7E-B0F4-43E5-8DD0-79EB258B8730}" destId="{C4E22379-052F-474C-9AB1-E06179405F6E}" srcOrd="1" destOrd="0" presId="urn:microsoft.com/office/officeart/2005/8/layout/cycle4"/>
    <dgm:cxn modelId="{545C949C-9774-405C-9087-6F81AC495636}" type="presParOf" srcId="{C4E22379-052F-474C-9AB1-E06179405F6E}" destId="{763CC597-F729-4E16-BF38-495837C9BB3D}" srcOrd="0" destOrd="0" presId="urn:microsoft.com/office/officeart/2005/8/layout/cycle4"/>
    <dgm:cxn modelId="{1548E8EE-3E71-4B63-AA8A-C0D96149BD7F}" type="presParOf" srcId="{C4E22379-052F-474C-9AB1-E06179405F6E}" destId="{04174CDC-92AD-47E0-8C54-D3EB5709D1B1}" srcOrd="1" destOrd="0" presId="urn:microsoft.com/office/officeart/2005/8/layout/cycle4"/>
    <dgm:cxn modelId="{C8C1CB50-DBEC-4A9E-B881-D18A100F9E5B}" type="presParOf" srcId="{C4E22379-052F-474C-9AB1-E06179405F6E}" destId="{A1772565-A715-40B2-81EF-063D2AD2781D}" srcOrd="2" destOrd="0" presId="urn:microsoft.com/office/officeart/2005/8/layout/cycle4"/>
    <dgm:cxn modelId="{6AA6064C-274F-48E1-A747-E2DE0B6FD14A}" type="presParOf" srcId="{C4E22379-052F-474C-9AB1-E06179405F6E}" destId="{BAE24664-0871-4179-A4FF-A32571E43A40}" srcOrd="3" destOrd="0" presId="urn:microsoft.com/office/officeart/2005/8/layout/cycle4"/>
    <dgm:cxn modelId="{61310636-A46C-4143-99B8-EF4D57F5B35E}" type="presParOf" srcId="{C4E22379-052F-474C-9AB1-E06179405F6E}" destId="{8A4BB9F3-5CA2-4E34-B971-355611D68D09}" srcOrd="4" destOrd="0" presId="urn:microsoft.com/office/officeart/2005/8/layout/cycle4"/>
    <dgm:cxn modelId="{7E674455-EF71-4B07-A7A2-A54DA3B2892C}" type="presParOf" srcId="{3DBC6E7E-B0F4-43E5-8DD0-79EB258B8730}" destId="{8534BBBA-8B72-49C7-A632-768AC3D2D280}" srcOrd="2" destOrd="0" presId="urn:microsoft.com/office/officeart/2005/8/layout/cycle4"/>
    <dgm:cxn modelId="{FE64819A-05C2-452D-8513-D58444DFEFDB}" type="presParOf" srcId="{3DBC6E7E-B0F4-43E5-8DD0-79EB258B8730}" destId="{CD61B925-5974-4829-90C7-72407E297F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CB7F0A-73E2-4D12-AEF0-0C81A58BD00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6C128-87DA-4C85-B1CC-53B3D21FE626}">
      <dgm:prSet phldrT="[Text]"/>
      <dgm:spPr/>
      <dgm:t>
        <a:bodyPr/>
        <a:lstStyle/>
        <a:p>
          <a:endParaRPr lang="en-US" dirty="0"/>
        </a:p>
      </dgm:t>
    </dgm:pt>
    <dgm:pt modelId="{7C1BCE0F-A54D-480D-8F99-370F2FE7DBD3}" type="parTrans" cxnId="{29078158-90D9-48B5-99EA-69ADA9EA3A87}">
      <dgm:prSet/>
      <dgm:spPr/>
      <dgm:t>
        <a:bodyPr/>
        <a:lstStyle/>
        <a:p>
          <a:endParaRPr lang="en-US"/>
        </a:p>
      </dgm:t>
    </dgm:pt>
    <dgm:pt modelId="{62BA3776-7715-440F-941F-5099AC848E52}" type="sibTrans" cxnId="{29078158-90D9-48B5-99EA-69ADA9EA3A87}">
      <dgm:prSet/>
      <dgm:spPr/>
      <dgm:t>
        <a:bodyPr/>
        <a:lstStyle/>
        <a:p>
          <a:endParaRPr lang="en-US"/>
        </a:p>
      </dgm:t>
    </dgm:pt>
    <dgm:pt modelId="{208EC0A7-CA00-4B3E-B800-559EBD5646BE}">
      <dgm:prSet phldrT="[Text]"/>
      <dgm:spPr/>
      <dgm:t>
        <a:bodyPr/>
        <a:lstStyle/>
        <a:p>
          <a:endParaRPr lang="en-US" dirty="0"/>
        </a:p>
      </dgm:t>
    </dgm:pt>
    <dgm:pt modelId="{FFDDF580-B00B-4F8D-814D-3E170EB9C4E8}" type="parTrans" cxnId="{0C8E35CC-C23D-47F5-BBA7-6884BCAA510B}">
      <dgm:prSet/>
      <dgm:spPr/>
      <dgm:t>
        <a:bodyPr/>
        <a:lstStyle/>
        <a:p>
          <a:endParaRPr lang="en-US"/>
        </a:p>
      </dgm:t>
    </dgm:pt>
    <dgm:pt modelId="{CD34238A-1B40-4C3D-86E9-A1D22621CE4A}" type="sibTrans" cxnId="{0C8E35CC-C23D-47F5-BBA7-6884BCAA510B}">
      <dgm:prSet/>
      <dgm:spPr/>
      <dgm:t>
        <a:bodyPr/>
        <a:lstStyle/>
        <a:p>
          <a:endParaRPr lang="en-US"/>
        </a:p>
      </dgm:t>
    </dgm:pt>
    <dgm:pt modelId="{04753D74-641D-4FCD-A008-08A3F08E3D6C}">
      <dgm:prSet phldrT="[Text]"/>
      <dgm:spPr/>
      <dgm:t>
        <a:bodyPr/>
        <a:lstStyle/>
        <a:p>
          <a:endParaRPr lang="en-US" dirty="0"/>
        </a:p>
      </dgm:t>
    </dgm:pt>
    <dgm:pt modelId="{8F24870E-CDF3-4576-A292-059C1E02069F}" type="parTrans" cxnId="{4E08CDD8-75CD-447C-988F-2DE3BC71778D}">
      <dgm:prSet/>
      <dgm:spPr/>
      <dgm:t>
        <a:bodyPr/>
        <a:lstStyle/>
        <a:p>
          <a:endParaRPr lang="en-US"/>
        </a:p>
      </dgm:t>
    </dgm:pt>
    <dgm:pt modelId="{392DC9E4-2643-4E8F-A089-F8687F144E45}" type="sibTrans" cxnId="{4E08CDD8-75CD-447C-988F-2DE3BC71778D}">
      <dgm:prSet/>
      <dgm:spPr/>
      <dgm:t>
        <a:bodyPr/>
        <a:lstStyle/>
        <a:p>
          <a:endParaRPr lang="en-US"/>
        </a:p>
      </dgm:t>
    </dgm:pt>
    <dgm:pt modelId="{EDE0534E-0462-4C47-9AC5-4B9F80DFD46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54DD5A-D4F3-4709-919D-BA8B3D2341DC}" type="parTrans" cxnId="{0C56270F-1FCA-48E9-AD25-CDEEEFFA645B}">
      <dgm:prSet/>
      <dgm:spPr/>
      <dgm:t>
        <a:bodyPr/>
        <a:lstStyle/>
        <a:p>
          <a:endParaRPr lang="en-US"/>
        </a:p>
      </dgm:t>
    </dgm:pt>
    <dgm:pt modelId="{89EE2F04-F856-4C36-9586-7F3161DEFB86}" type="sibTrans" cxnId="{0C56270F-1FCA-48E9-AD25-CDEEEFFA645B}">
      <dgm:prSet/>
      <dgm:spPr/>
      <dgm:t>
        <a:bodyPr/>
        <a:lstStyle/>
        <a:p>
          <a:endParaRPr lang="en-US"/>
        </a:p>
      </dgm:t>
    </dgm:pt>
    <dgm:pt modelId="{D1A62463-ED10-469C-96DF-5FFA637F3466}">
      <dgm:prSet phldrT="[Text]"/>
      <dgm:spPr/>
      <dgm:t>
        <a:bodyPr/>
        <a:lstStyle/>
        <a:p>
          <a:endParaRPr lang="en-US" dirty="0"/>
        </a:p>
      </dgm:t>
    </dgm:pt>
    <dgm:pt modelId="{2E7567C5-851D-48C7-90DC-58600E173472}" type="parTrans" cxnId="{04745E14-8FF5-4D9A-8A4D-3E70EE9106CF}">
      <dgm:prSet/>
      <dgm:spPr/>
      <dgm:t>
        <a:bodyPr/>
        <a:lstStyle/>
        <a:p>
          <a:endParaRPr lang="en-US"/>
        </a:p>
      </dgm:t>
    </dgm:pt>
    <dgm:pt modelId="{4D111E6C-9825-4526-A9E7-C4E5C1BA5259}" type="sibTrans" cxnId="{04745E14-8FF5-4D9A-8A4D-3E70EE9106CF}">
      <dgm:prSet/>
      <dgm:spPr/>
      <dgm:t>
        <a:bodyPr/>
        <a:lstStyle/>
        <a:p>
          <a:endParaRPr lang="en-US"/>
        </a:p>
      </dgm:t>
    </dgm:pt>
    <dgm:pt modelId="{B941E201-2BF8-46D3-BB15-F4C53C108591}" type="pres">
      <dgm:prSet presAssocID="{84CB7F0A-73E2-4D12-AEF0-0C81A58BD00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B3B98E6-C3B6-43D6-9C33-D08F572B4B11}" type="pres">
      <dgm:prSet presAssocID="{84CB7F0A-73E2-4D12-AEF0-0C81A58BD004}" presName="cycle" presStyleCnt="0"/>
      <dgm:spPr/>
    </dgm:pt>
    <dgm:pt modelId="{C41786D8-1C6C-4245-8E50-FA7CA743C8FB}" type="pres">
      <dgm:prSet presAssocID="{84CB7F0A-73E2-4D12-AEF0-0C81A58BD004}" presName="centerShape" presStyleCnt="0"/>
      <dgm:spPr/>
    </dgm:pt>
    <dgm:pt modelId="{FF3C957D-4B52-4AA3-97E6-C675F5F11E35}" type="pres">
      <dgm:prSet presAssocID="{84CB7F0A-73E2-4D12-AEF0-0C81A58BD004}" presName="connSite" presStyleLbl="node1" presStyleIdx="0" presStyleCnt="6"/>
      <dgm:spPr/>
    </dgm:pt>
    <dgm:pt modelId="{4C6FB0A2-1DAC-4F2B-B98F-8AF0E767565F}" type="pres">
      <dgm:prSet presAssocID="{84CB7F0A-73E2-4D12-AEF0-0C81A58BD004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EA8474E-1384-4B56-BE0B-DA5705B9640D}" type="pres">
      <dgm:prSet presAssocID="{7C1BCE0F-A54D-480D-8F99-370F2FE7DBD3}" presName="Name25" presStyleLbl="parChTrans1D1" presStyleIdx="0" presStyleCnt="5"/>
      <dgm:spPr/>
    </dgm:pt>
    <dgm:pt modelId="{5E55CFE6-7AED-4B0B-95F8-279E8E44CDF7}" type="pres">
      <dgm:prSet presAssocID="{97C6C128-87DA-4C85-B1CC-53B3D21FE626}" presName="node" presStyleCnt="0"/>
      <dgm:spPr/>
    </dgm:pt>
    <dgm:pt modelId="{3EEBFB3B-7408-4E05-86C5-EBB5FC483860}" type="pres">
      <dgm:prSet presAssocID="{97C6C128-87DA-4C85-B1CC-53B3D21FE626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C477A98E-8A28-4080-8F18-742DA796D41D}" type="pres">
      <dgm:prSet presAssocID="{97C6C128-87DA-4C85-B1CC-53B3D21FE626}" presName="childNode" presStyleLbl="revTx" presStyleIdx="0" presStyleCnt="0">
        <dgm:presLayoutVars>
          <dgm:bulletEnabled val="1"/>
        </dgm:presLayoutVars>
      </dgm:prSet>
      <dgm:spPr/>
    </dgm:pt>
    <dgm:pt modelId="{441DED0C-6AB6-4339-81ED-95E8DF8C4569}" type="pres">
      <dgm:prSet presAssocID="{FFDDF580-B00B-4F8D-814D-3E170EB9C4E8}" presName="Name25" presStyleLbl="parChTrans1D1" presStyleIdx="1" presStyleCnt="5"/>
      <dgm:spPr/>
    </dgm:pt>
    <dgm:pt modelId="{C7F6249E-565A-4E69-831A-747BCF0BA45A}" type="pres">
      <dgm:prSet presAssocID="{208EC0A7-CA00-4B3E-B800-559EBD5646BE}" presName="node" presStyleCnt="0"/>
      <dgm:spPr/>
    </dgm:pt>
    <dgm:pt modelId="{0CCCDBD4-15F4-4223-94E6-679070C9F043}" type="pres">
      <dgm:prSet presAssocID="{208EC0A7-CA00-4B3E-B800-559EBD5646BE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D3153934-B008-40F6-A1EE-D623004596D6}" type="pres">
      <dgm:prSet presAssocID="{208EC0A7-CA00-4B3E-B800-559EBD5646BE}" presName="childNode" presStyleLbl="revTx" presStyleIdx="0" presStyleCnt="0">
        <dgm:presLayoutVars>
          <dgm:bulletEnabled val="1"/>
        </dgm:presLayoutVars>
      </dgm:prSet>
      <dgm:spPr/>
    </dgm:pt>
    <dgm:pt modelId="{B124026F-B278-4CDE-8196-2D06723DCBA1}" type="pres">
      <dgm:prSet presAssocID="{8F24870E-CDF3-4576-A292-059C1E02069F}" presName="Name25" presStyleLbl="parChTrans1D1" presStyleIdx="2" presStyleCnt="5"/>
      <dgm:spPr/>
    </dgm:pt>
    <dgm:pt modelId="{D376925C-B0A3-4D1C-B6CB-A97C05305CE3}" type="pres">
      <dgm:prSet presAssocID="{04753D74-641D-4FCD-A008-08A3F08E3D6C}" presName="node" presStyleCnt="0"/>
      <dgm:spPr/>
    </dgm:pt>
    <dgm:pt modelId="{5F226791-D404-4A87-A86F-1635C6258AF3}" type="pres">
      <dgm:prSet presAssocID="{04753D74-641D-4FCD-A008-08A3F08E3D6C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22FEB174-737E-4D5D-A618-149A00755183}" type="pres">
      <dgm:prSet presAssocID="{04753D74-641D-4FCD-A008-08A3F08E3D6C}" presName="childNode" presStyleLbl="revTx" presStyleIdx="0" presStyleCnt="0">
        <dgm:presLayoutVars>
          <dgm:bulletEnabled val="1"/>
        </dgm:presLayoutVars>
      </dgm:prSet>
      <dgm:spPr/>
    </dgm:pt>
    <dgm:pt modelId="{488D8656-40B0-44D4-856B-E4B3C035799F}" type="pres">
      <dgm:prSet presAssocID="{AE54DD5A-D4F3-4709-919D-BA8B3D2341DC}" presName="Name25" presStyleLbl="parChTrans1D1" presStyleIdx="3" presStyleCnt="5"/>
      <dgm:spPr/>
    </dgm:pt>
    <dgm:pt modelId="{F0708FB8-E4BF-4948-8142-24E508DE46CE}" type="pres">
      <dgm:prSet presAssocID="{EDE0534E-0462-4C47-9AC5-4B9F80DFD463}" presName="node" presStyleCnt="0"/>
      <dgm:spPr/>
    </dgm:pt>
    <dgm:pt modelId="{0C835513-565C-49A2-99CB-0EDDA60547EA}" type="pres">
      <dgm:prSet presAssocID="{EDE0534E-0462-4C47-9AC5-4B9F80DFD463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3A8B2824-8788-44C6-8DD6-46A7EAFD10B2}" type="pres">
      <dgm:prSet presAssocID="{EDE0534E-0462-4C47-9AC5-4B9F80DFD463}" presName="childNode" presStyleLbl="revTx" presStyleIdx="0" presStyleCnt="0">
        <dgm:presLayoutVars>
          <dgm:bulletEnabled val="1"/>
        </dgm:presLayoutVars>
      </dgm:prSet>
      <dgm:spPr/>
    </dgm:pt>
    <dgm:pt modelId="{6A499CBE-A6AF-4053-9DA1-84F745A57408}" type="pres">
      <dgm:prSet presAssocID="{2E7567C5-851D-48C7-90DC-58600E173472}" presName="Name25" presStyleLbl="parChTrans1D1" presStyleIdx="4" presStyleCnt="5"/>
      <dgm:spPr/>
    </dgm:pt>
    <dgm:pt modelId="{EB85806F-712B-4027-9836-649FAA1AE64B}" type="pres">
      <dgm:prSet presAssocID="{D1A62463-ED10-469C-96DF-5FFA637F3466}" presName="node" presStyleCnt="0"/>
      <dgm:spPr/>
    </dgm:pt>
    <dgm:pt modelId="{2939F875-0BE7-4534-8A9F-450980F71FCF}" type="pres">
      <dgm:prSet presAssocID="{D1A62463-ED10-469C-96DF-5FFA637F3466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8C684565-AC67-4244-86F8-99E6341836C8}" type="pres">
      <dgm:prSet presAssocID="{D1A62463-ED10-469C-96DF-5FFA637F346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C75D00E-F8E4-4517-B976-20B3C03B75A6}" type="presOf" srcId="{2E7567C5-851D-48C7-90DC-58600E173472}" destId="{6A499CBE-A6AF-4053-9DA1-84F745A57408}" srcOrd="0" destOrd="0" presId="urn:microsoft.com/office/officeart/2005/8/layout/radial2"/>
    <dgm:cxn modelId="{0C56270F-1FCA-48E9-AD25-CDEEEFFA645B}" srcId="{84CB7F0A-73E2-4D12-AEF0-0C81A58BD004}" destId="{EDE0534E-0462-4C47-9AC5-4B9F80DFD463}" srcOrd="3" destOrd="0" parTransId="{AE54DD5A-D4F3-4709-919D-BA8B3D2341DC}" sibTransId="{89EE2F04-F856-4C36-9586-7F3161DEFB86}"/>
    <dgm:cxn modelId="{04745E14-8FF5-4D9A-8A4D-3E70EE9106CF}" srcId="{84CB7F0A-73E2-4D12-AEF0-0C81A58BD004}" destId="{D1A62463-ED10-469C-96DF-5FFA637F3466}" srcOrd="4" destOrd="0" parTransId="{2E7567C5-851D-48C7-90DC-58600E173472}" sibTransId="{4D111E6C-9825-4526-A9E7-C4E5C1BA5259}"/>
    <dgm:cxn modelId="{2EEFF823-350D-4813-B3CF-4B768A57A2BA}" type="presOf" srcId="{7C1BCE0F-A54D-480D-8F99-370F2FE7DBD3}" destId="{CEA8474E-1384-4B56-BE0B-DA5705B9640D}" srcOrd="0" destOrd="0" presId="urn:microsoft.com/office/officeart/2005/8/layout/radial2"/>
    <dgm:cxn modelId="{1C2D572B-BB9B-443D-8B20-F0C6AA52DB2D}" type="presOf" srcId="{EDE0534E-0462-4C47-9AC5-4B9F80DFD463}" destId="{0C835513-565C-49A2-99CB-0EDDA60547EA}" srcOrd="0" destOrd="0" presId="urn:microsoft.com/office/officeart/2005/8/layout/radial2"/>
    <dgm:cxn modelId="{57B0E338-F1A5-4D14-9D69-114DAD9DB886}" type="presOf" srcId="{208EC0A7-CA00-4B3E-B800-559EBD5646BE}" destId="{0CCCDBD4-15F4-4223-94E6-679070C9F043}" srcOrd="0" destOrd="0" presId="urn:microsoft.com/office/officeart/2005/8/layout/radial2"/>
    <dgm:cxn modelId="{5204233C-8E63-4C2F-A41D-141BB290A65A}" type="presOf" srcId="{97C6C128-87DA-4C85-B1CC-53B3D21FE626}" destId="{3EEBFB3B-7408-4E05-86C5-EBB5FC483860}" srcOrd="0" destOrd="0" presId="urn:microsoft.com/office/officeart/2005/8/layout/radial2"/>
    <dgm:cxn modelId="{53267D5B-0529-4E34-BADD-FF4481592E3E}" type="presOf" srcId="{84CB7F0A-73E2-4D12-AEF0-0C81A58BD004}" destId="{B941E201-2BF8-46D3-BB15-F4C53C108591}" srcOrd="0" destOrd="0" presId="urn:microsoft.com/office/officeart/2005/8/layout/radial2"/>
    <dgm:cxn modelId="{B0B0FD69-1E22-4931-9707-07473E80EF13}" type="presOf" srcId="{AE54DD5A-D4F3-4709-919D-BA8B3D2341DC}" destId="{488D8656-40B0-44D4-856B-E4B3C035799F}" srcOrd="0" destOrd="0" presId="urn:microsoft.com/office/officeart/2005/8/layout/radial2"/>
    <dgm:cxn modelId="{EBB7AD50-A910-48EB-96DC-FF53099D8529}" type="presOf" srcId="{D1A62463-ED10-469C-96DF-5FFA637F3466}" destId="{2939F875-0BE7-4534-8A9F-450980F71FCF}" srcOrd="0" destOrd="0" presId="urn:microsoft.com/office/officeart/2005/8/layout/radial2"/>
    <dgm:cxn modelId="{AC63A377-0415-4274-915D-7ACD21962AEC}" type="presOf" srcId="{8F24870E-CDF3-4576-A292-059C1E02069F}" destId="{B124026F-B278-4CDE-8196-2D06723DCBA1}" srcOrd="0" destOrd="0" presId="urn:microsoft.com/office/officeart/2005/8/layout/radial2"/>
    <dgm:cxn modelId="{29078158-90D9-48B5-99EA-69ADA9EA3A87}" srcId="{84CB7F0A-73E2-4D12-AEF0-0C81A58BD004}" destId="{97C6C128-87DA-4C85-B1CC-53B3D21FE626}" srcOrd="0" destOrd="0" parTransId="{7C1BCE0F-A54D-480D-8F99-370F2FE7DBD3}" sibTransId="{62BA3776-7715-440F-941F-5099AC848E52}"/>
    <dgm:cxn modelId="{AE09D7B6-BA25-42AB-9A96-53F8C7463D1E}" type="presOf" srcId="{FFDDF580-B00B-4F8D-814D-3E170EB9C4E8}" destId="{441DED0C-6AB6-4339-81ED-95E8DF8C4569}" srcOrd="0" destOrd="0" presId="urn:microsoft.com/office/officeart/2005/8/layout/radial2"/>
    <dgm:cxn modelId="{0C8E35CC-C23D-47F5-BBA7-6884BCAA510B}" srcId="{84CB7F0A-73E2-4D12-AEF0-0C81A58BD004}" destId="{208EC0A7-CA00-4B3E-B800-559EBD5646BE}" srcOrd="1" destOrd="0" parTransId="{FFDDF580-B00B-4F8D-814D-3E170EB9C4E8}" sibTransId="{CD34238A-1B40-4C3D-86E9-A1D22621CE4A}"/>
    <dgm:cxn modelId="{4E08CDD8-75CD-447C-988F-2DE3BC71778D}" srcId="{84CB7F0A-73E2-4D12-AEF0-0C81A58BD004}" destId="{04753D74-641D-4FCD-A008-08A3F08E3D6C}" srcOrd="2" destOrd="0" parTransId="{8F24870E-CDF3-4576-A292-059C1E02069F}" sibTransId="{392DC9E4-2643-4E8F-A089-F8687F144E45}"/>
    <dgm:cxn modelId="{13DCE4D9-8A32-473F-BDF0-9E965EF498B0}" type="presOf" srcId="{04753D74-641D-4FCD-A008-08A3F08E3D6C}" destId="{5F226791-D404-4A87-A86F-1635C6258AF3}" srcOrd="0" destOrd="0" presId="urn:microsoft.com/office/officeart/2005/8/layout/radial2"/>
    <dgm:cxn modelId="{FF0F531B-2C0D-48F3-BAA4-ADDA127FF2D9}" type="presParOf" srcId="{B941E201-2BF8-46D3-BB15-F4C53C108591}" destId="{DB3B98E6-C3B6-43D6-9C33-D08F572B4B11}" srcOrd="0" destOrd="0" presId="urn:microsoft.com/office/officeart/2005/8/layout/radial2"/>
    <dgm:cxn modelId="{F5F1A603-E314-4A6E-9B0C-86ED69EA8050}" type="presParOf" srcId="{DB3B98E6-C3B6-43D6-9C33-D08F572B4B11}" destId="{C41786D8-1C6C-4245-8E50-FA7CA743C8FB}" srcOrd="0" destOrd="0" presId="urn:microsoft.com/office/officeart/2005/8/layout/radial2"/>
    <dgm:cxn modelId="{339AF0E1-BF92-4EF4-A55B-9C9C4795C47F}" type="presParOf" srcId="{C41786D8-1C6C-4245-8E50-FA7CA743C8FB}" destId="{FF3C957D-4B52-4AA3-97E6-C675F5F11E35}" srcOrd="0" destOrd="0" presId="urn:microsoft.com/office/officeart/2005/8/layout/radial2"/>
    <dgm:cxn modelId="{4AD05397-3066-4977-B02B-55C781770D82}" type="presParOf" srcId="{C41786D8-1C6C-4245-8E50-FA7CA743C8FB}" destId="{4C6FB0A2-1DAC-4F2B-B98F-8AF0E767565F}" srcOrd="1" destOrd="0" presId="urn:microsoft.com/office/officeart/2005/8/layout/radial2"/>
    <dgm:cxn modelId="{6ACE3278-EF94-4B6A-BB00-DD90078C898A}" type="presParOf" srcId="{DB3B98E6-C3B6-43D6-9C33-D08F572B4B11}" destId="{CEA8474E-1384-4B56-BE0B-DA5705B9640D}" srcOrd="1" destOrd="0" presId="urn:microsoft.com/office/officeart/2005/8/layout/radial2"/>
    <dgm:cxn modelId="{F2D0652C-A150-490A-9AE1-F29D96E5DB27}" type="presParOf" srcId="{DB3B98E6-C3B6-43D6-9C33-D08F572B4B11}" destId="{5E55CFE6-7AED-4B0B-95F8-279E8E44CDF7}" srcOrd="2" destOrd="0" presId="urn:microsoft.com/office/officeart/2005/8/layout/radial2"/>
    <dgm:cxn modelId="{0A2218C1-A839-4B96-8380-307689662571}" type="presParOf" srcId="{5E55CFE6-7AED-4B0B-95F8-279E8E44CDF7}" destId="{3EEBFB3B-7408-4E05-86C5-EBB5FC483860}" srcOrd="0" destOrd="0" presId="urn:microsoft.com/office/officeart/2005/8/layout/radial2"/>
    <dgm:cxn modelId="{6043E491-1549-4188-85DB-58B160D7FA68}" type="presParOf" srcId="{5E55CFE6-7AED-4B0B-95F8-279E8E44CDF7}" destId="{C477A98E-8A28-4080-8F18-742DA796D41D}" srcOrd="1" destOrd="0" presId="urn:microsoft.com/office/officeart/2005/8/layout/radial2"/>
    <dgm:cxn modelId="{C18DE172-E15F-4979-852E-5CB82E61254F}" type="presParOf" srcId="{DB3B98E6-C3B6-43D6-9C33-D08F572B4B11}" destId="{441DED0C-6AB6-4339-81ED-95E8DF8C4569}" srcOrd="3" destOrd="0" presId="urn:microsoft.com/office/officeart/2005/8/layout/radial2"/>
    <dgm:cxn modelId="{2698EDC0-DE6A-4796-85B6-2C6FB6B51487}" type="presParOf" srcId="{DB3B98E6-C3B6-43D6-9C33-D08F572B4B11}" destId="{C7F6249E-565A-4E69-831A-747BCF0BA45A}" srcOrd="4" destOrd="0" presId="urn:microsoft.com/office/officeart/2005/8/layout/radial2"/>
    <dgm:cxn modelId="{476E125F-659C-4E7E-BB87-088DAD7E5035}" type="presParOf" srcId="{C7F6249E-565A-4E69-831A-747BCF0BA45A}" destId="{0CCCDBD4-15F4-4223-94E6-679070C9F043}" srcOrd="0" destOrd="0" presId="urn:microsoft.com/office/officeart/2005/8/layout/radial2"/>
    <dgm:cxn modelId="{3EBFA805-C1AE-4F2C-A5FA-B3DEC3D22F82}" type="presParOf" srcId="{C7F6249E-565A-4E69-831A-747BCF0BA45A}" destId="{D3153934-B008-40F6-A1EE-D623004596D6}" srcOrd="1" destOrd="0" presId="urn:microsoft.com/office/officeart/2005/8/layout/radial2"/>
    <dgm:cxn modelId="{7741672A-3807-4AB8-B748-7B5586BFFABB}" type="presParOf" srcId="{DB3B98E6-C3B6-43D6-9C33-D08F572B4B11}" destId="{B124026F-B278-4CDE-8196-2D06723DCBA1}" srcOrd="5" destOrd="0" presId="urn:microsoft.com/office/officeart/2005/8/layout/radial2"/>
    <dgm:cxn modelId="{ECBC8AE0-8088-4991-8D0B-99AC13EA49E0}" type="presParOf" srcId="{DB3B98E6-C3B6-43D6-9C33-D08F572B4B11}" destId="{D376925C-B0A3-4D1C-B6CB-A97C05305CE3}" srcOrd="6" destOrd="0" presId="urn:microsoft.com/office/officeart/2005/8/layout/radial2"/>
    <dgm:cxn modelId="{64396033-F56E-4F9B-9198-E91528F6E846}" type="presParOf" srcId="{D376925C-B0A3-4D1C-B6CB-A97C05305CE3}" destId="{5F226791-D404-4A87-A86F-1635C6258AF3}" srcOrd="0" destOrd="0" presId="urn:microsoft.com/office/officeart/2005/8/layout/radial2"/>
    <dgm:cxn modelId="{E9A565E8-7620-4833-970A-99CE0F35D0A8}" type="presParOf" srcId="{D376925C-B0A3-4D1C-B6CB-A97C05305CE3}" destId="{22FEB174-737E-4D5D-A618-149A00755183}" srcOrd="1" destOrd="0" presId="urn:microsoft.com/office/officeart/2005/8/layout/radial2"/>
    <dgm:cxn modelId="{833EE4DE-9706-4D85-AA81-7E9069447039}" type="presParOf" srcId="{DB3B98E6-C3B6-43D6-9C33-D08F572B4B11}" destId="{488D8656-40B0-44D4-856B-E4B3C035799F}" srcOrd="7" destOrd="0" presId="urn:microsoft.com/office/officeart/2005/8/layout/radial2"/>
    <dgm:cxn modelId="{0D832555-CFE9-4700-92A4-8A48D31EAA80}" type="presParOf" srcId="{DB3B98E6-C3B6-43D6-9C33-D08F572B4B11}" destId="{F0708FB8-E4BF-4948-8142-24E508DE46CE}" srcOrd="8" destOrd="0" presId="urn:microsoft.com/office/officeart/2005/8/layout/radial2"/>
    <dgm:cxn modelId="{7719EB99-878D-4C43-91E7-8501765FA59C}" type="presParOf" srcId="{F0708FB8-E4BF-4948-8142-24E508DE46CE}" destId="{0C835513-565C-49A2-99CB-0EDDA60547EA}" srcOrd="0" destOrd="0" presId="urn:microsoft.com/office/officeart/2005/8/layout/radial2"/>
    <dgm:cxn modelId="{B47B68E3-D315-4AD1-83DA-40C67F30A09E}" type="presParOf" srcId="{F0708FB8-E4BF-4948-8142-24E508DE46CE}" destId="{3A8B2824-8788-44C6-8DD6-46A7EAFD10B2}" srcOrd="1" destOrd="0" presId="urn:microsoft.com/office/officeart/2005/8/layout/radial2"/>
    <dgm:cxn modelId="{03F0AEE8-AECF-4C55-AE66-BE4E8C715962}" type="presParOf" srcId="{DB3B98E6-C3B6-43D6-9C33-D08F572B4B11}" destId="{6A499CBE-A6AF-4053-9DA1-84F745A57408}" srcOrd="9" destOrd="0" presId="urn:microsoft.com/office/officeart/2005/8/layout/radial2"/>
    <dgm:cxn modelId="{C2BF5282-A971-4DB9-8F23-5D41388647C0}" type="presParOf" srcId="{DB3B98E6-C3B6-43D6-9C33-D08F572B4B11}" destId="{EB85806F-712B-4027-9836-649FAA1AE64B}" srcOrd="10" destOrd="0" presId="urn:microsoft.com/office/officeart/2005/8/layout/radial2"/>
    <dgm:cxn modelId="{940490E7-29F8-4F76-9CA0-129E14B2D8D9}" type="presParOf" srcId="{EB85806F-712B-4027-9836-649FAA1AE64B}" destId="{2939F875-0BE7-4534-8A9F-450980F71FCF}" srcOrd="0" destOrd="0" presId="urn:microsoft.com/office/officeart/2005/8/layout/radial2"/>
    <dgm:cxn modelId="{FC0938C8-2192-4B97-A8DF-D52F42E188A0}" type="presParOf" srcId="{EB85806F-712B-4027-9836-649FAA1AE64B}" destId="{8C684565-AC67-4244-86F8-99E6341836C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/>
      <dgm:spPr/>
      <dgm:t>
        <a:bodyPr/>
        <a:lstStyle/>
        <a:p>
          <a:r>
            <a:rPr lang="zh-CN" altLang="en-US" dirty="0"/>
            <a:t>弹性云主机</a:t>
          </a:r>
          <a:endParaRPr lang="en-US" dirty="0"/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/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/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/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/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/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/>
        </a:p>
      </dgm:t>
    </dgm:pt>
    <dgm:pt modelId="{EEE33346-8F48-4BFD-9411-1FB2B1F6DC4F}">
      <dgm:prSet phldrT="[Text]"/>
      <dgm:spPr/>
      <dgm:t>
        <a:bodyPr/>
        <a:lstStyle/>
        <a:p>
          <a:r>
            <a:rPr lang="zh-CN" altLang="en-US" dirty="0"/>
            <a:t>裸金属云主机</a:t>
          </a:r>
          <a:endParaRPr lang="en-US" dirty="0"/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/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/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/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/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/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/>
        </a:p>
      </dgm:t>
    </dgm:pt>
    <dgm:pt modelId="{55E9991A-BE34-41BF-A176-B4241CF16D22}">
      <dgm:prSet phldrT="[Text]"/>
      <dgm:spPr/>
      <dgm:t>
        <a:bodyPr/>
        <a:lstStyle/>
        <a:p>
          <a:r>
            <a:rPr lang="zh-CN" altLang="en-US" dirty="0"/>
            <a:t>自建基础构架</a:t>
          </a:r>
          <a:endParaRPr lang="en-US" dirty="0"/>
        </a:p>
      </dgm:t>
    </dgm:pt>
    <dgm:pt modelId="{464589DC-B7F4-4CE5-B4F4-03959C957004}" type="parTrans" cxnId="{E256E97C-75F8-4722-90C4-9F66CFBD6C64}">
      <dgm:prSet/>
      <dgm:spPr/>
      <dgm:t>
        <a:bodyPr/>
        <a:lstStyle/>
        <a:p>
          <a:endParaRPr lang="en-US"/>
        </a:p>
      </dgm:t>
    </dgm:pt>
    <dgm:pt modelId="{6AA9B4A5-FAF5-40A1-92A4-BA7CADF65A22}" type="sibTrans" cxnId="{E256E97C-75F8-4722-90C4-9F66CFBD6C64}">
      <dgm:prSet/>
      <dgm:spPr/>
      <dgm:t>
        <a:bodyPr/>
        <a:lstStyle/>
        <a:p>
          <a:endParaRPr lang="en-US"/>
        </a:p>
      </dgm:t>
    </dgm:pt>
    <dgm:pt modelId="{4A6060EE-5AD0-4854-80D8-CDF667C39E8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29D5FB-24DA-4FA3-976B-058CDB69767B}" type="parTrans" cxnId="{7517BF0A-DEDE-4C55-B396-10F2A11474E9}">
      <dgm:prSet/>
      <dgm:spPr/>
      <dgm:t>
        <a:bodyPr/>
        <a:lstStyle/>
        <a:p>
          <a:endParaRPr lang="en-US"/>
        </a:p>
      </dgm:t>
    </dgm:pt>
    <dgm:pt modelId="{0D677026-DD9F-4D91-89BF-5C6B9250C97F}" type="sibTrans" cxnId="{7517BF0A-DEDE-4C55-B396-10F2A11474E9}">
      <dgm:prSet/>
      <dgm:spPr/>
      <dgm:t>
        <a:bodyPr/>
        <a:lstStyle/>
        <a:p>
          <a:endParaRPr lang="en-US"/>
        </a:p>
      </dgm:t>
    </dgm:pt>
    <dgm:pt modelId="{47253EFE-6743-4F71-81F0-776F289823CC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61D84-7DAA-41F2-86BC-8D2251E1B4F0}" type="parTrans" cxnId="{F88ED90B-7F3E-4CD1-A39B-B1A0D875971E}">
      <dgm:prSet/>
      <dgm:spPr/>
      <dgm:t>
        <a:bodyPr/>
        <a:lstStyle/>
        <a:p>
          <a:endParaRPr lang="en-US"/>
        </a:p>
      </dgm:t>
    </dgm:pt>
    <dgm:pt modelId="{6BF9AD6B-DD56-4027-A933-93B1E9BF9850}" type="sibTrans" cxnId="{F88ED90B-7F3E-4CD1-A39B-B1A0D875971E}">
      <dgm:prSet/>
      <dgm:spPr/>
      <dgm:t>
        <a:bodyPr/>
        <a:lstStyle/>
        <a:p>
          <a:endParaRPr lang="en-US"/>
        </a:p>
      </dgm:t>
    </dgm:pt>
    <dgm:pt modelId="{1DC34091-FD44-429F-BB50-77FF2B991B93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98A00-53B7-41D4-ADEF-C010C7DF1E1C}" type="parTrans" cxnId="{8AC13173-EDB8-4FB2-BCB8-53EA9EA975D3}">
      <dgm:prSet/>
      <dgm:spPr/>
      <dgm:t>
        <a:bodyPr/>
        <a:lstStyle/>
        <a:p>
          <a:endParaRPr lang="en-US"/>
        </a:p>
      </dgm:t>
    </dgm:pt>
    <dgm:pt modelId="{5D8DB0B4-3575-46A5-B3BB-189BABCDA0BF}" type="sibTrans" cxnId="{8AC13173-EDB8-4FB2-BCB8-53EA9EA975D3}">
      <dgm:prSet/>
      <dgm:spPr/>
      <dgm:t>
        <a:bodyPr/>
        <a:lstStyle/>
        <a:p>
          <a:endParaRPr lang="en-US"/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3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3">
        <dgm:presLayoutVars>
          <dgm:bulletEnabled val="1"/>
        </dgm:presLayoutVars>
      </dgm:prSet>
      <dgm:spPr/>
    </dgm:pt>
    <dgm:pt modelId="{6F335DC1-37EE-4F01-A2B0-A92E01D1A29B}" type="pres">
      <dgm:prSet presAssocID="{140C5AED-1FD5-46FA-900F-E23FC4BAEC30}" presName="space" presStyleCnt="0"/>
      <dgm:spPr/>
    </dgm:pt>
    <dgm:pt modelId="{41A519D5-4918-4B83-BBAE-F33E98FBFE96}" type="pres">
      <dgm:prSet presAssocID="{55E9991A-BE34-41BF-A176-B4241CF16D22}" presName="composite" presStyleCnt="0"/>
      <dgm:spPr/>
    </dgm:pt>
    <dgm:pt modelId="{7224BDC8-DC6E-4C96-BA18-ADC2D8CE8850}" type="pres">
      <dgm:prSet presAssocID="{55E9991A-BE34-41BF-A176-B4241CF16D22}" presName="parTx" presStyleLbl="alignNode1" presStyleIdx="2" presStyleCnt="3" custLinFactNeighborX="0">
        <dgm:presLayoutVars>
          <dgm:chMax val="0"/>
          <dgm:chPref val="0"/>
          <dgm:bulletEnabled val="1"/>
        </dgm:presLayoutVars>
      </dgm:prSet>
      <dgm:spPr/>
    </dgm:pt>
    <dgm:pt modelId="{404A15D8-787A-4467-B007-1D94CE5BF7CF}" type="pres">
      <dgm:prSet presAssocID="{55E9991A-BE34-41BF-A176-B4241CF16D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7BF0A-DEDE-4C55-B396-10F2A11474E9}" srcId="{55E9991A-BE34-41BF-A176-B4241CF16D22}" destId="{4A6060EE-5AD0-4854-80D8-CDF667C39E85}" srcOrd="0" destOrd="0" parTransId="{D829D5FB-24DA-4FA3-976B-058CDB69767B}" sibTransId="{0D677026-DD9F-4D91-89BF-5C6B9250C97F}"/>
    <dgm:cxn modelId="{F88ED90B-7F3E-4CD1-A39B-B1A0D875971E}" srcId="{55E9991A-BE34-41BF-A176-B4241CF16D22}" destId="{47253EFE-6743-4F71-81F0-776F289823CC}" srcOrd="1" destOrd="0" parTransId="{55A61D84-7DAA-41F2-86BC-8D2251E1B4F0}" sibTransId="{6BF9AD6B-DD56-4027-A933-93B1E9BF9850}"/>
    <dgm:cxn modelId="{AD760E13-5EED-489C-8CA6-F46DDDFF98E6}" type="presOf" srcId="{47253EFE-6743-4F71-81F0-776F289823CC}" destId="{404A15D8-787A-4467-B007-1D94CE5BF7CF}" srcOrd="0" destOrd="1" presId="urn:microsoft.com/office/officeart/2005/8/layout/hList1"/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1A700431-0BC7-4944-BF88-4D51A95EB462}" type="presOf" srcId="{1DC34091-FD44-429F-BB50-77FF2B991B93}" destId="{404A15D8-787A-4467-B007-1D94CE5BF7CF}" srcOrd="0" destOrd="2" presId="urn:microsoft.com/office/officeart/2005/8/layout/hList1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8AC13173-EDB8-4FB2-BCB8-53EA9EA975D3}" srcId="{55E9991A-BE34-41BF-A176-B4241CF16D22}" destId="{1DC34091-FD44-429F-BB50-77FF2B991B93}" srcOrd="2" destOrd="0" parTransId="{77C98A00-53B7-41D4-ADEF-C010C7DF1E1C}" sibTransId="{5D8DB0B4-3575-46A5-B3BB-189BABCDA0BF}"/>
    <dgm:cxn modelId="{C5C91974-AC9E-4FB5-A5E2-355D6D6A454F}" type="presOf" srcId="{55E9991A-BE34-41BF-A176-B4241CF16D22}" destId="{7224BDC8-DC6E-4C96-BA18-ADC2D8CE8850}" srcOrd="0" destOrd="0" presId="urn:microsoft.com/office/officeart/2005/8/layout/hList1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E256E97C-75F8-4722-90C4-9F66CFBD6C64}" srcId="{188E5136-944E-4E11-9CC9-B980917BB0F9}" destId="{55E9991A-BE34-41BF-A176-B4241CF16D22}" srcOrd="2" destOrd="0" parTransId="{464589DC-B7F4-4CE5-B4F4-03959C957004}" sibTransId="{6AA9B4A5-FAF5-40A1-92A4-BA7CADF65A22}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B27B36B7-B065-4EE3-A331-99DF3DE4A128}" type="presOf" srcId="{4A6060EE-5AD0-4854-80D8-CDF667C39E85}" destId="{404A15D8-787A-4467-B007-1D94CE5BF7CF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  <dgm:cxn modelId="{047337A2-375B-4A84-921F-EDC299AF09A8}" type="presParOf" srcId="{64527887-1766-46ED-A480-45CD2497B2F9}" destId="{6F335DC1-37EE-4F01-A2B0-A92E01D1A29B}" srcOrd="3" destOrd="0" presId="urn:microsoft.com/office/officeart/2005/8/layout/hList1"/>
    <dgm:cxn modelId="{62744B3E-9EF5-4623-89A7-D7ABB99A9830}" type="presParOf" srcId="{64527887-1766-46ED-A480-45CD2497B2F9}" destId="{41A519D5-4918-4B83-BBAE-F33E98FBFE96}" srcOrd="4" destOrd="0" presId="urn:microsoft.com/office/officeart/2005/8/layout/hList1"/>
    <dgm:cxn modelId="{4F89EC6B-D37B-4700-B5CA-CEEA34CE5614}" type="presParOf" srcId="{41A519D5-4918-4B83-BBAE-F33E98FBFE96}" destId="{7224BDC8-DC6E-4C96-BA18-ADC2D8CE8850}" srcOrd="0" destOrd="0" presId="urn:microsoft.com/office/officeart/2005/8/layout/hList1"/>
    <dgm:cxn modelId="{B4604CA5-B29A-413B-9F14-1DBD5DCB7EE1}" type="presParOf" srcId="{41A519D5-4918-4B83-BBAE-F33E98FBFE96}" destId="{404A15D8-787A-4467-B007-1D94CE5BF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ctr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ctr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销售站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ctr"/>
        <a:lstStyle/>
        <a:p>
          <a:r>
            <a:rPr lang="zh-CN" altLang="en-US" dirty="0"/>
            <a:t>供应</a:t>
          </a:r>
          <a:br>
            <a:rPr lang="en-US" altLang="zh-CN" dirty="0"/>
          </a:br>
          <a:r>
            <a:rPr lang="zh-CN" altLang="en-US" dirty="0"/>
            <a:t>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20344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97273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120344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71861" custScaleY="120344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D4A8F374-B727-4F78-8A9D-91BEA6ACB200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7CDCA-4F86-41E3-9228-FC15EA0510C2}" type="pres">
      <dgm:prSet presAssocID="{75D8A1A8-B3BC-46EC-B77B-DA292F72EF0A}" presName="hierFlow" presStyleCnt="0"/>
      <dgm:spPr/>
    </dgm:pt>
    <dgm:pt modelId="{39A525A4-E344-4AA6-8356-421EA6B0495B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7D8DBB-BAB4-4C78-A376-527F3549C614}" type="pres">
      <dgm:prSet presAssocID="{FC43B970-3FC6-4316-90DE-BAF2085F59F2}" presName="Name14" presStyleCnt="0"/>
      <dgm:spPr/>
    </dgm:pt>
    <dgm:pt modelId="{7C60D349-6B68-48F9-9B4B-0629EC72915A}" type="pres">
      <dgm:prSet presAssocID="{FC43B970-3FC6-4316-90DE-BAF2085F59F2}" presName="level1Shape" presStyleLbl="node0" presStyleIdx="0" presStyleCnt="1" custScaleX="131302" custScaleY="149096">
        <dgm:presLayoutVars>
          <dgm:chPref val="3"/>
        </dgm:presLayoutVars>
      </dgm:prSet>
      <dgm:spPr/>
    </dgm:pt>
    <dgm:pt modelId="{A503946F-CFE3-465E-B3CC-70C50C44C7D6}" type="pres">
      <dgm:prSet presAssocID="{FC43B970-3FC6-4316-90DE-BAF2085F59F2}" presName="hierChild2" presStyleCnt="0"/>
      <dgm:spPr/>
    </dgm:pt>
    <dgm:pt modelId="{DAB55A9A-5C0E-4164-B7EB-6DF0B73A5C51}" type="pres">
      <dgm:prSet presAssocID="{875971E3-99A1-48D6-B22E-FDBFA8D505FE}" presName="Name19" presStyleLbl="parChTrans1D2" presStyleIdx="0" presStyleCnt="3"/>
      <dgm:spPr/>
    </dgm:pt>
    <dgm:pt modelId="{75AB6F5D-2180-411D-A23A-357340F318C6}" type="pres">
      <dgm:prSet presAssocID="{0A9B53F3-A700-4F86-9936-105F7EC30B6A}" presName="Name21" presStyleCnt="0"/>
      <dgm:spPr/>
    </dgm:pt>
    <dgm:pt modelId="{28755FAC-A538-4A3F-B492-2B71B36E6215}" type="pres">
      <dgm:prSet presAssocID="{0A9B53F3-A700-4F86-9936-105F7EC30B6A}" presName="level2Shape" presStyleLbl="node2" presStyleIdx="0" presStyleCnt="3" custScaleX="86895" custScaleY="86150"/>
      <dgm:spPr/>
    </dgm:pt>
    <dgm:pt modelId="{D69EF319-6994-47BB-92F6-4DFAA9FA7E74}" type="pres">
      <dgm:prSet presAssocID="{0A9B53F3-A700-4F86-9936-105F7EC30B6A}" presName="hierChild3" presStyleCnt="0"/>
      <dgm:spPr/>
    </dgm:pt>
    <dgm:pt modelId="{9FDFD3EC-E4C7-40F7-AE1A-01934851507C}" type="pres">
      <dgm:prSet presAssocID="{B6C433AC-06C1-459B-B37F-7B170B9BD313}" presName="Name19" presStyleLbl="parChTrans1D2" presStyleIdx="1" presStyleCnt="3"/>
      <dgm:spPr/>
    </dgm:pt>
    <dgm:pt modelId="{806285C8-F235-4DB5-B1F3-1F81CC6F404D}" type="pres">
      <dgm:prSet presAssocID="{DCD05207-B00F-4E26-ABC6-D4BCEEE801E5}" presName="Name21" presStyleCnt="0"/>
      <dgm:spPr/>
    </dgm:pt>
    <dgm:pt modelId="{B2841B2B-4149-4EA1-AF33-FE079134CCFC}" type="pres">
      <dgm:prSet presAssocID="{DCD05207-B00F-4E26-ABC6-D4BCEEE801E5}" presName="level2Shape" presStyleLbl="node2" presStyleIdx="1" presStyleCnt="3" custScaleX="131302" custScaleY="149096"/>
      <dgm:spPr/>
    </dgm:pt>
    <dgm:pt modelId="{2AD4703D-7CEF-448A-B59A-2887BEE44CBA}" type="pres">
      <dgm:prSet presAssocID="{DCD05207-B00F-4E26-ABC6-D4BCEEE801E5}" presName="hierChild3" presStyleCnt="0"/>
      <dgm:spPr/>
    </dgm:pt>
    <dgm:pt modelId="{AE432A9D-CD95-4BEC-9CAD-C1EE05124CEE}" type="pres">
      <dgm:prSet presAssocID="{7B857CD1-2BF6-471D-965E-733A9C9A9378}" presName="Name19" presStyleLbl="parChTrans1D2" presStyleIdx="2" presStyleCnt="3"/>
      <dgm:spPr/>
    </dgm:pt>
    <dgm:pt modelId="{D6FE0115-6F3C-441F-97E2-BCC404B7F810}" type="pres">
      <dgm:prSet presAssocID="{4EE26826-47EA-4377-B1E2-C44DE442EF2D}" presName="Name21" presStyleCnt="0"/>
      <dgm:spPr/>
    </dgm:pt>
    <dgm:pt modelId="{D77DE873-8D0A-48E7-AB85-619FC82B9099}" type="pres">
      <dgm:prSet presAssocID="{4EE26826-47EA-4377-B1E2-C44DE442EF2D}" presName="level2Shape" presStyleLbl="node2" presStyleIdx="2" presStyleCnt="3" custScaleX="86895" custScaleY="86150"/>
      <dgm:spPr/>
    </dgm:pt>
    <dgm:pt modelId="{9EDAF561-E7C7-4F39-BA30-A892ED728008}" type="pres">
      <dgm:prSet presAssocID="{4EE26826-47EA-4377-B1E2-C44DE442EF2D}" presName="hierChild3" presStyleCnt="0"/>
      <dgm:spPr/>
    </dgm:pt>
    <dgm:pt modelId="{5D7FF3C7-D476-4D71-807F-57163617B0F5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44FB3F28-FBD0-455B-B0B7-2930B1E05064}" type="presOf" srcId="{75D8A1A8-B3BC-46EC-B77B-DA292F72EF0A}" destId="{D4A8F374-B727-4F78-8A9D-91BEA6ACB200}" srcOrd="0" destOrd="0" presId="urn:microsoft.com/office/officeart/2005/8/layout/hierarchy6"/>
    <dgm:cxn modelId="{FBF8EE34-8F6B-441A-97E6-0F0C6B9C7BC7}" type="presOf" srcId="{FC43B970-3FC6-4316-90DE-BAF2085F59F2}" destId="{7C60D349-6B68-48F9-9B4B-0629EC72915A}" srcOrd="0" destOrd="0" presId="urn:microsoft.com/office/officeart/2005/8/layout/hierarchy6"/>
    <dgm:cxn modelId="{3E200144-D508-47C0-9BE3-D1CAB723FECB}" type="presOf" srcId="{DCD05207-B00F-4E26-ABC6-D4BCEEE801E5}" destId="{B2841B2B-4149-4EA1-AF33-FE079134CCFC}" srcOrd="0" destOrd="0" presId="urn:microsoft.com/office/officeart/2005/8/layout/hierarchy6"/>
    <dgm:cxn modelId="{391A9D75-F19F-4B1C-8937-06D2885F20CE}" type="presOf" srcId="{0A9B53F3-A700-4F86-9936-105F7EC30B6A}" destId="{28755FAC-A538-4A3F-B492-2B71B36E6215}" srcOrd="0" destOrd="0" presId="urn:microsoft.com/office/officeart/2005/8/layout/hierarchy6"/>
    <dgm:cxn modelId="{1434B989-BE32-4937-9C8D-4EC1DD810C40}" type="presOf" srcId="{B6C433AC-06C1-459B-B37F-7B170B9BD313}" destId="{9FDFD3EC-E4C7-40F7-AE1A-01934851507C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57C5EFBE-CD64-4515-A70D-368085BFE346}" type="presOf" srcId="{7B857CD1-2BF6-471D-965E-733A9C9A9378}" destId="{AE432A9D-CD95-4BEC-9CAD-C1EE05124CEE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6FE1BECA-618A-40A1-A784-D1E0866E93D6}" type="presOf" srcId="{875971E3-99A1-48D6-B22E-FDBFA8D505FE}" destId="{DAB55A9A-5C0E-4164-B7EB-6DF0B73A5C51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174A5BF9-1901-46D7-A2DC-A2F028EFCE09}" type="presOf" srcId="{4EE26826-47EA-4377-B1E2-C44DE442EF2D}" destId="{D77DE873-8D0A-48E7-AB85-619FC82B9099}" srcOrd="0" destOrd="0" presId="urn:microsoft.com/office/officeart/2005/8/layout/hierarchy6"/>
    <dgm:cxn modelId="{75958B7B-DA9E-4DD2-9B75-39AB3843FA66}" type="presParOf" srcId="{D4A8F374-B727-4F78-8A9D-91BEA6ACB200}" destId="{3497CDCA-4F86-41E3-9228-FC15EA0510C2}" srcOrd="0" destOrd="0" presId="urn:microsoft.com/office/officeart/2005/8/layout/hierarchy6"/>
    <dgm:cxn modelId="{F9AF3988-3ABC-467D-A31E-3003E38C67E7}" type="presParOf" srcId="{3497CDCA-4F86-41E3-9228-FC15EA0510C2}" destId="{39A525A4-E344-4AA6-8356-421EA6B0495B}" srcOrd="0" destOrd="0" presId="urn:microsoft.com/office/officeart/2005/8/layout/hierarchy6"/>
    <dgm:cxn modelId="{B6D2C690-E1B9-4740-8343-A535024D57EF}" type="presParOf" srcId="{39A525A4-E344-4AA6-8356-421EA6B0495B}" destId="{997D8DBB-BAB4-4C78-A376-527F3549C614}" srcOrd="0" destOrd="0" presId="urn:microsoft.com/office/officeart/2005/8/layout/hierarchy6"/>
    <dgm:cxn modelId="{B1B9AF14-9E40-4065-9B18-F27C140C3987}" type="presParOf" srcId="{997D8DBB-BAB4-4C78-A376-527F3549C614}" destId="{7C60D349-6B68-48F9-9B4B-0629EC72915A}" srcOrd="0" destOrd="0" presId="urn:microsoft.com/office/officeart/2005/8/layout/hierarchy6"/>
    <dgm:cxn modelId="{01574392-F831-4616-B3DD-D810B8FB005A}" type="presParOf" srcId="{997D8DBB-BAB4-4C78-A376-527F3549C614}" destId="{A503946F-CFE3-465E-B3CC-70C50C44C7D6}" srcOrd="1" destOrd="0" presId="urn:microsoft.com/office/officeart/2005/8/layout/hierarchy6"/>
    <dgm:cxn modelId="{67006BF2-BE16-455D-BA7F-B2E0606A97F7}" type="presParOf" srcId="{A503946F-CFE3-465E-B3CC-70C50C44C7D6}" destId="{DAB55A9A-5C0E-4164-B7EB-6DF0B73A5C51}" srcOrd="0" destOrd="0" presId="urn:microsoft.com/office/officeart/2005/8/layout/hierarchy6"/>
    <dgm:cxn modelId="{71323F9C-F468-4850-A241-C4ED67DB4923}" type="presParOf" srcId="{A503946F-CFE3-465E-B3CC-70C50C44C7D6}" destId="{75AB6F5D-2180-411D-A23A-357340F318C6}" srcOrd="1" destOrd="0" presId="urn:microsoft.com/office/officeart/2005/8/layout/hierarchy6"/>
    <dgm:cxn modelId="{9A658673-55A9-4471-84A5-951B821138F4}" type="presParOf" srcId="{75AB6F5D-2180-411D-A23A-357340F318C6}" destId="{28755FAC-A538-4A3F-B492-2B71B36E6215}" srcOrd="0" destOrd="0" presId="urn:microsoft.com/office/officeart/2005/8/layout/hierarchy6"/>
    <dgm:cxn modelId="{812E9833-30D1-4732-A0A5-B9E67A37E6C5}" type="presParOf" srcId="{75AB6F5D-2180-411D-A23A-357340F318C6}" destId="{D69EF319-6994-47BB-92F6-4DFAA9FA7E74}" srcOrd="1" destOrd="0" presId="urn:microsoft.com/office/officeart/2005/8/layout/hierarchy6"/>
    <dgm:cxn modelId="{4798C58C-8233-4AA4-A99B-65C22F888ABD}" type="presParOf" srcId="{A503946F-CFE3-465E-B3CC-70C50C44C7D6}" destId="{9FDFD3EC-E4C7-40F7-AE1A-01934851507C}" srcOrd="2" destOrd="0" presId="urn:microsoft.com/office/officeart/2005/8/layout/hierarchy6"/>
    <dgm:cxn modelId="{37A1C52B-8145-4A32-A01B-2DF570961C6B}" type="presParOf" srcId="{A503946F-CFE3-465E-B3CC-70C50C44C7D6}" destId="{806285C8-F235-4DB5-B1F3-1F81CC6F404D}" srcOrd="3" destOrd="0" presId="urn:microsoft.com/office/officeart/2005/8/layout/hierarchy6"/>
    <dgm:cxn modelId="{1824D501-07CB-41EC-9927-1488B1B30989}" type="presParOf" srcId="{806285C8-F235-4DB5-B1F3-1F81CC6F404D}" destId="{B2841B2B-4149-4EA1-AF33-FE079134CCFC}" srcOrd="0" destOrd="0" presId="urn:microsoft.com/office/officeart/2005/8/layout/hierarchy6"/>
    <dgm:cxn modelId="{496DA0EA-06B9-47D0-AB38-C97F007E493B}" type="presParOf" srcId="{806285C8-F235-4DB5-B1F3-1F81CC6F404D}" destId="{2AD4703D-7CEF-448A-B59A-2887BEE44CBA}" srcOrd="1" destOrd="0" presId="urn:microsoft.com/office/officeart/2005/8/layout/hierarchy6"/>
    <dgm:cxn modelId="{7C3EAF03-F6F8-4B4A-BE9B-408B8BAEE6A2}" type="presParOf" srcId="{A503946F-CFE3-465E-B3CC-70C50C44C7D6}" destId="{AE432A9D-CD95-4BEC-9CAD-C1EE05124CEE}" srcOrd="4" destOrd="0" presId="urn:microsoft.com/office/officeart/2005/8/layout/hierarchy6"/>
    <dgm:cxn modelId="{570C2A7D-D18C-4214-8D7F-FF5CE5442507}" type="presParOf" srcId="{A503946F-CFE3-465E-B3CC-70C50C44C7D6}" destId="{D6FE0115-6F3C-441F-97E2-BCC404B7F810}" srcOrd="5" destOrd="0" presId="urn:microsoft.com/office/officeart/2005/8/layout/hierarchy6"/>
    <dgm:cxn modelId="{8B832F75-8A94-480D-B545-5A5A56547076}" type="presParOf" srcId="{D6FE0115-6F3C-441F-97E2-BCC404B7F810}" destId="{D77DE873-8D0A-48E7-AB85-619FC82B9099}" srcOrd="0" destOrd="0" presId="urn:microsoft.com/office/officeart/2005/8/layout/hierarchy6"/>
    <dgm:cxn modelId="{4FA248EF-A3F0-49DD-8EF5-0C42E72779B8}" type="presParOf" srcId="{D6FE0115-6F3C-441F-97E2-BCC404B7F810}" destId="{9EDAF561-E7C7-4F39-BA30-A892ED728008}" srcOrd="1" destOrd="0" presId="urn:microsoft.com/office/officeart/2005/8/layout/hierarchy6"/>
    <dgm:cxn modelId="{3FCB59B5-2E7B-4D10-B782-5AA37D92511A}" type="presParOf" srcId="{D4A8F374-B727-4F78-8A9D-91BEA6ACB200}" destId="{5D7FF3C7-D476-4D71-807F-57163617B0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1150A-1379-4A8E-886D-D082FBCBA3E1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A0F056-DF46-4922-ABA6-64FD41B5D7B1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3108AF-9951-4546-8AAE-29B63BFE55A8}" type="par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ED4C6-C508-4C44-BCB9-D1B00DD39705}" type="sib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DAB633-A721-4740-95BE-E75673207812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38D05A-367C-4958-9D81-610DDC8A5EB4}" type="par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A9D2E2-DC06-4916-9628-3B4ED4ACF743}" type="sib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C6842-4622-4F9F-A65E-874036AB7C26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E3D5F1-3AF7-416E-B964-25A42082E8A6}" type="par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CED89-8FFB-4759-BFA6-1F0166AAEE7C}" type="sib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355EC0-0863-420A-9C0C-EDAC78BC2B8F}" type="pres">
      <dgm:prSet presAssocID="{F141150A-1379-4A8E-886D-D082FBCBA3E1}" presName="compositeShape" presStyleCnt="0">
        <dgm:presLayoutVars>
          <dgm:chMax val="7"/>
          <dgm:dir/>
          <dgm:resizeHandles val="exact"/>
        </dgm:presLayoutVars>
      </dgm:prSet>
      <dgm:spPr/>
    </dgm:pt>
    <dgm:pt modelId="{0A4FE95C-37A3-452B-A8A5-B1E4ECD06543}" type="pres">
      <dgm:prSet presAssocID="{88A0F056-DF46-4922-ABA6-64FD41B5D7B1}" presName="circ1" presStyleLbl="vennNode1" presStyleIdx="0" presStyleCnt="3"/>
      <dgm:spPr/>
    </dgm:pt>
    <dgm:pt modelId="{A24CC9FC-1EB2-44B2-9131-1AF5CEC764B9}" type="pres">
      <dgm:prSet presAssocID="{88A0F056-DF46-4922-ABA6-64FD41B5D7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8A0A80-AD12-4ECB-B02E-8B0C8B21FC1D}" type="pres">
      <dgm:prSet presAssocID="{7BDAB633-A721-4740-95BE-E75673207812}" presName="circ2" presStyleLbl="vennNode1" presStyleIdx="1" presStyleCnt="3"/>
      <dgm:spPr/>
    </dgm:pt>
    <dgm:pt modelId="{4AAD3071-7A16-44BA-89CC-EFFA47FAB021}" type="pres">
      <dgm:prSet presAssocID="{7BDAB633-A721-4740-95BE-E756732078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B0AD20-6744-43D2-911E-A25BB8CA13BF}" type="pres">
      <dgm:prSet presAssocID="{11FC6842-4622-4F9F-A65E-874036AB7C26}" presName="circ3" presStyleLbl="vennNode1" presStyleIdx="2" presStyleCnt="3"/>
      <dgm:spPr/>
    </dgm:pt>
    <dgm:pt modelId="{C9C8121A-F1BB-4519-8A7C-3FE175189C07}" type="pres">
      <dgm:prSet presAssocID="{11FC6842-4622-4F9F-A65E-874036AB7C2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647804-4474-4494-AA43-A6D01F9F0861}" type="presOf" srcId="{88A0F056-DF46-4922-ABA6-64FD41B5D7B1}" destId="{A24CC9FC-1EB2-44B2-9131-1AF5CEC764B9}" srcOrd="1" destOrd="0" presId="urn:microsoft.com/office/officeart/2005/8/layout/venn1"/>
    <dgm:cxn modelId="{831D6D18-0D33-4E72-938F-9EDE1DD8CE4B}" srcId="{F141150A-1379-4A8E-886D-D082FBCBA3E1}" destId="{11FC6842-4622-4F9F-A65E-874036AB7C26}" srcOrd="2" destOrd="0" parTransId="{80E3D5F1-3AF7-416E-B964-25A42082E8A6}" sibTransId="{A6ACED89-8FFB-4759-BFA6-1F0166AAEE7C}"/>
    <dgm:cxn modelId="{46D53631-8E21-4F21-B339-591F58426545}" type="presOf" srcId="{11FC6842-4622-4F9F-A65E-874036AB7C26}" destId="{C9C8121A-F1BB-4519-8A7C-3FE175189C07}" srcOrd="1" destOrd="0" presId="urn:microsoft.com/office/officeart/2005/8/layout/venn1"/>
    <dgm:cxn modelId="{9786184C-021C-49B6-AA8D-937FF5153DF1}" type="presOf" srcId="{88A0F056-DF46-4922-ABA6-64FD41B5D7B1}" destId="{0A4FE95C-37A3-452B-A8A5-B1E4ECD06543}" srcOrd="0" destOrd="0" presId="urn:microsoft.com/office/officeart/2005/8/layout/venn1"/>
    <dgm:cxn modelId="{FE856A4E-CF29-4BC5-AC55-1B36F4EED756}" srcId="{F141150A-1379-4A8E-886D-D082FBCBA3E1}" destId="{7BDAB633-A721-4740-95BE-E75673207812}" srcOrd="1" destOrd="0" parTransId="{6038D05A-367C-4958-9D81-610DDC8A5EB4}" sibTransId="{62A9D2E2-DC06-4916-9628-3B4ED4ACF743}"/>
    <dgm:cxn modelId="{8A222C70-7E54-4B02-BA3E-DBC95FFBDCDA}" type="presOf" srcId="{7BDAB633-A721-4740-95BE-E75673207812}" destId="{4AAD3071-7A16-44BA-89CC-EFFA47FAB021}" srcOrd="1" destOrd="0" presId="urn:microsoft.com/office/officeart/2005/8/layout/venn1"/>
    <dgm:cxn modelId="{ABB2B877-E269-4A1F-A6FC-FD4894D5FBEA}" type="presOf" srcId="{11FC6842-4622-4F9F-A65E-874036AB7C26}" destId="{36B0AD20-6744-43D2-911E-A25BB8CA13BF}" srcOrd="0" destOrd="0" presId="urn:microsoft.com/office/officeart/2005/8/layout/venn1"/>
    <dgm:cxn modelId="{7988479A-7CA6-4419-A11C-68F5BF6D6479}" type="presOf" srcId="{F141150A-1379-4A8E-886D-D082FBCBA3E1}" destId="{99355EC0-0863-420A-9C0C-EDAC78BC2B8F}" srcOrd="0" destOrd="0" presId="urn:microsoft.com/office/officeart/2005/8/layout/venn1"/>
    <dgm:cxn modelId="{03001FC4-94D9-41EC-B92B-E45BDF04CCBC}" srcId="{F141150A-1379-4A8E-886D-D082FBCBA3E1}" destId="{88A0F056-DF46-4922-ABA6-64FD41B5D7B1}" srcOrd="0" destOrd="0" parTransId="{6B3108AF-9951-4546-8AAE-29B63BFE55A8}" sibTransId="{174ED4C6-C508-4C44-BCB9-D1B00DD39705}"/>
    <dgm:cxn modelId="{BC143CF7-B164-4382-AAAC-552F0195A318}" type="presOf" srcId="{7BDAB633-A721-4740-95BE-E75673207812}" destId="{B88A0A80-AD12-4ECB-B02E-8B0C8B21FC1D}" srcOrd="0" destOrd="0" presId="urn:microsoft.com/office/officeart/2005/8/layout/venn1"/>
    <dgm:cxn modelId="{879B8711-9AB1-46F1-8907-AB3B545A009C}" type="presParOf" srcId="{99355EC0-0863-420A-9C0C-EDAC78BC2B8F}" destId="{0A4FE95C-37A3-452B-A8A5-B1E4ECD06543}" srcOrd="0" destOrd="0" presId="urn:microsoft.com/office/officeart/2005/8/layout/venn1"/>
    <dgm:cxn modelId="{6D42AF95-4F5B-4413-8DC1-428B4F215FAD}" type="presParOf" srcId="{99355EC0-0863-420A-9C0C-EDAC78BC2B8F}" destId="{A24CC9FC-1EB2-44B2-9131-1AF5CEC764B9}" srcOrd="1" destOrd="0" presId="urn:microsoft.com/office/officeart/2005/8/layout/venn1"/>
    <dgm:cxn modelId="{075309DD-E122-4605-B6A4-79079BD26197}" type="presParOf" srcId="{99355EC0-0863-420A-9C0C-EDAC78BC2B8F}" destId="{B88A0A80-AD12-4ECB-B02E-8B0C8B21FC1D}" srcOrd="2" destOrd="0" presId="urn:microsoft.com/office/officeart/2005/8/layout/venn1"/>
    <dgm:cxn modelId="{5FAD3994-DC8E-4225-AF88-12B019C705A9}" type="presParOf" srcId="{99355EC0-0863-420A-9C0C-EDAC78BC2B8F}" destId="{4AAD3071-7A16-44BA-89CC-EFFA47FAB021}" srcOrd="3" destOrd="0" presId="urn:microsoft.com/office/officeart/2005/8/layout/venn1"/>
    <dgm:cxn modelId="{408E3C2F-7C74-4FBD-A978-49AD06D95898}" type="presParOf" srcId="{99355EC0-0863-420A-9C0C-EDAC78BC2B8F}" destId="{36B0AD20-6744-43D2-911E-A25BB8CA13BF}" srcOrd="4" destOrd="0" presId="urn:microsoft.com/office/officeart/2005/8/layout/venn1"/>
    <dgm:cxn modelId="{3CF4C1DF-043C-4940-BFB3-801EFF985A72}" type="presParOf" srcId="{99355EC0-0863-420A-9C0C-EDAC78BC2B8F}" destId="{C9C8121A-F1BB-4519-8A7C-3FE175189C0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TabbedArc+Icon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DBFD1CFD-8218-4622-AACE-ED4B624ECCCC}" type="pres">
      <dgm:prSet presAssocID="{29BACC3D-9324-4B89-913B-701FEE6FD8F0}" presName="Name0" presStyleCnt="0">
        <dgm:presLayoutVars>
          <dgm:dir/>
          <dgm:resizeHandles val="exact"/>
        </dgm:presLayoutVars>
      </dgm:prSet>
      <dgm:spPr/>
    </dgm:pt>
    <dgm:pt modelId="{98235B43-B984-44A6-875C-3E3E602E15D0}" type="pres">
      <dgm:prSet presAssocID="{22FB3313-E565-4660-82A6-6935EC122AFF}" presName="twoplus" presStyleLbl="node1" presStyleIdx="0" presStyleCnt="3">
        <dgm:presLayoutVars>
          <dgm:bulletEnabled val="1"/>
        </dgm:presLayoutVars>
      </dgm:prSet>
      <dgm:spPr/>
    </dgm:pt>
    <dgm:pt modelId="{11996200-5BE5-468B-95F3-A93CFDE4E65C}" type="pres">
      <dgm:prSet presAssocID="{98AE94E7-342B-4C05-B798-87CD79D510BD}" presName="twoplus" presStyleLbl="node1" presStyleIdx="1" presStyleCnt="3">
        <dgm:presLayoutVars>
          <dgm:bulletEnabled val="1"/>
        </dgm:presLayoutVars>
      </dgm:prSet>
      <dgm:spPr/>
    </dgm:pt>
    <dgm:pt modelId="{55E45356-28A8-4DC6-9043-F199A3CE780E}" type="pres">
      <dgm:prSet presAssocID="{E2D9B0AE-B2E1-4C32-B4EE-868F399A4EFC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DA596800-6919-4EC8-B466-A6296EB10728}" type="presOf" srcId="{29BACC3D-9324-4B89-913B-701FEE6FD8F0}" destId="{DBFD1CFD-8218-4622-AACE-ED4B624ECCCC}" srcOrd="0" destOrd="0" presId="urn:diagrams.loki3.com/TabbedArc+Icon"/>
    <dgm:cxn modelId="{0149D607-55FA-4CAF-BCBA-912233F7660F}" type="presOf" srcId="{98AE94E7-342B-4C05-B798-87CD79D510BD}" destId="{11996200-5BE5-468B-95F3-A93CFDE4E65C}" srcOrd="0" destOrd="0" presId="urn:diagrams.loki3.com/TabbedArc+Icon"/>
    <dgm:cxn modelId="{531EF51F-AB51-42EC-99F2-52595F879E2A}" type="presOf" srcId="{8590CBE5-4094-4141-853B-9A01432EA477}" destId="{55E45356-28A8-4DC6-9043-F199A3CE780E}" srcOrd="0" destOrd="1" presId="urn:diagrams.loki3.com/TabbedArc+Icon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C30C5747-3116-45C5-8D9D-83BE91DBDE30}" type="presOf" srcId="{E2D9B0AE-B2E1-4C32-B4EE-868F399A4EFC}" destId="{55E45356-28A8-4DC6-9043-F199A3CE780E}" srcOrd="0" destOrd="0" presId="urn:diagrams.loki3.com/TabbedArc+Icon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5D3DBE88-A91E-4497-A271-8AC52BDD6224}" type="presOf" srcId="{22FB3313-E565-4660-82A6-6935EC122AFF}" destId="{98235B43-B984-44A6-875C-3E3E602E15D0}" srcOrd="0" destOrd="0" presId="urn:diagrams.loki3.com/TabbedArc+Icon"/>
    <dgm:cxn modelId="{1F7317A2-BDC2-49D1-93F8-0DA6F594D0BF}" type="presOf" srcId="{8C2149D9-2CEE-4804-A301-3FBAF1A72755}" destId="{98235B43-B984-44A6-875C-3E3E602E15D0}" srcOrd="0" destOrd="1" presId="urn:diagrams.loki3.com/TabbedArc+Icon"/>
    <dgm:cxn modelId="{F9B761E8-AD6E-4CEB-9D3A-04A80BAEE5DA}" type="presOf" srcId="{777C85E9-860D-4A24-80E6-29B6D343EE59}" destId="{11996200-5BE5-468B-95F3-A93CFDE4E65C}" srcOrd="0" destOrd="1" presId="urn:diagrams.loki3.com/TabbedArc+Icon"/>
    <dgm:cxn modelId="{AAA5946A-EC43-40A1-ACFA-A15EBB5FDC53}" type="presParOf" srcId="{DBFD1CFD-8218-4622-AACE-ED4B624ECCCC}" destId="{98235B43-B984-44A6-875C-3E3E602E15D0}" srcOrd="0" destOrd="0" presId="urn:diagrams.loki3.com/TabbedArc+Icon"/>
    <dgm:cxn modelId="{4026D596-6342-4D47-867B-3A8E19B789E0}" type="presParOf" srcId="{DBFD1CFD-8218-4622-AACE-ED4B624ECCCC}" destId="{11996200-5BE5-468B-95F3-A93CFDE4E65C}" srcOrd="1" destOrd="0" presId="urn:diagrams.loki3.com/TabbedArc+Icon"/>
    <dgm:cxn modelId="{98B7E480-D2AC-407D-B58E-1EC047DCE092}" type="presParOf" srcId="{DBFD1CFD-8218-4622-AACE-ED4B624ECCCC}" destId="{55E45356-28A8-4DC6-9043-F199A3CE780E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振兴服务器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AA7860-BF70-4EF2-B3F1-7D13E47E2CC7}" type="doc">
      <dgm:prSet loTypeId="urn:microsoft.com/office/officeart/2005/8/layout/hierarchy4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47DBCF-EBE8-4045-9371-B38FB3C4527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805341-0C58-4891-9039-E39BB5C16CD0}" type="parTrans" cxnId="{8B5A7726-697A-4C14-93DA-37868946A849}">
      <dgm:prSet/>
      <dgm:spPr/>
      <dgm:t>
        <a:bodyPr/>
        <a:lstStyle/>
        <a:p>
          <a:endParaRPr lang="en-US"/>
        </a:p>
      </dgm:t>
    </dgm:pt>
    <dgm:pt modelId="{ACD42EDE-0C9E-4059-A777-52E966770988}" type="sibTrans" cxnId="{8B5A7726-697A-4C14-93DA-37868946A849}">
      <dgm:prSet/>
      <dgm:spPr/>
      <dgm:t>
        <a:bodyPr/>
        <a:lstStyle/>
        <a:p>
          <a:endParaRPr lang="en-US"/>
        </a:p>
      </dgm:t>
    </dgm:pt>
    <dgm:pt modelId="{5A8D2A1D-E2F5-41C9-9342-34884AE9DD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98C7-1CBE-4823-B573-6D7AACD2A461}" type="parTrans" cxnId="{BCEBDC54-E4B5-4BAF-8625-6AC6E7D70102}">
      <dgm:prSet/>
      <dgm:spPr/>
      <dgm:t>
        <a:bodyPr/>
        <a:lstStyle/>
        <a:p>
          <a:endParaRPr lang="en-US"/>
        </a:p>
      </dgm:t>
    </dgm:pt>
    <dgm:pt modelId="{66AE16F4-D889-4455-AB5B-D9BC376D6617}" type="sibTrans" cxnId="{BCEBDC54-E4B5-4BAF-8625-6AC6E7D70102}">
      <dgm:prSet/>
      <dgm:spPr/>
      <dgm:t>
        <a:bodyPr/>
        <a:lstStyle/>
        <a:p>
          <a:endParaRPr lang="en-US"/>
        </a:p>
      </dgm:t>
    </dgm:pt>
    <dgm:pt modelId="{75B1ED05-FB3A-4A5D-B2F6-272E7B38B87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gm:t>
    </dgm:pt>
    <dgm:pt modelId="{BAC296C8-39F7-4853-BFE5-CF4B396298B6}" type="parTrans" cxnId="{7506EE53-8845-4D09-88EB-0B766F4BC0C5}">
      <dgm:prSet/>
      <dgm:spPr/>
      <dgm:t>
        <a:bodyPr/>
        <a:lstStyle/>
        <a:p>
          <a:endParaRPr lang="en-US"/>
        </a:p>
      </dgm:t>
    </dgm:pt>
    <dgm:pt modelId="{7677E470-4F8C-457E-AD24-F7F5E5DE772C}" type="sibTrans" cxnId="{7506EE53-8845-4D09-88EB-0B766F4BC0C5}">
      <dgm:prSet/>
      <dgm:spPr/>
      <dgm:t>
        <a:bodyPr/>
        <a:lstStyle/>
        <a:p>
          <a:endParaRPr lang="en-US"/>
        </a:p>
      </dgm:t>
    </dgm:pt>
    <dgm:pt modelId="{8D4111A6-C07C-4A2D-B7BC-E5C6C38A3EF6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054B6-666D-4D23-BCE0-86BD592682BE}" type="parTrans" cxnId="{77E8D559-014D-4FB9-B58A-29B382B99543}">
      <dgm:prSet/>
      <dgm:spPr/>
      <dgm:t>
        <a:bodyPr/>
        <a:lstStyle/>
        <a:p>
          <a:endParaRPr lang="en-US"/>
        </a:p>
      </dgm:t>
    </dgm:pt>
    <dgm:pt modelId="{235A5FD9-47A1-442E-A26A-8C164227BF6C}" type="sibTrans" cxnId="{77E8D559-014D-4FB9-B58A-29B382B99543}">
      <dgm:prSet/>
      <dgm:spPr/>
      <dgm:t>
        <a:bodyPr/>
        <a:lstStyle/>
        <a:p>
          <a:endParaRPr lang="en-US"/>
        </a:p>
      </dgm:t>
    </dgm:pt>
    <dgm:pt modelId="{5214BEBC-AEC9-42D7-AA10-CB349B1F954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57E7E-0931-4C08-A9FC-4A40C668B1B5}" type="parTrans" cxnId="{39BF4147-7546-480C-9953-2F104F6168C7}">
      <dgm:prSet/>
      <dgm:spPr/>
      <dgm:t>
        <a:bodyPr/>
        <a:lstStyle/>
        <a:p>
          <a:endParaRPr lang="en-US"/>
        </a:p>
      </dgm:t>
    </dgm:pt>
    <dgm:pt modelId="{00897A44-FE35-4539-B39A-64E98AF2B6FD}" type="sibTrans" cxnId="{39BF4147-7546-480C-9953-2F104F6168C7}">
      <dgm:prSet/>
      <dgm:spPr/>
      <dgm:t>
        <a:bodyPr/>
        <a:lstStyle/>
        <a:p>
          <a:endParaRPr lang="en-US"/>
        </a:p>
      </dgm:t>
    </dgm:pt>
    <dgm:pt modelId="{14BE9452-C843-47B8-B924-D09FC67B144F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9DFD6-ECB0-41C2-ADCF-4DD8906F334D}" type="parTrans" cxnId="{4B9AA810-DCEA-4C40-B43B-30017C8860BA}">
      <dgm:prSet/>
      <dgm:spPr/>
      <dgm:t>
        <a:bodyPr/>
        <a:lstStyle/>
        <a:p>
          <a:endParaRPr lang="en-US"/>
        </a:p>
      </dgm:t>
    </dgm:pt>
    <dgm:pt modelId="{C4B582B1-A0AB-4AC7-A2A8-94D3D779C731}" type="sibTrans" cxnId="{4B9AA810-DCEA-4C40-B43B-30017C8860BA}">
      <dgm:prSet/>
      <dgm:spPr/>
      <dgm:t>
        <a:bodyPr/>
        <a:lstStyle/>
        <a:p>
          <a:endParaRPr lang="en-US"/>
        </a:p>
      </dgm:t>
    </dgm:pt>
    <dgm:pt modelId="{3C31758B-89CB-4483-857F-F09D03FC30AC}" type="pres">
      <dgm:prSet presAssocID="{9AAA7860-BF70-4EF2-B3F1-7D13E47E2C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D8B5DC-6282-4A54-9672-3F582FBC294A}" type="pres">
      <dgm:prSet presAssocID="{F247DBCF-EBE8-4045-9371-B38FB3C45271}" presName="vertOne" presStyleCnt="0"/>
      <dgm:spPr/>
    </dgm:pt>
    <dgm:pt modelId="{F2007789-812D-4A44-9516-9376B95B65F7}" type="pres">
      <dgm:prSet presAssocID="{F247DBCF-EBE8-4045-9371-B38FB3C45271}" presName="txOne" presStyleLbl="node0" presStyleIdx="0" presStyleCnt="1">
        <dgm:presLayoutVars>
          <dgm:chPref val="3"/>
        </dgm:presLayoutVars>
      </dgm:prSet>
      <dgm:spPr/>
    </dgm:pt>
    <dgm:pt modelId="{08DA8F3C-4192-4665-990B-C8DEE44F5C6C}" type="pres">
      <dgm:prSet presAssocID="{F247DBCF-EBE8-4045-9371-B38FB3C45271}" presName="parTransOne" presStyleCnt="0"/>
      <dgm:spPr/>
    </dgm:pt>
    <dgm:pt modelId="{62550A4F-2DE1-4673-A7A0-6667A9157F2B}" type="pres">
      <dgm:prSet presAssocID="{F247DBCF-EBE8-4045-9371-B38FB3C45271}" presName="horzOne" presStyleCnt="0"/>
      <dgm:spPr/>
    </dgm:pt>
    <dgm:pt modelId="{3CC59C6B-6619-4BBB-BF53-93AB2D94D716}" type="pres">
      <dgm:prSet presAssocID="{5A8D2A1D-E2F5-41C9-9342-34884AE9DDF8}" presName="vertTwo" presStyleCnt="0"/>
      <dgm:spPr/>
    </dgm:pt>
    <dgm:pt modelId="{68BFC462-A32F-434A-A930-581379894B9C}" type="pres">
      <dgm:prSet presAssocID="{5A8D2A1D-E2F5-41C9-9342-34884AE9DDF8}" presName="txTwo" presStyleLbl="node2" presStyleIdx="0" presStyleCnt="2">
        <dgm:presLayoutVars>
          <dgm:chPref val="3"/>
        </dgm:presLayoutVars>
      </dgm:prSet>
      <dgm:spPr/>
    </dgm:pt>
    <dgm:pt modelId="{15DB2076-7868-41ED-8837-39E530DFC017}" type="pres">
      <dgm:prSet presAssocID="{5A8D2A1D-E2F5-41C9-9342-34884AE9DDF8}" presName="parTransTwo" presStyleCnt="0"/>
      <dgm:spPr/>
    </dgm:pt>
    <dgm:pt modelId="{C7292790-FC64-4561-B0E7-57DDF0BD4754}" type="pres">
      <dgm:prSet presAssocID="{5A8D2A1D-E2F5-41C9-9342-34884AE9DDF8}" presName="horzTwo" presStyleCnt="0"/>
      <dgm:spPr/>
    </dgm:pt>
    <dgm:pt modelId="{F70EBA0D-56F6-4224-8C6E-DBEF5C43F618}" type="pres">
      <dgm:prSet presAssocID="{75B1ED05-FB3A-4A5D-B2F6-272E7B38B873}" presName="vertThree" presStyleCnt="0"/>
      <dgm:spPr/>
    </dgm:pt>
    <dgm:pt modelId="{D9EB5534-D4B8-4BD2-8FDF-3126EFF0E7F1}" type="pres">
      <dgm:prSet presAssocID="{75B1ED05-FB3A-4A5D-B2F6-272E7B38B873}" presName="txThree" presStyleLbl="node3" presStyleIdx="0" presStyleCnt="3">
        <dgm:presLayoutVars>
          <dgm:chPref val="3"/>
        </dgm:presLayoutVars>
      </dgm:prSet>
      <dgm:spPr/>
    </dgm:pt>
    <dgm:pt modelId="{0DC33BEE-DFA8-4A2B-B2B5-4226CA6E2065}" type="pres">
      <dgm:prSet presAssocID="{75B1ED05-FB3A-4A5D-B2F6-272E7B38B873}" presName="horzThree" presStyleCnt="0"/>
      <dgm:spPr/>
    </dgm:pt>
    <dgm:pt modelId="{61D230A3-41EA-4951-B44D-AEB967A67506}" type="pres">
      <dgm:prSet presAssocID="{7677E470-4F8C-457E-AD24-F7F5E5DE772C}" presName="sibSpaceThree" presStyleCnt="0"/>
      <dgm:spPr/>
    </dgm:pt>
    <dgm:pt modelId="{76DA6772-9AF4-4717-A962-455F8E1DD3F8}" type="pres">
      <dgm:prSet presAssocID="{8D4111A6-C07C-4A2D-B7BC-E5C6C38A3EF6}" presName="vertThree" presStyleCnt="0"/>
      <dgm:spPr/>
    </dgm:pt>
    <dgm:pt modelId="{1B25C230-33CD-406E-A0E9-94DB8A75B91E}" type="pres">
      <dgm:prSet presAssocID="{8D4111A6-C07C-4A2D-B7BC-E5C6C38A3EF6}" presName="txThree" presStyleLbl="node3" presStyleIdx="1" presStyleCnt="3">
        <dgm:presLayoutVars>
          <dgm:chPref val="3"/>
        </dgm:presLayoutVars>
      </dgm:prSet>
      <dgm:spPr/>
    </dgm:pt>
    <dgm:pt modelId="{19484353-35A5-4D09-A77B-541D0FB98224}" type="pres">
      <dgm:prSet presAssocID="{8D4111A6-C07C-4A2D-B7BC-E5C6C38A3EF6}" presName="horzThree" presStyleCnt="0"/>
      <dgm:spPr/>
    </dgm:pt>
    <dgm:pt modelId="{80493C22-0525-4826-965B-E3F7F97B1EAA}" type="pres">
      <dgm:prSet presAssocID="{66AE16F4-D889-4455-AB5B-D9BC376D6617}" presName="sibSpaceTwo" presStyleCnt="0"/>
      <dgm:spPr/>
    </dgm:pt>
    <dgm:pt modelId="{24BA5D56-1B76-4368-9C53-30510ECCA484}" type="pres">
      <dgm:prSet presAssocID="{5214BEBC-AEC9-42D7-AA10-CB349B1F954F}" presName="vertTwo" presStyleCnt="0"/>
      <dgm:spPr/>
    </dgm:pt>
    <dgm:pt modelId="{F012E0AA-CF78-4C22-A09C-5A1BE4FAB263}" type="pres">
      <dgm:prSet presAssocID="{5214BEBC-AEC9-42D7-AA10-CB349B1F954F}" presName="txTwo" presStyleLbl="node2" presStyleIdx="1" presStyleCnt="2">
        <dgm:presLayoutVars>
          <dgm:chPref val="3"/>
        </dgm:presLayoutVars>
      </dgm:prSet>
      <dgm:spPr/>
    </dgm:pt>
    <dgm:pt modelId="{CB6EF684-C797-4EFC-B1DA-CB5C85841ECA}" type="pres">
      <dgm:prSet presAssocID="{5214BEBC-AEC9-42D7-AA10-CB349B1F954F}" presName="parTransTwo" presStyleCnt="0"/>
      <dgm:spPr/>
    </dgm:pt>
    <dgm:pt modelId="{50E57F7E-5BBB-4172-97EA-F45AAE3E5AD1}" type="pres">
      <dgm:prSet presAssocID="{5214BEBC-AEC9-42D7-AA10-CB349B1F954F}" presName="horzTwo" presStyleCnt="0"/>
      <dgm:spPr/>
    </dgm:pt>
    <dgm:pt modelId="{E5700496-AA06-48F1-B576-430517DAB637}" type="pres">
      <dgm:prSet presAssocID="{14BE9452-C843-47B8-B924-D09FC67B144F}" presName="vertThree" presStyleCnt="0"/>
      <dgm:spPr/>
    </dgm:pt>
    <dgm:pt modelId="{F7BCD35B-4112-4FFB-87C0-39903AA37646}" type="pres">
      <dgm:prSet presAssocID="{14BE9452-C843-47B8-B924-D09FC67B144F}" presName="txThree" presStyleLbl="node3" presStyleIdx="2" presStyleCnt="3">
        <dgm:presLayoutVars>
          <dgm:chPref val="3"/>
        </dgm:presLayoutVars>
      </dgm:prSet>
      <dgm:spPr/>
    </dgm:pt>
    <dgm:pt modelId="{818C9D04-4772-4A06-AE16-AB94CF52CA03}" type="pres">
      <dgm:prSet presAssocID="{14BE9452-C843-47B8-B924-D09FC67B144F}" presName="horzThree" presStyleCnt="0"/>
      <dgm:spPr/>
    </dgm:pt>
  </dgm:ptLst>
  <dgm:cxnLst>
    <dgm:cxn modelId="{4B9AA810-DCEA-4C40-B43B-30017C8860BA}" srcId="{5214BEBC-AEC9-42D7-AA10-CB349B1F954F}" destId="{14BE9452-C843-47B8-B924-D09FC67B144F}" srcOrd="0" destOrd="0" parTransId="{7649DFD6-ECB0-41C2-ADCF-4DD8906F334D}" sibTransId="{C4B582B1-A0AB-4AC7-A2A8-94D3D779C731}"/>
    <dgm:cxn modelId="{262BDB1A-01C0-4946-B23E-B1446E7D2215}" type="presOf" srcId="{9AAA7860-BF70-4EF2-B3F1-7D13E47E2CC7}" destId="{3C31758B-89CB-4483-857F-F09D03FC30AC}" srcOrd="0" destOrd="0" presId="urn:microsoft.com/office/officeart/2005/8/layout/hierarchy4"/>
    <dgm:cxn modelId="{484F4725-2C0A-417E-A505-72466C66336C}" type="presOf" srcId="{14BE9452-C843-47B8-B924-D09FC67B144F}" destId="{F7BCD35B-4112-4FFB-87C0-39903AA37646}" srcOrd="0" destOrd="0" presId="urn:microsoft.com/office/officeart/2005/8/layout/hierarchy4"/>
    <dgm:cxn modelId="{8B5A7726-697A-4C14-93DA-37868946A849}" srcId="{9AAA7860-BF70-4EF2-B3F1-7D13E47E2CC7}" destId="{F247DBCF-EBE8-4045-9371-B38FB3C45271}" srcOrd="0" destOrd="0" parTransId="{93805341-0C58-4891-9039-E39BB5C16CD0}" sibTransId="{ACD42EDE-0C9E-4059-A777-52E966770988}"/>
    <dgm:cxn modelId="{B01F753A-1878-4059-88FA-FE2C7564A3DE}" type="presOf" srcId="{F247DBCF-EBE8-4045-9371-B38FB3C45271}" destId="{F2007789-812D-4A44-9516-9376B95B65F7}" srcOrd="0" destOrd="0" presId="urn:microsoft.com/office/officeart/2005/8/layout/hierarchy4"/>
    <dgm:cxn modelId="{39BF4147-7546-480C-9953-2F104F6168C7}" srcId="{F247DBCF-EBE8-4045-9371-B38FB3C45271}" destId="{5214BEBC-AEC9-42D7-AA10-CB349B1F954F}" srcOrd="1" destOrd="0" parTransId="{58B57E7E-0931-4C08-A9FC-4A40C668B1B5}" sibTransId="{00897A44-FE35-4539-B39A-64E98AF2B6FD}"/>
    <dgm:cxn modelId="{7506EE53-8845-4D09-88EB-0B766F4BC0C5}" srcId="{5A8D2A1D-E2F5-41C9-9342-34884AE9DDF8}" destId="{75B1ED05-FB3A-4A5D-B2F6-272E7B38B873}" srcOrd="0" destOrd="0" parTransId="{BAC296C8-39F7-4853-BFE5-CF4B396298B6}" sibTransId="{7677E470-4F8C-457E-AD24-F7F5E5DE772C}"/>
    <dgm:cxn modelId="{BCEBDC54-E4B5-4BAF-8625-6AC6E7D70102}" srcId="{F247DBCF-EBE8-4045-9371-B38FB3C45271}" destId="{5A8D2A1D-E2F5-41C9-9342-34884AE9DDF8}" srcOrd="0" destOrd="0" parTransId="{A73298C7-1CBE-4823-B573-6D7AACD2A461}" sibTransId="{66AE16F4-D889-4455-AB5B-D9BC376D6617}"/>
    <dgm:cxn modelId="{77E8D559-014D-4FB9-B58A-29B382B99543}" srcId="{5A8D2A1D-E2F5-41C9-9342-34884AE9DDF8}" destId="{8D4111A6-C07C-4A2D-B7BC-E5C6C38A3EF6}" srcOrd="1" destOrd="0" parTransId="{B7F054B6-666D-4D23-BCE0-86BD592682BE}" sibTransId="{235A5FD9-47A1-442E-A26A-8C164227BF6C}"/>
    <dgm:cxn modelId="{592A4386-9505-4221-BD22-C63092F003A9}" type="presOf" srcId="{5A8D2A1D-E2F5-41C9-9342-34884AE9DDF8}" destId="{68BFC462-A32F-434A-A930-581379894B9C}" srcOrd="0" destOrd="0" presId="urn:microsoft.com/office/officeart/2005/8/layout/hierarchy4"/>
    <dgm:cxn modelId="{42B213C8-AE77-434A-895C-7C39AD703512}" type="presOf" srcId="{8D4111A6-C07C-4A2D-B7BC-E5C6C38A3EF6}" destId="{1B25C230-33CD-406E-A0E9-94DB8A75B91E}" srcOrd="0" destOrd="0" presId="urn:microsoft.com/office/officeart/2005/8/layout/hierarchy4"/>
    <dgm:cxn modelId="{018F01CC-ED9C-4BDD-B4C0-ACEB2BCC1E33}" type="presOf" srcId="{75B1ED05-FB3A-4A5D-B2F6-272E7B38B873}" destId="{D9EB5534-D4B8-4BD2-8FDF-3126EFF0E7F1}" srcOrd="0" destOrd="0" presId="urn:microsoft.com/office/officeart/2005/8/layout/hierarchy4"/>
    <dgm:cxn modelId="{47C452D4-24EF-4B0D-A666-AE2625AE2868}" type="presOf" srcId="{5214BEBC-AEC9-42D7-AA10-CB349B1F954F}" destId="{F012E0AA-CF78-4C22-A09C-5A1BE4FAB263}" srcOrd="0" destOrd="0" presId="urn:microsoft.com/office/officeart/2005/8/layout/hierarchy4"/>
    <dgm:cxn modelId="{B2F24805-FDA3-4A38-89ED-2224BB244163}" type="presParOf" srcId="{3C31758B-89CB-4483-857F-F09D03FC30AC}" destId="{48D8B5DC-6282-4A54-9672-3F582FBC294A}" srcOrd="0" destOrd="0" presId="urn:microsoft.com/office/officeart/2005/8/layout/hierarchy4"/>
    <dgm:cxn modelId="{3A27043F-53D1-4DDB-A734-97A0BCB4658C}" type="presParOf" srcId="{48D8B5DC-6282-4A54-9672-3F582FBC294A}" destId="{F2007789-812D-4A44-9516-9376B95B65F7}" srcOrd="0" destOrd="0" presId="urn:microsoft.com/office/officeart/2005/8/layout/hierarchy4"/>
    <dgm:cxn modelId="{F98D8FB3-63F1-4F98-AF13-40BCF868E4FC}" type="presParOf" srcId="{48D8B5DC-6282-4A54-9672-3F582FBC294A}" destId="{08DA8F3C-4192-4665-990B-C8DEE44F5C6C}" srcOrd="1" destOrd="0" presId="urn:microsoft.com/office/officeart/2005/8/layout/hierarchy4"/>
    <dgm:cxn modelId="{AAE6C0E0-A182-4238-9530-0AE472F7BBB1}" type="presParOf" srcId="{48D8B5DC-6282-4A54-9672-3F582FBC294A}" destId="{62550A4F-2DE1-4673-A7A0-6667A9157F2B}" srcOrd="2" destOrd="0" presId="urn:microsoft.com/office/officeart/2005/8/layout/hierarchy4"/>
    <dgm:cxn modelId="{F116FBCD-D57D-4581-BD9F-5BDAB7B3D829}" type="presParOf" srcId="{62550A4F-2DE1-4673-A7A0-6667A9157F2B}" destId="{3CC59C6B-6619-4BBB-BF53-93AB2D94D716}" srcOrd="0" destOrd="0" presId="urn:microsoft.com/office/officeart/2005/8/layout/hierarchy4"/>
    <dgm:cxn modelId="{A6774613-F535-44D4-B7EA-0C637FFF84D0}" type="presParOf" srcId="{3CC59C6B-6619-4BBB-BF53-93AB2D94D716}" destId="{68BFC462-A32F-434A-A930-581379894B9C}" srcOrd="0" destOrd="0" presId="urn:microsoft.com/office/officeart/2005/8/layout/hierarchy4"/>
    <dgm:cxn modelId="{88D21B15-2CE0-481F-8E60-B02CEE260F0E}" type="presParOf" srcId="{3CC59C6B-6619-4BBB-BF53-93AB2D94D716}" destId="{15DB2076-7868-41ED-8837-39E530DFC017}" srcOrd="1" destOrd="0" presId="urn:microsoft.com/office/officeart/2005/8/layout/hierarchy4"/>
    <dgm:cxn modelId="{EE2D4769-27F0-44B1-9BD3-AA807021D717}" type="presParOf" srcId="{3CC59C6B-6619-4BBB-BF53-93AB2D94D716}" destId="{C7292790-FC64-4561-B0E7-57DDF0BD4754}" srcOrd="2" destOrd="0" presId="urn:microsoft.com/office/officeart/2005/8/layout/hierarchy4"/>
    <dgm:cxn modelId="{DEEB87B0-24B9-4DDA-B56D-D8B0A42F1DBB}" type="presParOf" srcId="{C7292790-FC64-4561-B0E7-57DDF0BD4754}" destId="{F70EBA0D-56F6-4224-8C6E-DBEF5C43F618}" srcOrd="0" destOrd="0" presId="urn:microsoft.com/office/officeart/2005/8/layout/hierarchy4"/>
    <dgm:cxn modelId="{142F9DBD-EB86-4D51-99A7-0206B488B97C}" type="presParOf" srcId="{F70EBA0D-56F6-4224-8C6E-DBEF5C43F618}" destId="{D9EB5534-D4B8-4BD2-8FDF-3126EFF0E7F1}" srcOrd="0" destOrd="0" presId="urn:microsoft.com/office/officeart/2005/8/layout/hierarchy4"/>
    <dgm:cxn modelId="{4CDBDC80-4B6F-475A-A0E0-67334FC5A62B}" type="presParOf" srcId="{F70EBA0D-56F6-4224-8C6E-DBEF5C43F618}" destId="{0DC33BEE-DFA8-4A2B-B2B5-4226CA6E2065}" srcOrd="1" destOrd="0" presId="urn:microsoft.com/office/officeart/2005/8/layout/hierarchy4"/>
    <dgm:cxn modelId="{295A4705-8960-4781-A1FA-715480E655F3}" type="presParOf" srcId="{C7292790-FC64-4561-B0E7-57DDF0BD4754}" destId="{61D230A3-41EA-4951-B44D-AEB967A67506}" srcOrd="1" destOrd="0" presId="urn:microsoft.com/office/officeart/2005/8/layout/hierarchy4"/>
    <dgm:cxn modelId="{7E2EF10D-C0B7-4003-8050-914517427090}" type="presParOf" srcId="{C7292790-FC64-4561-B0E7-57DDF0BD4754}" destId="{76DA6772-9AF4-4717-A962-455F8E1DD3F8}" srcOrd="2" destOrd="0" presId="urn:microsoft.com/office/officeart/2005/8/layout/hierarchy4"/>
    <dgm:cxn modelId="{3B331CC2-2690-4F0C-980F-85643B2567BE}" type="presParOf" srcId="{76DA6772-9AF4-4717-A962-455F8E1DD3F8}" destId="{1B25C230-33CD-406E-A0E9-94DB8A75B91E}" srcOrd="0" destOrd="0" presId="urn:microsoft.com/office/officeart/2005/8/layout/hierarchy4"/>
    <dgm:cxn modelId="{51534F79-3E83-4AB7-8117-773A68B684EF}" type="presParOf" srcId="{76DA6772-9AF4-4717-A962-455F8E1DD3F8}" destId="{19484353-35A5-4D09-A77B-541D0FB98224}" srcOrd="1" destOrd="0" presId="urn:microsoft.com/office/officeart/2005/8/layout/hierarchy4"/>
    <dgm:cxn modelId="{13D8C867-234C-4ACB-A253-C14F6267376D}" type="presParOf" srcId="{62550A4F-2DE1-4673-A7A0-6667A9157F2B}" destId="{80493C22-0525-4826-965B-E3F7F97B1EAA}" srcOrd="1" destOrd="0" presId="urn:microsoft.com/office/officeart/2005/8/layout/hierarchy4"/>
    <dgm:cxn modelId="{E793265E-E6B3-4BFB-AC6B-0644D1AD7952}" type="presParOf" srcId="{62550A4F-2DE1-4673-A7A0-6667A9157F2B}" destId="{24BA5D56-1B76-4368-9C53-30510ECCA484}" srcOrd="2" destOrd="0" presId="urn:microsoft.com/office/officeart/2005/8/layout/hierarchy4"/>
    <dgm:cxn modelId="{AACD1CBD-012A-4DFA-8BF2-4CE1DFD18142}" type="presParOf" srcId="{24BA5D56-1B76-4368-9C53-30510ECCA484}" destId="{F012E0AA-CF78-4C22-A09C-5A1BE4FAB263}" srcOrd="0" destOrd="0" presId="urn:microsoft.com/office/officeart/2005/8/layout/hierarchy4"/>
    <dgm:cxn modelId="{87D7FE85-EC17-4F86-BEA6-731E8FDB18DF}" type="presParOf" srcId="{24BA5D56-1B76-4368-9C53-30510ECCA484}" destId="{CB6EF684-C797-4EFC-B1DA-CB5C85841ECA}" srcOrd="1" destOrd="0" presId="urn:microsoft.com/office/officeart/2005/8/layout/hierarchy4"/>
    <dgm:cxn modelId="{344B4A3B-C6A4-4132-B299-68854B397D39}" type="presParOf" srcId="{24BA5D56-1B76-4368-9C53-30510ECCA484}" destId="{50E57F7E-5BBB-4172-97EA-F45AAE3E5AD1}" srcOrd="2" destOrd="0" presId="urn:microsoft.com/office/officeart/2005/8/layout/hierarchy4"/>
    <dgm:cxn modelId="{6371DCEE-944E-4FE2-AC2C-F317B5E1440F}" type="presParOf" srcId="{50E57F7E-5BBB-4172-97EA-F45AAE3E5AD1}" destId="{E5700496-AA06-48F1-B576-430517DAB637}" srcOrd="0" destOrd="0" presId="urn:microsoft.com/office/officeart/2005/8/layout/hierarchy4"/>
    <dgm:cxn modelId="{246B7079-D19B-45BF-BA84-EA25AF12073D}" type="presParOf" srcId="{E5700496-AA06-48F1-B576-430517DAB637}" destId="{F7BCD35B-4112-4FFB-87C0-39903AA37646}" srcOrd="0" destOrd="0" presId="urn:microsoft.com/office/officeart/2005/8/layout/hierarchy4"/>
    <dgm:cxn modelId="{7B6BAB35-A2D2-4904-A2D9-BFB32D92D1D6}" type="presParOf" srcId="{E5700496-AA06-48F1-B576-430517DAB637}" destId="{818C9D04-4772-4A06-AE16-AB94CF52CA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CC597-F729-4E16-BF38-495837C9BB3D}">
      <dsp:nvSpPr>
        <dsp:cNvPr id="0" name=""/>
        <dsp:cNvSpPr/>
      </dsp:nvSpPr>
      <dsp:spPr>
        <a:xfrm>
          <a:off x="782603" y="611153"/>
          <a:ext cx="1637039" cy="163703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行业架构参考</a:t>
          </a:r>
          <a:endParaRPr lang="en-US" sz="1700" kern="1200" dirty="0"/>
        </a:p>
      </dsp:txBody>
      <dsp:txXfrm>
        <a:off x="1262081" y="1090631"/>
        <a:ext cx="1157561" cy="1157561"/>
      </dsp:txXfrm>
    </dsp:sp>
    <dsp:sp modelId="{04174CDC-92AD-47E0-8C54-D3EB5709D1B1}">
      <dsp:nvSpPr>
        <dsp:cNvPr id="0" name=""/>
        <dsp:cNvSpPr/>
      </dsp:nvSpPr>
      <dsp:spPr>
        <a:xfrm rot="5400000">
          <a:off x="2495256" y="611153"/>
          <a:ext cx="1637039" cy="1637039"/>
        </a:xfrm>
        <a:prstGeom prst="pieWedge">
          <a:avLst/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品链框架范例</a:t>
          </a:r>
          <a:endParaRPr lang="en-US" sz="1700" kern="1200" dirty="0"/>
        </a:p>
      </dsp:txBody>
      <dsp:txXfrm rot="-5400000">
        <a:off x="2495256" y="1090631"/>
        <a:ext cx="1157561" cy="1157561"/>
      </dsp:txXfrm>
    </dsp:sp>
    <dsp:sp modelId="{A1772565-A715-40B2-81EF-063D2AD2781D}">
      <dsp:nvSpPr>
        <dsp:cNvPr id="0" name=""/>
        <dsp:cNvSpPr/>
      </dsp:nvSpPr>
      <dsp:spPr>
        <a:xfrm rot="10800000">
          <a:off x="2495256" y="2323806"/>
          <a:ext cx="1637039" cy="1637039"/>
        </a:xfrm>
        <a:prstGeom prst="pieWedge">
          <a:avLst/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降低难度和风险</a:t>
          </a:r>
          <a:endParaRPr lang="en-US" sz="1700" kern="1200" dirty="0"/>
        </a:p>
      </dsp:txBody>
      <dsp:txXfrm rot="10800000">
        <a:off x="2495256" y="2323806"/>
        <a:ext cx="1157561" cy="1157561"/>
      </dsp:txXfrm>
    </dsp:sp>
    <dsp:sp modelId="{BAE24664-0871-4179-A4FF-A32571E43A40}">
      <dsp:nvSpPr>
        <dsp:cNvPr id="0" name=""/>
        <dsp:cNvSpPr/>
      </dsp:nvSpPr>
      <dsp:spPr>
        <a:xfrm rot="16200000">
          <a:off x="782603" y="2323806"/>
          <a:ext cx="1637039" cy="1637039"/>
        </a:xfrm>
        <a:prstGeom prst="pieWedge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抽象便于复用</a:t>
          </a:r>
          <a:endParaRPr lang="en-US" sz="1700" kern="1200" dirty="0"/>
        </a:p>
      </dsp:txBody>
      <dsp:txXfrm rot="5400000">
        <a:off x="1262081" y="2323806"/>
        <a:ext cx="1157561" cy="1157561"/>
      </dsp:txXfrm>
    </dsp:sp>
    <dsp:sp modelId="{8534BBBA-8B72-49C7-A632-768AC3D2D280}">
      <dsp:nvSpPr>
        <dsp:cNvPr id="0" name=""/>
        <dsp:cNvSpPr/>
      </dsp:nvSpPr>
      <dsp:spPr>
        <a:xfrm>
          <a:off x="2174843" y="1945737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61B925-5974-4829-90C7-72407E297F40}">
      <dsp:nvSpPr>
        <dsp:cNvPr id="0" name=""/>
        <dsp:cNvSpPr/>
      </dsp:nvSpPr>
      <dsp:spPr>
        <a:xfrm rot="10800000">
          <a:off x="2174843" y="2134772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99CBE-A6AF-4053-9DA1-84F745A57408}">
      <dsp:nvSpPr>
        <dsp:cNvPr id="0" name=""/>
        <dsp:cNvSpPr/>
      </dsp:nvSpPr>
      <dsp:spPr>
        <a:xfrm rot="3369455">
          <a:off x="943138" y="3275211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D8656-40B0-44D4-856B-E4B3C035799F}">
      <dsp:nvSpPr>
        <dsp:cNvPr id="0" name=""/>
        <dsp:cNvSpPr/>
      </dsp:nvSpPr>
      <dsp:spPr>
        <a:xfrm rot="1738905">
          <a:off x="1315194" y="2806485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4026F-B278-4CDE-8196-2D06723DCBA1}">
      <dsp:nvSpPr>
        <dsp:cNvPr id="0" name=""/>
        <dsp:cNvSpPr/>
      </dsp:nvSpPr>
      <dsp:spPr>
        <a:xfrm>
          <a:off x="1390697" y="2262181"/>
          <a:ext cx="1209992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9992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ED0C-6AB6-4339-81ED-95E8DF8C4569}">
      <dsp:nvSpPr>
        <dsp:cNvPr id="0" name=""/>
        <dsp:cNvSpPr/>
      </dsp:nvSpPr>
      <dsp:spPr>
        <a:xfrm rot="19861095">
          <a:off x="1315194" y="1717878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8474E-1384-4B56-BE0B-DA5705B9640D}">
      <dsp:nvSpPr>
        <dsp:cNvPr id="0" name=""/>
        <dsp:cNvSpPr/>
      </dsp:nvSpPr>
      <dsp:spPr>
        <a:xfrm rot="18230545">
          <a:off x="943138" y="1249152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FB0A2-1DAC-4F2B-B98F-8AF0E767565F}">
      <dsp:nvSpPr>
        <dsp:cNvPr id="0" name=""/>
        <dsp:cNvSpPr/>
      </dsp:nvSpPr>
      <dsp:spPr>
        <a:xfrm>
          <a:off x="285085" y="1635639"/>
          <a:ext cx="1300720" cy="1300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FB3B-7408-4E05-86C5-EBB5FC483860}">
      <dsp:nvSpPr>
        <dsp:cNvPr id="0" name=""/>
        <dsp:cNvSpPr/>
      </dsp:nvSpPr>
      <dsp:spPr>
        <a:xfrm>
          <a:off x="1815793" y="874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115166"/>
        <a:ext cx="551848" cy="551848"/>
      </dsp:txXfrm>
    </dsp:sp>
    <dsp:sp modelId="{0CCCDBD4-15F4-4223-94E6-679070C9F043}">
      <dsp:nvSpPr>
        <dsp:cNvPr id="0" name=""/>
        <dsp:cNvSpPr/>
      </dsp:nvSpPr>
      <dsp:spPr>
        <a:xfrm>
          <a:off x="2396702" y="870266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510994" y="984558"/>
        <a:ext cx="551848" cy="551848"/>
      </dsp:txXfrm>
    </dsp:sp>
    <dsp:sp modelId="{5F226791-D404-4A87-A86F-1635C6258AF3}">
      <dsp:nvSpPr>
        <dsp:cNvPr id="0" name=""/>
        <dsp:cNvSpPr/>
      </dsp:nvSpPr>
      <dsp:spPr>
        <a:xfrm>
          <a:off x="2600690" y="189578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714982" y="2010075"/>
        <a:ext cx="551848" cy="551848"/>
      </dsp:txXfrm>
    </dsp:sp>
    <dsp:sp modelId="{0C835513-565C-49A2-99CB-0EDDA60547EA}">
      <dsp:nvSpPr>
        <dsp:cNvPr id="0" name=""/>
        <dsp:cNvSpPr/>
      </dsp:nvSpPr>
      <dsp:spPr>
        <a:xfrm>
          <a:off x="2396702" y="2921301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0994" y="3035593"/>
        <a:ext cx="551848" cy="551848"/>
      </dsp:txXfrm>
    </dsp:sp>
    <dsp:sp modelId="{2939F875-0BE7-4534-8A9F-450980F71FCF}">
      <dsp:nvSpPr>
        <dsp:cNvPr id="0" name=""/>
        <dsp:cNvSpPr/>
      </dsp:nvSpPr>
      <dsp:spPr>
        <a:xfrm>
          <a:off x="1815793" y="379069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3904985"/>
        <a:ext cx="551848" cy="5518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1101089" y="0"/>
          <a:ext cx="4572000" cy="4572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3387090" y="459655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512487"/>
        <a:ext cx="2866136" cy="976614"/>
      </dsp:txXfrm>
    </dsp:sp>
    <dsp:sp modelId="{EE9AC8E8-07F2-48EB-8D0C-86C6717E36A8}">
      <dsp:nvSpPr>
        <dsp:cNvPr id="0" name=""/>
        <dsp:cNvSpPr/>
      </dsp:nvSpPr>
      <dsp:spPr>
        <a:xfrm>
          <a:off x="3387090" y="1677218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1730050"/>
        <a:ext cx="2866136" cy="976614"/>
      </dsp:txXfrm>
    </dsp:sp>
    <dsp:sp modelId="{66018777-B323-4006-8536-5A3340E5F2D5}">
      <dsp:nvSpPr>
        <dsp:cNvPr id="0" name=""/>
        <dsp:cNvSpPr/>
      </dsp:nvSpPr>
      <dsp:spPr>
        <a:xfrm>
          <a:off x="3387090" y="2894781"/>
          <a:ext cx="2971800" cy="1082278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2947613"/>
        <a:ext cx="2866136" cy="976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3119" y="610548"/>
          <a:ext cx="304145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弹性云主机</a:t>
          </a:r>
          <a:endParaRPr lang="en-US" sz="3300" kern="1200" dirty="0"/>
        </a:p>
      </dsp:txBody>
      <dsp:txXfrm>
        <a:off x="3119" y="610548"/>
        <a:ext cx="3041451" cy="950400"/>
      </dsp:txXfrm>
    </dsp:sp>
    <dsp:sp modelId="{F1B61BD2-ECAC-4CEE-BC98-870422A28081}">
      <dsp:nvSpPr>
        <dsp:cNvPr id="0" name=""/>
        <dsp:cNvSpPr/>
      </dsp:nvSpPr>
      <dsp:spPr>
        <a:xfrm>
          <a:off x="311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" y="1560948"/>
        <a:ext cx="3041451" cy="2400502"/>
      </dsp:txXfrm>
    </dsp:sp>
    <dsp:sp modelId="{E8C044CE-FDC1-4F4E-9FC0-FCDCBBE25A49}">
      <dsp:nvSpPr>
        <dsp:cNvPr id="0" name=""/>
        <dsp:cNvSpPr/>
      </dsp:nvSpPr>
      <dsp:spPr>
        <a:xfrm>
          <a:off x="3470374" y="610548"/>
          <a:ext cx="3041451" cy="950400"/>
        </a:xfrm>
        <a:prstGeom prst="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裸金属云主机</a:t>
          </a:r>
          <a:endParaRPr lang="en-US" sz="3300" kern="1200" dirty="0"/>
        </a:p>
      </dsp:txBody>
      <dsp:txXfrm>
        <a:off x="3470374" y="610548"/>
        <a:ext cx="3041451" cy="950400"/>
      </dsp:txXfrm>
    </dsp:sp>
    <dsp:sp modelId="{95ECC203-0D41-4197-8649-581A77441E3D}">
      <dsp:nvSpPr>
        <dsp:cNvPr id="0" name=""/>
        <dsp:cNvSpPr/>
      </dsp:nvSpPr>
      <dsp:spPr>
        <a:xfrm>
          <a:off x="3470374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5945403"/>
            <a:satOff val="1175"/>
            <a:lumOff val="714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5945403"/>
              <a:satOff val="1175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0374" y="1560948"/>
        <a:ext cx="3041451" cy="2400502"/>
      </dsp:txXfrm>
    </dsp:sp>
    <dsp:sp modelId="{7224BDC8-DC6E-4C96-BA18-ADC2D8CE8850}">
      <dsp:nvSpPr>
        <dsp:cNvPr id="0" name=""/>
        <dsp:cNvSpPr/>
      </dsp:nvSpPr>
      <dsp:spPr>
        <a:xfrm>
          <a:off x="6937629" y="610548"/>
          <a:ext cx="3041451" cy="9504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自建基础构架</a:t>
          </a:r>
          <a:endParaRPr lang="en-US" sz="3300" kern="1200" dirty="0"/>
        </a:p>
      </dsp:txBody>
      <dsp:txXfrm>
        <a:off x="6937629" y="610548"/>
        <a:ext cx="3041451" cy="950400"/>
      </dsp:txXfrm>
    </dsp:sp>
    <dsp:sp modelId="{404A15D8-787A-4467-B007-1D94CE5BF7CF}">
      <dsp:nvSpPr>
        <dsp:cNvPr id="0" name=""/>
        <dsp:cNvSpPr/>
      </dsp:nvSpPr>
      <dsp:spPr>
        <a:xfrm>
          <a:off x="693762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7629" y="1560948"/>
        <a:ext cx="3041451" cy="24005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90974" y="1679297"/>
          <a:ext cx="1957629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1957629" y="237152"/>
              </a:lnTo>
              <a:lnTo>
                <a:pt x="1957629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90974" y="1679297"/>
          <a:ext cx="755190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755190" y="237152"/>
              </a:lnTo>
              <a:lnTo>
                <a:pt x="75519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61554" y="1679297"/>
          <a:ext cx="629419" cy="348001"/>
        </a:xfrm>
        <a:custGeom>
          <a:avLst/>
          <a:gdLst/>
          <a:ahLst/>
          <a:cxnLst/>
          <a:rect l="0" t="0" r="0" b="0"/>
          <a:pathLst>
            <a:path>
              <a:moveTo>
                <a:pt x="629419" y="0"/>
              </a:moveTo>
              <a:lnTo>
                <a:pt x="629419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43479" y="1679297"/>
          <a:ext cx="1947494" cy="348001"/>
        </a:xfrm>
        <a:custGeom>
          <a:avLst/>
          <a:gdLst/>
          <a:ahLst/>
          <a:cxnLst/>
          <a:rect l="0" t="0" r="0" b="0"/>
          <a:pathLst>
            <a:path>
              <a:moveTo>
                <a:pt x="1947494" y="0"/>
              </a:moveTo>
              <a:lnTo>
                <a:pt x="1947494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792690" y="919477"/>
          <a:ext cx="1196566" cy="759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925642" y="1045781"/>
          <a:ext cx="1196566" cy="75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947896" y="1068035"/>
        <a:ext cx="1152058" cy="715312"/>
      </dsp:txXfrm>
    </dsp:sp>
    <dsp:sp modelId="{89D2E633-A732-46A6-8F91-DB04B818BCCD}">
      <dsp:nvSpPr>
        <dsp:cNvPr id="0" name=""/>
        <dsp:cNvSpPr/>
      </dsp:nvSpPr>
      <dsp:spPr>
        <a:xfrm>
          <a:off x="3412" y="2027298"/>
          <a:ext cx="88013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36364" y="2153603"/>
          <a:ext cx="88013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62142" y="2179381"/>
        <a:ext cx="828578" cy="862841"/>
      </dsp:txXfrm>
    </dsp:sp>
    <dsp:sp modelId="{72BD7B4D-8848-40C8-94ED-7AAEA2B2591B}">
      <dsp:nvSpPr>
        <dsp:cNvPr id="0" name=""/>
        <dsp:cNvSpPr/>
      </dsp:nvSpPr>
      <dsp:spPr>
        <a:xfrm>
          <a:off x="1149450" y="2027298"/>
          <a:ext cx="1224207" cy="149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82402" y="2153603"/>
          <a:ext cx="1224207" cy="1498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销售站</a:t>
          </a:r>
          <a:endParaRPr lang="en-US" sz="1800" kern="1200" dirty="0"/>
        </a:p>
      </dsp:txBody>
      <dsp:txXfrm>
        <a:off x="1318258" y="2189459"/>
        <a:ext cx="1152495" cy="1427207"/>
      </dsp:txXfrm>
    </dsp:sp>
    <dsp:sp modelId="{D80E84E7-1DD0-4CFE-81BA-CADFDD962330}">
      <dsp:nvSpPr>
        <dsp:cNvPr id="0" name=""/>
        <dsp:cNvSpPr/>
      </dsp:nvSpPr>
      <dsp:spPr>
        <a:xfrm>
          <a:off x="2639562" y="2027298"/>
          <a:ext cx="1013205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772514" y="2153603"/>
          <a:ext cx="1013205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</a:t>
          </a:r>
          <a:br>
            <a:rPr lang="en-US" altLang="zh-CN" sz="1800" kern="1200" dirty="0"/>
          </a:br>
          <a:r>
            <a:rPr lang="zh-CN" altLang="en-US" sz="1800" kern="1200" dirty="0"/>
            <a:t>中心</a:t>
          </a:r>
          <a:endParaRPr lang="en-US" sz="1800" kern="1200" dirty="0"/>
        </a:p>
      </dsp:txBody>
      <dsp:txXfrm>
        <a:off x="2799296" y="2180385"/>
        <a:ext cx="959641" cy="860833"/>
      </dsp:txXfrm>
    </dsp:sp>
    <dsp:sp modelId="{370A5207-41AB-4AB0-8725-67D0C4CBEB11}">
      <dsp:nvSpPr>
        <dsp:cNvPr id="0" name=""/>
        <dsp:cNvSpPr/>
      </dsp:nvSpPr>
      <dsp:spPr>
        <a:xfrm>
          <a:off x="3918670" y="2027298"/>
          <a:ext cx="85986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051622" y="2153603"/>
          <a:ext cx="85986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076807" y="2178788"/>
        <a:ext cx="809494" cy="8640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0D349-6B68-48F9-9B4B-0629EC72915A}">
      <dsp:nvSpPr>
        <dsp:cNvPr id="0" name=""/>
        <dsp:cNvSpPr/>
      </dsp:nvSpPr>
      <dsp:spPr>
        <a:xfrm>
          <a:off x="1603587" y="819815"/>
          <a:ext cx="1707724" cy="129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857679"/>
        <a:ext cx="1631996" cy="1217041"/>
      </dsp:txXfrm>
    </dsp:sp>
    <dsp:sp modelId="{DAB55A9A-5C0E-4164-B7EB-6DF0B73A5C51}">
      <dsp:nvSpPr>
        <dsp:cNvPr id="0" name=""/>
        <dsp:cNvSpPr/>
      </dsp:nvSpPr>
      <dsp:spPr>
        <a:xfrm>
          <a:off x="648323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1809126" y="0"/>
              </a:moveTo>
              <a:lnTo>
                <a:pt x="1809126" y="173414"/>
              </a:lnTo>
              <a:lnTo>
                <a:pt x="0" y="173414"/>
              </a:lnTo>
              <a:lnTo>
                <a:pt x="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5FAC-A538-4A3F-B492-2B71B36E6215}">
      <dsp:nvSpPr>
        <dsp:cNvPr id="0" name=""/>
        <dsp:cNvSpPr/>
      </dsp:nvSpPr>
      <dsp:spPr>
        <a:xfrm>
          <a:off x="83241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119" y="2481292"/>
        <a:ext cx="1086407" cy="703226"/>
      </dsp:txXfrm>
    </dsp:sp>
    <dsp:sp modelId="{9FDFD3EC-E4C7-40F7-AE1A-01934851507C}">
      <dsp:nvSpPr>
        <dsp:cNvPr id="0" name=""/>
        <dsp:cNvSpPr/>
      </dsp:nvSpPr>
      <dsp:spPr>
        <a:xfrm>
          <a:off x="2411730" y="2112585"/>
          <a:ext cx="91440" cy="346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1B2B-4149-4EA1-AF33-FE079134CCFC}">
      <dsp:nvSpPr>
        <dsp:cNvPr id="0" name=""/>
        <dsp:cNvSpPr/>
      </dsp:nvSpPr>
      <dsp:spPr>
        <a:xfrm>
          <a:off x="1603587" y="2459414"/>
          <a:ext cx="1707724" cy="129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2497278"/>
        <a:ext cx="1631996" cy="1217041"/>
      </dsp:txXfrm>
    </dsp:sp>
    <dsp:sp modelId="{AE432A9D-CD95-4BEC-9CAD-C1EE05124CEE}">
      <dsp:nvSpPr>
        <dsp:cNvPr id="0" name=""/>
        <dsp:cNvSpPr/>
      </dsp:nvSpPr>
      <dsp:spPr>
        <a:xfrm>
          <a:off x="2457450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14"/>
              </a:lnTo>
              <a:lnTo>
                <a:pt x="1809126" y="173414"/>
              </a:lnTo>
              <a:lnTo>
                <a:pt x="1809126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E873-8D0A-48E7-AB85-619FC82B9099}">
      <dsp:nvSpPr>
        <dsp:cNvPr id="0" name=""/>
        <dsp:cNvSpPr/>
      </dsp:nvSpPr>
      <dsp:spPr>
        <a:xfrm>
          <a:off x="3701494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3372" y="2481292"/>
        <a:ext cx="1086407" cy="70322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FE95C-37A3-452B-A8A5-B1E4ECD06543}">
      <dsp:nvSpPr>
        <dsp:cNvPr id="0" name=""/>
        <dsp:cNvSpPr/>
      </dsp:nvSpPr>
      <dsp:spPr>
        <a:xfrm>
          <a:off x="1085849" y="57149"/>
          <a:ext cx="2743200" cy="27432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1609" y="537209"/>
        <a:ext cx="2011680" cy="1234440"/>
      </dsp:txXfrm>
    </dsp:sp>
    <dsp:sp modelId="{B88A0A80-AD12-4ECB-B02E-8B0C8B21FC1D}">
      <dsp:nvSpPr>
        <dsp:cNvPr id="0" name=""/>
        <dsp:cNvSpPr/>
      </dsp:nvSpPr>
      <dsp:spPr>
        <a:xfrm>
          <a:off x="2075687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4650" y="2480310"/>
        <a:ext cx="1645920" cy="1508760"/>
      </dsp:txXfrm>
    </dsp:sp>
    <dsp:sp modelId="{36B0AD20-6744-43D2-911E-A25BB8CA13BF}">
      <dsp:nvSpPr>
        <dsp:cNvPr id="0" name=""/>
        <dsp:cNvSpPr/>
      </dsp:nvSpPr>
      <dsp:spPr>
        <a:xfrm>
          <a:off x="96011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329" y="2480310"/>
        <a:ext cx="1645920" cy="1508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35B43-B984-44A6-875C-3E3E602E15D0}">
      <dsp:nvSpPr>
        <dsp:cNvPr id="0" name=""/>
        <dsp:cNvSpPr/>
      </dsp:nvSpPr>
      <dsp:spPr>
        <a:xfrm rot="19200000">
          <a:off x="3807" y="1922309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ChainDrive</a:t>
          </a:r>
          <a:endParaRPr lang="en-US" sz="310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GET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即时或缓存数据</a:t>
          </a:r>
          <a:endParaRPr lang="en-US" sz="2400" kern="1200" dirty="0"/>
        </a:p>
      </dsp:txBody>
      <dsp:txXfrm>
        <a:off x="131943" y="2007936"/>
        <a:ext cx="2862133" cy="1889478"/>
      </dsp:txXfrm>
    </dsp:sp>
    <dsp:sp modelId="{11996200-5BE5-468B-95F3-A93CFDE4E65C}">
      <dsp:nvSpPr>
        <dsp:cNvPr id="0" name=""/>
        <dsp:cNvSpPr/>
      </dsp:nvSpPr>
      <dsp:spPr>
        <a:xfrm>
          <a:off x="3463063" y="663242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远程浏览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嵌入界面</a:t>
          </a:r>
          <a:endParaRPr lang="en-US" sz="2400" kern="1200" dirty="0"/>
        </a:p>
      </dsp:txBody>
      <dsp:txXfrm>
        <a:off x="3560033" y="760212"/>
        <a:ext cx="2862133" cy="1889478"/>
      </dsp:txXfrm>
    </dsp:sp>
    <dsp:sp modelId="{55E45356-28A8-4DC6-9043-F199A3CE780E}">
      <dsp:nvSpPr>
        <dsp:cNvPr id="0" name=""/>
        <dsp:cNvSpPr/>
      </dsp:nvSpPr>
      <dsp:spPr>
        <a:xfrm rot="2400000">
          <a:off x="6922319" y="1922309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文字概念共识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人为认定</a:t>
          </a:r>
          <a:endParaRPr lang="en-US" sz="2400" kern="1200" dirty="0"/>
        </a:p>
      </dsp:txBody>
      <dsp:txXfrm>
        <a:off x="6988123" y="2007936"/>
        <a:ext cx="2862133" cy="18894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振兴服务器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7789-812D-4A44-9516-9376B95B65F7}">
      <dsp:nvSpPr>
        <dsp:cNvPr id="0" name=""/>
        <dsp:cNvSpPr/>
      </dsp:nvSpPr>
      <dsp:spPr>
        <a:xfrm>
          <a:off x="563" y="1135"/>
          <a:ext cx="4913772" cy="1464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44028"/>
        <a:ext cx="4827986" cy="1378682"/>
      </dsp:txXfrm>
    </dsp:sp>
    <dsp:sp modelId="{68BFC462-A32F-434A-A930-581379894B9C}">
      <dsp:nvSpPr>
        <dsp:cNvPr id="0" name=""/>
        <dsp:cNvSpPr/>
      </dsp:nvSpPr>
      <dsp:spPr>
        <a:xfrm>
          <a:off x="563" y="1553765"/>
          <a:ext cx="3209828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1596658"/>
        <a:ext cx="3124042" cy="1378682"/>
      </dsp:txXfrm>
    </dsp:sp>
    <dsp:sp modelId="{D9EB5534-D4B8-4BD2-8FDF-3126EFF0E7F1}">
      <dsp:nvSpPr>
        <dsp:cNvPr id="0" name=""/>
        <dsp:cNvSpPr/>
      </dsp:nvSpPr>
      <dsp:spPr>
        <a:xfrm>
          <a:off x="563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sp:txBody>
      <dsp:txXfrm>
        <a:off x="43456" y="3149288"/>
        <a:ext cx="1486118" cy="1378682"/>
      </dsp:txXfrm>
    </dsp:sp>
    <dsp:sp modelId="{1B25C230-33CD-406E-A0E9-94DB8A75B91E}">
      <dsp:nvSpPr>
        <dsp:cNvPr id="0" name=""/>
        <dsp:cNvSpPr/>
      </dsp:nvSpPr>
      <dsp:spPr>
        <a:xfrm>
          <a:off x="1638487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1380" y="3149288"/>
        <a:ext cx="1486118" cy="1378682"/>
      </dsp:txXfrm>
    </dsp:sp>
    <dsp:sp modelId="{F012E0AA-CF78-4C22-A09C-5A1BE4FAB263}">
      <dsp:nvSpPr>
        <dsp:cNvPr id="0" name=""/>
        <dsp:cNvSpPr/>
      </dsp:nvSpPr>
      <dsp:spPr>
        <a:xfrm>
          <a:off x="3342431" y="1553765"/>
          <a:ext cx="1571904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1596658"/>
        <a:ext cx="1486118" cy="1378682"/>
      </dsp:txXfrm>
    </dsp:sp>
    <dsp:sp modelId="{F7BCD35B-4112-4FFB-87C0-39903AA37646}">
      <dsp:nvSpPr>
        <dsp:cNvPr id="0" name=""/>
        <dsp:cNvSpPr/>
      </dsp:nvSpPr>
      <dsp:spPr>
        <a:xfrm>
          <a:off x="3342431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3149288"/>
        <a:ext cx="1486118" cy="137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9.xml"/><Relationship Id="rId7" Type="http://schemas.openxmlformats.org/officeDocument/2006/relationships/image" Target="../media/image5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2.xml"/><Relationship Id="rId7" Type="http://schemas.openxmlformats.org/officeDocument/2006/relationships/image" Target="../media/image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237EE4-720C-4744-B0D4-8992A09B37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544126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7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系统性能架构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严控系统的运维投资，避免对大宗资本的依赖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用少量的计算资源满足大量的用户使用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精心设计呈现结构，合理运用公共缓存、限时缓存、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段，一定要减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少９５％以上的运算和网络开销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（品链内建）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982149-013B-4B73-AA4B-F9C6D94355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001683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6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951406"/>
              </p:ext>
            </p:extLst>
          </p:nvPr>
        </p:nvGraphicFramePr>
        <p:xfrm>
          <a:off x="1104900" y="1600200"/>
          <a:ext cx="74599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5D6B01-5370-477C-A7CE-7CB0AC2A5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3520" y="1600200"/>
            <a:ext cx="1973580" cy="45719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不同平台有着不同的部署和实施要求，但可以使用同一套软硬件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091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多系统联盟（区块链）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zh-CN" altLang="en-US" dirty="0"/>
              <a:t>系统间共享流程</a:t>
            </a:r>
            <a:endParaRPr lang="en-US" altLang="zh-CN" dirty="0"/>
          </a:p>
          <a:p>
            <a:r>
              <a:rPr lang="zh-CN" altLang="en-US" dirty="0"/>
              <a:t>按既定的共识算法，交易可以在两个系统之间直接安全地进行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03367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CB01D-2A1B-493B-B788-D9181603F202}"/>
              </a:ext>
            </a:extLst>
          </p:cNvPr>
          <p:cNvSpPr/>
          <p:nvPr/>
        </p:nvSpPr>
        <p:spPr>
          <a:xfrm>
            <a:off x="5666838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A2A21-2560-46F3-A6D6-968578EDD4BE}"/>
              </a:ext>
            </a:extLst>
          </p:cNvPr>
          <p:cNvSpPr/>
          <p:nvPr/>
        </p:nvSpPr>
        <p:spPr>
          <a:xfrm>
            <a:off x="5186007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2F4EE-87F5-4EF3-A7F4-4AFBC3BBB34C}"/>
              </a:ext>
            </a:extLst>
          </p:cNvPr>
          <p:cNvSpPr/>
          <p:nvPr/>
        </p:nvSpPr>
        <p:spPr>
          <a:xfrm>
            <a:off x="7381338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ED220-6E80-4C32-B62B-80EECCABD8E7}"/>
              </a:ext>
            </a:extLst>
          </p:cNvPr>
          <p:cNvSpPr/>
          <p:nvPr/>
        </p:nvSpPr>
        <p:spPr>
          <a:xfrm>
            <a:off x="6346779" y="469077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43805-57A7-4D15-BC01-EA00FB71441E}"/>
              </a:ext>
            </a:extLst>
          </p:cNvPr>
          <p:cNvSpPr/>
          <p:nvPr/>
        </p:nvSpPr>
        <p:spPr>
          <a:xfrm>
            <a:off x="4498418" y="467188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5D897-5537-4BC5-9542-815FDF789E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354400" y="4098302"/>
            <a:ext cx="517407" cy="57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27E35-7C9D-4C18-8D04-472350EC1C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871807" y="4098302"/>
            <a:ext cx="1330954" cy="59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0B556-C299-4AA7-8380-DE1295C37B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871807" y="2652236"/>
            <a:ext cx="480831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8E95-A664-4CFE-A2BA-AB1AB331630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52638" y="2652236"/>
            <a:ext cx="1714500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0946B1-031E-442E-99EB-8EFA3D98B48A}"/>
              </a:ext>
            </a:extLst>
          </p:cNvPr>
          <p:cNvSpPr/>
          <p:nvPr/>
        </p:nvSpPr>
        <p:spPr>
          <a:xfrm>
            <a:off x="7193965" y="1723707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E5331-C56A-41A7-A8DC-ED7E597BF9C8}"/>
              </a:ext>
            </a:extLst>
          </p:cNvPr>
          <p:cNvSpPr/>
          <p:nvPr/>
        </p:nvSpPr>
        <p:spPr>
          <a:xfrm>
            <a:off x="4139710" y="1751965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68B4-B6DD-4F82-AB9C-4D4DE9BC331E}"/>
              </a:ext>
            </a:extLst>
          </p:cNvPr>
          <p:cNvSpPr/>
          <p:nvPr/>
        </p:nvSpPr>
        <p:spPr>
          <a:xfrm>
            <a:off x="2612582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EC321-DB99-4DC0-AF77-0A286AD0910C}"/>
              </a:ext>
            </a:extLst>
          </p:cNvPr>
          <p:cNvSpPr/>
          <p:nvPr/>
        </p:nvSpPr>
        <p:spPr>
          <a:xfrm>
            <a:off x="2885135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4017C4-FB40-454D-8656-0D8F8ACA0DED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3570935" y="2652236"/>
            <a:ext cx="2781703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F12F1-9B2F-485C-80B8-B9CC9A2B1702}"/>
              </a:ext>
            </a:extLst>
          </p:cNvPr>
          <p:cNvSpPr/>
          <p:nvPr/>
        </p:nvSpPr>
        <p:spPr>
          <a:xfrm>
            <a:off x="2558067" y="4646479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AF7513-541E-48CE-BF13-A025DDF05F16}"/>
              </a:ext>
            </a:extLst>
          </p:cNvPr>
          <p:cNvSpPr txBox="1"/>
          <p:nvPr/>
        </p:nvSpPr>
        <p:spPr>
          <a:xfrm>
            <a:off x="8823489" y="4963306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 doc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CD9F-4139-400A-98A2-824577168DC4}"/>
              </a:ext>
            </a:extLst>
          </p:cNvPr>
          <p:cNvSpPr txBox="1"/>
          <p:nvPr/>
        </p:nvSpPr>
        <p:spPr>
          <a:xfrm>
            <a:off x="9375884" y="3641102"/>
            <a:ext cx="6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014B13-BB36-4243-907B-5CE2659CD9A8}"/>
              </a:ext>
            </a:extLst>
          </p:cNvPr>
          <p:cNvSpPr txBox="1"/>
          <p:nvPr/>
        </p:nvSpPr>
        <p:spPr>
          <a:xfrm>
            <a:off x="9579418" y="201037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数据群集（全局和局部）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数据封存（区块链）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流行的互联网技术设计方法并不能完全适用于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平台开发，两个领域特点不同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为同类型应用项目提供成熟的架构作为参考；降低开发运维的难度和风险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该参考设计的高度抽象性，能让不同的应用可以复用同一套管理流程，甚至同一套软硬件系统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74101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D53C2C8-BD5F-457B-A399-B99AFE57CD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层次管理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城市公交驿栈平台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40554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6F89D24-DCA2-48FD-8192-3B01E240D009}"/>
              </a:ext>
            </a:extLst>
          </p:cNvPr>
          <p:cNvSpPr/>
          <p:nvPr/>
        </p:nvSpPr>
        <p:spPr>
          <a:xfrm>
            <a:off x="7484226" y="435125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CE3DD8-9D28-4C6F-BE75-28CD7F5B5454}"/>
              </a:ext>
            </a:extLst>
          </p:cNvPr>
          <p:cNvSpPr/>
          <p:nvPr/>
        </p:nvSpPr>
        <p:spPr>
          <a:xfrm rot="10800000">
            <a:off x="9516226" y="436649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41869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7254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35490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应用案例：穹苍家园平台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3330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8270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一个应用实施部署称为一个节点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单个节点的用户量是百万乃至千万级（非亿级）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单个节点的部署和运维成本极低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节点之间可以相互联盟，共享数据和流程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平台协作架构（抱团但不捆死）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400" y="1600200"/>
            <a:ext cx="4914900" cy="4571999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平台的功能都是相同的，由不同主体持有，立运作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平台之间可相互联盟，通过共识进行协作共享数据和流程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533A3E-9D08-4C7E-888D-CD384B2871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640116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D749A993-0AED-4C66-9926-329AB165B005}"/>
              </a:ext>
            </a:extLst>
          </p:cNvPr>
          <p:cNvSpPr/>
          <p:nvPr/>
        </p:nvSpPr>
        <p:spPr>
          <a:xfrm>
            <a:off x="5257802" y="2301238"/>
            <a:ext cx="1828800" cy="370841"/>
          </a:xfrm>
          <a:prstGeom prst="borderCallout1">
            <a:avLst>
              <a:gd name="adj1" fmla="val 18750"/>
              <a:gd name="adj2" fmla="val -8333"/>
              <a:gd name="adj3" fmla="val 427073"/>
              <a:gd name="adj4" fmla="val -93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共享数和流程据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2254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24210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6131</TotalTime>
  <Words>2087</Words>
  <Application>Microsoft Office PowerPoint</Application>
  <PresentationFormat>Widescreen</PresentationFormat>
  <Paragraphs>260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平台协作架构（抱团但不捆死）</vt:lpstr>
      <vt:lpstr>平台协作共识算法</vt:lpstr>
      <vt:lpstr>平台间数据共享</vt:lpstr>
      <vt:lpstr>系统运行架构</vt:lpstr>
      <vt:lpstr>系统技术结构</vt:lpstr>
      <vt:lpstr>系统性能架构</vt:lpstr>
      <vt:lpstr>系统软硬件组成</vt:lpstr>
      <vt:lpstr>系统部署方案</vt:lpstr>
      <vt:lpstr>多系统联盟（区块链）</vt:lpstr>
      <vt:lpstr>数据模型</vt:lpstr>
      <vt:lpstr>抽象对象模型</vt:lpstr>
      <vt:lpstr>数据群集（全局和局部）</vt:lpstr>
      <vt:lpstr>数据封存（区块链）</vt:lpstr>
      <vt:lpstr>多业务类型</vt:lpstr>
      <vt:lpstr>系统组织结构</vt:lpstr>
      <vt:lpstr>层次管理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城市公交驿栈平台</vt:lpstr>
      <vt:lpstr>中惠农通平台</vt:lpstr>
      <vt:lpstr>应用案例：穹苍家园平台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682</cp:revision>
  <dcterms:created xsi:type="dcterms:W3CDTF">2021-05-31T06:14:10Z</dcterms:created>
  <dcterms:modified xsi:type="dcterms:W3CDTF">2021-11-23T02:29:46Z</dcterms:modified>
</cp:coreProperties>
</file>