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Slab Regular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SlabRegular-bold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fb54c9a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fb54c9a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11a5a5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11a5a5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d4ae99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d4ae99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eb7bdc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eb7bdc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eb7bdcf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eb7bdcf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eb7bdcf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eb7bdcf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fb54c9a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fb54c9a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d4ae99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9d4ae99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d4ae99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d4ae99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9d4ae99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9d4ae99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fb54c9a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fb54c9a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8fb54c9a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8fb54c9a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d4ae99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d4ae99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d4ae993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d4ae993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d4ae993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d4ae99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d4ae993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d4ae993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d4ae993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d4ae993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fb54c9a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fb54c9a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d4ae99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d4ae99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d4ae99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d4ae99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d4ae99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d4ae99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d4ae99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d4ae99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athertzou96.github.io/jabbas-frontend/movie.html" TargetMode="External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ublic.opendatasoft.com/explore/dataset/us-zip-code-latitude-and-longitude/export/" TargetMode="External"/><Relationship Id="rId4" Type="http://schemas.openxmlformats.org/officeDocument/2006/relationships/hyperlink" Target="https://www.hikingproject.com/dat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Quarantine Adventure Guide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Jabbas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0" y="3724000"/>
            <a:ext cx="57834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Angelica Calderon, Selin Bayraktaroglu, Heather Tzou, Lars Arienti, Julia Leonoff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00" y="1859800"/>
            <a:ext cx="3770424" cy="30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16100" y="1317350"/>
            <a:ext cx="3380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332550" y="1317350"/>
            <a:ext cx="2673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Matching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50" y="1859800"/>
            <a:ext cx="3849499" cy="14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550" y="3351975"/>
            <a:ext cx="3849500" cy="15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5" y="1844100"/>
            <a:ext cx="3766900" cy="3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21250" y="1317375"/>
            <a:ext cx="3380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616400" y="1317375"/>
            <a:ext cx="3380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125" y="1844100"/>
            <a:ext cx="3865951" cy="1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125" y="3388275"/>
            <a:ext cx="3865950" cy="1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143500" y="1489825"/>
            <a:ext cx="3612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Movie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5000 movies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file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clean up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" y="1489825"/>
            <a:ext cx="4691051" cy="328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Interactive Dashboard</a:t>
            </a:r>
            <a:endParaRPr/>
          </a:p>
        </p:txBody>
      </p:sp>
      <p:sp>
        <p:nvSpPr>
          <p:cNvPr id="153" name="Google Shape;153;p25">
            <a:hlinkClick r:id="rId3"/>
          </p:cNvPr>
          <p:cNvSpPr/>
          <p:nvPr/>
        </p:nvSpPr>
        <p:spPr>
          <a:xfrm>
            <a:off x="8235250" y="1471600"/>
            <a:ext cx="520800" cy="3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00" y="1324825"/>
            <a:ext cx="7439599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Interactive Dashboard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6148150" y="1489825"/>
            <a:ext cx="290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/movie_data to obtain api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value to load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.js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75" y="1381425"/>
            <a:ext cx="3165751" cy="22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000" y="2039400"/>
            <a:ext cx="2840300" cy="286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Interactive Dashboard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148150" y="1489825"/>
            <a:ext cx="290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/movie_data to obtain api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value to load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.js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650" y="1232850"/>
            <a:ext cx="3247167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625" y="3689600"/>
            <a:ext cx="4023700" cy="13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Interactive Table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‘Movies’ table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500" y="1410100"/>
            <a:ext cx="5663401" cy="35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Interactive Table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‘Movies’ table - Plot the pre-filtered table 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0" y="2032950"/>
            <a:ext cx="5349051" cy="2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&amp; Interactive Dashboard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87900" y="1489825"/>
            <a:ext cx="321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‘Movies’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listener: button click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00" y="1296525"/>
            <a:ext cx="4591724" cy="3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&amp; Interactive Dashboard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87900" y="1489825"/>
            <a:ext cx="283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‘Movies’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by </a:t>
            </a:r>
            <a:r>
              <a:rPr lang="en"/>
              <a:t>inputs: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Title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Release year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Director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325" y="1489825"/>
            <a:ext cx="5470775" cy="3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Our story reflects our  current state of affairs - what do we do during quarantine?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 streamlined your choices down to two: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mbria"/>
              <a:buAutoNum type="arabicPeriod"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Staying inside to watch a movie or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mbria"/>
              <a:buAutoNum type="arabicPeriod"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Going outside for a hike.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Briefly consider your options, then decide your fate. 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Hike Trails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489825"/>
            <a:ext cx="83682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sources that were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Zip code database (CSV) -</a:t>
            </a:r>
            <a:r>
              <a:rPr i="1" lang="en"/>
              <a:t> </a:t>
            </a:r>
            <a:r>
              <a:rPr lang="en" sz="1750" u="sng">
                <a:solidFill>
                  <a:schemeClr val="hlink"/>
                </a:solidFill>
                <a:hlinkClick r:id="rId3"/>
              </a:rPr>
              <a:t>https://public.opendatasoft.com/explore/dataset/us-zip-code-latitude-and-longitude/export/</a:t>
            </a:r>
            <a:r>
              <a:rPr lang="en" sz="1750"/>
              <a:t> </a:t>
            </a:r>
            <a:endParaRPr sz="17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Inputted zip code will return longitude and latitude which will be used to return the nearest hiking trails on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Trails API - </a:t>
            </a:r>
            <a:r>
              <a:rPr lang="en" sz="175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https://www.hikingproject.com/data</a:t>
            </a:r>
            <a:r>
              <a:rPr lang="en" sz="1750"/>
              <a:t> </a:t>
            </a:r>
            <a:endParaRPr sz="175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arguments: private key, lat, and lon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Mapbox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display map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87900" y="1424975"/>
            <a:ext cx="34662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coordinates when user enters a zip code</a:t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87900" y="382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Hike Trails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000" y="1499725"/>
            <a:ext cx="4502776" cy="32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87900" y="371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Hike Trails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75" y="1867650"/>
            <a:ext cx="7588475" cy="293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2675" y="1349475"/>
            <a:ext cx="69747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the map using the coordinates from given query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87900" y="371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Hike Trails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23076" t="0"/>
          <a:stretch/>
        </p:blipFill>
        <p:spPr>
          <a:xfrm>
            <a:off x="1387250" y="2496175"/>
            <a:ext cx="6369503" cy="2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539050" y="1469313"/>
            <a:ext cx="69747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trails - each marker contains information about trail name, summary, picture, condition, difficulty, and rating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580900" y="1261775"/>
            <a:ext cx="4829100" cy="68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92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 Slab Regular"/>
                <a:ea typeface="Roboto Slab Regular"/>
                <a:cs typeface="Roboto Slab Regular"/>
                <a:sym typeface="Roboto Slab Regular"/>
              </a:rPr>
              <a:t>LET’S GO ON A HIKE!</a:t>
            </a:r>
            <a:endParaRPr sz="33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6900" y="1771375"/>
            <a:ext cx="3607800" cy="130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92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 Slab Regular"/>
                <a:ea typeface="Roboto Slab Regular"/>
                <a:cs typeface="Roboto Slab Regular"/>
                <a:sym typeface="Roboto Slab Regular"/>
              </a:rPr>
              <a:t>LET’S WATCH A MOVIE!</a:t>
            </a:r>
            <a:endParaRPr sz="33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17125" y="443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Preparation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SQLite db in pandas: IMDB movies, zip codes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00" y="2687825"/>
            <a:ext cx="2634450" cy="15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450" y="1947700"/>
            <a:ext cx="2495076" cy="29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17125" y="443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6" y="2014396"/>
            <a:ext cx="3400175" cy="28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75" y="2014400"/>
            <a:ext cx="3541925" cy="28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17125" y="443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API - Database setup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50" y="2095000"/>
            <a:ext cx="7320875" cy="23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17125" y="443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API - Create classes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75" y="1599725"/>
            <a:ext cx="4102050" cy="31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17125" y="443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342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API - Flask setup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0" y="1852275"/>
            <a:ext cx="3626326" cy="15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125" y="1820200"/>
            <a:ext cx="4516250" cy="30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700" y="3437950"/>
            <a:ext cx="3626324" cy="14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