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B1967-828F-4DD0-A8FF-1357431A2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D10E2-529A-45F7-A93B-B4B9A1D50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CF361-70ED-4046-9691-C2E7FD01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3EB8A-62AF-498E-8161-43843DF7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2A2E5-B0B6-4D8E-8C3A-DE3311B6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26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5CB4A-42F5-44FD-9C81-D0E3006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82D37F-2C1F-4D23-B5FC-6D49016AA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F31CD-C00C-48A1-AFFE-87BD16AE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BCA24-C4F2-4D34-ACE9-3F080752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A564B-8032-4C76-B3D6-C95BFEEF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29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386CD9-2E3D-4E32-8DFC-CE29B793D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9E1EA3-D2E4-4DB5-B3A8-C2EFED9D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4814C-FDF9-4109-ACE6-E6877BE2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D011D-B893-447A-BCF9-0F7ACAFA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6C4B2-8055-4D67-A8E0-750B40F5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30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0078-138D-4FCA-98AA-FDB94A67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3A3A0-F5D4-461E-9759-5796A798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4D24F-B1C6-4493-B5F7-8B5AFFFD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9760C-EA85-4365-9FDF-DBE25D2F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47444-579E-4528-B27E-9D2DB769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069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8DB42-9A50-4837-9A54-1FCB5AF8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9011D-2093-496B-B751-D6C661CE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58D7B-7C28-4640-9B5D-43F571A4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B9FF2-4FB1-4AE4-9218-1FB24B62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80E64-F875-4E75-ABC4-148CFBA1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3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2BC5-B978-48DE-A5D8-8295F277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255E4-F751-472D-8E1F-82B12189A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9A0C3B-DB93-4FCB-8A23-0D0FE6B1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42E30-757E-474C-B2AD-C75E7AB2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FEB7B4-9FB5-40C2-9AE6-9C466175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AEB085-4815-426B-A4B5-8EDAC458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23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E6472-C716-4E2C-987D-30D56D02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FA96C-287A-45F5-9590-DE4D7C41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42500-3578-4540-A1A8-0976542B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75095-C0DE-4789-A01E-61016BC9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EE358E-BC80-411B-869C-F06B1C005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10210C-2201-49FD-AFE3-7FB26BE1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1F914F-3ACD-426B-A163-AAAD3654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5B874E-2AC7-4F22-9D77-4F372A32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78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C20E8-FB74-40FF-864C-EFD7FA8E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9CCD71-97F0-4DCB-B1FB-41FF2F4A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AFAD13-428D-41EB-AC93-F447F224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3DBB41-121F-462E-8B5D-EB975BE1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5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FBFF1E-09C9-4C6C-88B4-1AB6681D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8D1303-0C4E-42B1-B631-2DD75A17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1325E7-BB18-4EEE-B451-096CF833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21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65C9E-EF7F-4505-98EC-5EFD880A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BC9C7-9DD9-4736-80C0-4C43CE88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B8B6D-35C0-4170-AF2E-9E2E99DC5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FECB6-8D43-4CAE-8186-11FFD61F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952C87-4320-421C-983C-1E06C11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858A44-BC83-43AD-98D4-63259CBD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26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70CC8-0FE4-45A2-9C68-86E78503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65D767-504C-4E25-B3E8-877D55ECC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5AB12-155A-43AB-812C-890D7A98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79DCC5-18F7-4CDD-90B7-66AC40F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0EE585-9DE6-44F7-80EA-A56DAB91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D53B1-0370-4FAA-A267-22450F78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4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84C0FF-D4F8-4DDC-9560-2C14B5FA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39A53-0432-44C3-883E-0F40AE6B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80E1F-B030-4300-B92E-F844C8A6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A05F-0156-4E9C-9D2F-5F16DEBFBC86}" type="datetimeFigureOut">
              <a:rPr lang="es-PE" smtClean="0"/>
              <a:t>16/08/2021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AA35F-7EA4-4843-B53B-CB1608BCD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F64C1-2CB5-4EDC-AC5F-9FCE56FA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C34F-8362-4AF8-A7A1-B1D61D5260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869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6E4D-F6F5-4430-A491-902EC004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163" y="525204"/>
            <a:ext cx="5400000" cy="5400000"/>
          </a:xfrm>
          <a:solidFill>
            <a:srgbClr val="F6EEE9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ES" sz="25800" dirty="0">
                <a:latin typeface="Lora" pitchFamily="2" charset="0"/>
              </a:rPr>
              <a:t>SE</a:t>
            </a:r>
            <a:endParaRPr lang="es-PE" sz="25800" dirty="0">
              <a:latin typeface="Lora" pitchFamily="2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9AB0004-8C51-4AE8-B568-B408781DE881}"/>
              </a:ext>
            </a:extLst>
          </p:cNvPr>
          <p:cNvSpPr/>
          <p:nvPr/>
        </p:nvSpPr>
        <p:spPr>
          <a:xfrm>
            <a:off x="6344816" y="429208"/>
            <a:ext cx="5400000" cy="5400000"/>
          </a:xfrm>
          <a:prstGeom prst="roundRect">
            <a:avLst/>
          </a:prstGeom>
          <a:solidFill>
            <a:srgbClr val="F6EEE9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5000" dirty="0">
                <a:solidFill>
                  <a:schemeClr val="tx1"/>
                </a:solidFill>
                <a:latin typeface="Lora" pitchFamily="2" charset="0"/>
              </a:rPr>
              <a:t>SE</a:t>
            </a:r>
            <a:endParaRPr lang="es-PE" sz="25000" dirty="0">
              <a:solidFill>
                <a:schemeClr val="tx1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Lora</vt:lpstr>
      <vt:lpstr>Tema de Office</vt:lpstr>
      <vt:lpstr>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>Samuel Enrique Calderon Serrano</dc:creator>
  <cp:lastModifiedBy>Samuel Enrique Calderon Serrano</cp:lastModifiedBy>
  <cp:revision>2</cp:revision>
  <dcterms:created xsi:type="dcterms:W3CDTF">2021-08-16T15:42:38Z</dcterms:created>
  <dcterms:modified xsi:type="dcterms:W3CDTF">2021-08-16T16:00:01Z</dcterms:modified>
</cp:coreProperties>
</file>