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000"/>
    <a:srgbClr val="7030A0"/>
    <a:srgbClr val="385723"/>
    <a:srgbClr val="FF00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>
      <p:cViewPr>
        <p:scale>
          <a:sx n="150" d="100"/>
          <a:sy n="150" d="100"/>
        </p:scale>
        <p:origin x="-952" y="-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75F99-24A4-8C81-AE94-C79053574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9FBB2-CB5A-5D44-6748-756438F4A7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439F9-AD9D-8267-A3EF-0BD2CB0C6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8275-EAAE-A74D-9DE5-A529820ED54A}" type="datetimeFigureOut">
              <a:rPr lang="en-PE" smtClean="0"/>
              <a:t>20/10/23</a:t>
            </a:fld>
            <a:endParaRPr lang="en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2EC9A-E7A9-0C10-94BF-953E1BF02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037CC-009C-CBF8-ECA1-2D4499E01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8F5B2-51BE-2B49-AE37-5D3BBF7C298F}" type="slidenum">
              <a:rPr lang="en-PE" smtClean="0"/>
              <a:t>‹#›</a:t>
            </a:fld>
            <a:endParaRPr lang="en-PE"/>
          </a:p>
        </p:txBody>
      </p:sp>
    </p:spTree>
    <p:extLst>
      <p:ext uri="{BB962C8B-B14F-4D97-AF65-F5344CB8AC3E}">
        <p14:creationId xmlns:p14="http://schemas.microsoft.com/office/powerpoint/2010/main" val="3171234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E476-BF1C-D4A9-FDF4-6ADD6DE05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E4A90F-471F-2D6A-EDCE-2DD1605C3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857BC-C4A9-416A-C162-DB69888BF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8275-EAAE-A74D-9DE5-A529820ED54A}" type="datetimeFigureOut">
              <a:rPr lang="en-PE" smtClean="0"/>
              <a:t>20/10/23</a:t>
            </a:fld>
            <a:endParaRPr lang="en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FF28A-8D09-CFB1-6284-545D2CA7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BEA14-846A-B9BF-4234-4D63A736D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8F5B2-51BE-2B49-AE37-5D3BBF7C298F}" type="slidenum">
              <a:rPr lang="en-PE" smtClean="0"/>
              <a:t>‹#›</a:t>
            </a:fld>
            <a:endParaRPr lang="en-PE"/>
          </a:p>
        </p:txBody>
      </p:sp>
    </p:spTree>
    <p:extLst>
      <p:ext uri="{BB962C8B-B14F-4D97-AF65-F5344CB8AC3E}">
        <p14:creationId xmlns:p14="http://schemas.microsoft.com/office/powerpoint/2010/main" val="62900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DC8337-D182-1E40-FE1E-73640808E2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AD5842-0652-60A3-82A5-448DF50B7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F6343-FFAE-B3A3-2426-CB4FF81AE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8275-EAAE-A74D-9DE5-A529820ED54A}" type="datetimeFigureOut">
              <a:rPr lang="en-PE" smtClean="0"/>
              <a:t>20/10/23</a:t>
            </a:fld>
            <a:endParaRPr lang="en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3394B-C8F5-269B-D9C1-39714BB51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66D0F-A6A1-F12D-9F66-EE9A266D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8F5B2-51BE-2B49-AE37-5D3BBF7C298F}" type="slidenum">
              <a:rPr lang="en-PE" smtClean="0"/>
              <a:t>‹#›</a:t>
            </a:fld>
            <a:endParaRPr lang="en-PE"/>
          </a:p>
        </p:txBody>
      </p:sp>
    </p:spTree>
    <p:extLst>
      <p:ext uri="{BB962C8B-B14F-4D97-AF65-F5344CB8AC3E}">
        <p14:creationId xmlns:p14="http://schemas.microsoft.com/office/powerpoint/2010/main" val="462496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CC682-E424-D968-F54A-B4FF24973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9EF23-4824-C4D0-9C63-E3711DA40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67814-E70A-5F62-876C-8F724F8EB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8275-EAAE-A74D-9DE5-A529820ED54A}" type="datetimeFigureOut">
              <a:rPr lang="en-PE" smtClean="0"/>
              <a:t>20/10/23</a:t>
            </a:fld>
            <a:endParaRPr lang="en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78EF4-E8E4-44DC-E185-BACE32160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E8639-898D-CDA3-1957-3F591D6D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8F5B2-51BE-2B49-AE37-5D3BBF7C298F}" type="slidenum">
              <a:rPr lang="en-PE" smtClean="0"/>
              <a:t>‹#›</a:t>
            </a:fld>
            <a:endParaRPr lang="en-PE"/>
          </a:p>
        </p:txBody>
      </p:sp>
    </p:spTree>
    <p:extLst>
      <p:ext uri="{BB962C8B-B14F-4D97-AF65-F5344CB8AC3E}">
        <p14:creationId xmlns:p14="http://schemas.microsoft.com/office/powerpoint/2010/main" val="3822313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D93FB-9A9B-ED85-2412-03DE2249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DF636-4523-7A16-5CE3-EC36C3B60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81E6C-60F6-7F35-665A-587ADCAA8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8275-EAAE-A74D-9DE5-A529820ED54A}" type="datetimeFigureOut">
              <a:rPr lang="en-PE" smtClean="0"/>
              <a:t>20/10/23</a:t>
            </a:fld>
            <a:endParaRPr lang="en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CF08D-D319-61A3-E96F-BE6A406F4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36976-47EE-0815-F383-854263764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8F5B2-51BE-2B49-AE37-5D3BBF7C298F}" type="slidenum">
              <a:rPr lang="en-PE" smtClean="0"/>
              <a:t>‹#›</a:t>
            </a:fld>
            <a:endParaRPr lang="en-PE"/>
          </a:p>
        </p:txBody>
      </p:sp>
    </p:spTree>
    <p:extLst>
      <p:ext uri="{BB962C8B-B14F-4D97-AF65-F5344CB8AC3E}">
        <p14:creationId xmlns:p14="http://schemas.microsoft.com/office/powerpoint/2010/main" val="3651889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47789-02FD-E173-C95C-B7DC82B7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0C361-A65C-779D-4816-8EB4C94B02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1A754B-0745-CBEE-B0BA-7BA5D53C0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43642-FEAB-D7A5-3893-5BCCDF9DF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8275-EAAE-A74D-9DE5-A529820ED54A}" type="datetimeFigureOut">
              <a:rPr lang="en-PE" smtClean="0"/>
              <a:t>20/10/23</a:t>
            </a:fld>
            <a:endParaRPr lang="en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838F0-1196-80FD-C89A-C59465003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FBB1A-D42A-DD6B-E10E-C3EE16B58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8F5B2-51BE-2B49-AE37-5D3BBF7C298F}" type="slidenum">
              <a:rPr lang="en-PE" smtClean="0"/>
              <a:t>‹#›</a:t>
            </a:fld>
            <a:endParaRPr lang="en-PE"/>
          </a:p>
        </p:txBody>
      </p:sp>
    </p:spTree>
    <p:extLst>
      <p:ext uri="{BB962C8B-B14F-4D97-AF65-F5344CB8AC3E}">
        <p14:creationId xmlns:p14="http://schemas.microsoft.com/office/powerpoint/2010/main" val="168242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263A7-C5C2-9719-00D8-36F7BFABE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9F65A-722B-9FF0-3683-EC1D3E1DE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586EB-605E-B7D2-2324-69D53F4C4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DBEB1E-AA20-2A08-AA38-9C44DD68C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66875D-545D-C367-458B-85EAA24A8B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0E46C0-6D00-BAB9-5B14-ECC76F852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8275-EAAE-A74D-9DE5-A529820ED54A}" type="datetimeFigureOut">
              <a:rPr lang="en-PE" smtClean="0"/>
              <a:t>20/10/23</a:t>
            </a:fld>
            <a:endParaRPr lang="en-P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1A53D6-9D60-0B67-F7FA-216C96B17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83D9FF-99C0-491B-8820-A4A2438A3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8F5B2-51BE-2B49-AE37-5D3BBF7C298F}" type="slidenum">
              <a:rPr lang="en-PE" smtClean="0"/>
              <a:t>‹#›</a:t>
            </a:fld>
            <a:endParaRPr lang="en-PE"/>
          </a:p>
        </p:txBody>
      </p:sp>
    </p:spTree>
    <p:extLst>
      <p:ext uri="{BB962C8B-B14F-4D97-AF65-F5344CB8AC3E}">
        <p14:creationId xmlns:p14="http://schemas.microsoft.com/office/powerpoint/2010/main" val="349650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41337-CB66-A522-9B09-EC1019AB6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F0CD51-1065-C6BF-513A-DDE7B15CF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8275-EAAE-A74D-9DE5-A529820ED54A}" type="datetimeFigureOut">
              <a:rPr lang="en-PE" smtClean="0"/>
              <a:t>20/10/23</a:t>
            </a:fld>
            <a:endParaRPr lang="en-P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328FE-351C-70AA-2976-6E84189BB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92D754-6F72-0922-0E17-5B349E419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8F5B2-51BE-2B49-AE37-5D3BBF7C298F}" type="slidenum">
              <a:rPr lang="en-PE" smtClean="0"/>
              <a:t>‹#›</a:t>
            </a:fld>
            <a:endParaRPr lang="en-PE"/>
          </a:p>
        </p:txBody>
      </p:sp>
    </p:spTree>
    <p:extLst>
      <p:ext uri="{BB962C8B-B14F-4D97-AF65-F5344CB8AC3E}">
        <p14:creationId xmlns:p14="http://schemas.microsoft.com/office/powerpoint/2010/main" val="4057012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6BF4E5-7683-9C12-206B-CBAA815B4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8275-EAAE-A74D-9DE5-A529820ED54A}" type="datetimeFigureOut">
              <a:rPr lang="en-PE" smtClean="0"/>
              <a:t>20/10/23</a:t>
            </a:fld>
            <a:endParaRPr lang="en-P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0A779-18EF-2874-B438-60A4ABB45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78055-29FA-D6BA-2023-93D8B3C6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8F5B2-51BE-2B49-AE37-5D3BBF7C298F}" type="slidenum">
              <a:rPr lang="en-PE" smtClean="0"/>
              <a:t>‹#›</a:t>
            </a:fld>
            <a:endParaRPr lang="en-PE"/>
          </a:p>
        </p:txBody>
      </p:sp>
    </p:spTree>
    <p:extLst>
      <p:ext uri="{BB962C8B-B14F-4D97-AF65-F5344CB8AC3E}">
        <p14:creationId xmlns:p14="http://schemas.microsoft.com/office/powerpoint/2010/main" val="272635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4FD81-55F2-D165-E824-725B4C422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E5B89-B32F-08C7-2B9C-0548302C9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6B5D9-6819-09A4-3EEA-2814BCA88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C9F54-F26E-9482-B6FA-277793BAB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8275-EAAE-A74D-9DE5-A529820ED54A}" type="datetimeFigureOut">
              <a:rPr lang="en-PE" smtClean="0"/>
              <a:t>20/10/23</a:t>
            </a:fld>
            <a:endParaRPr lang="en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6C095-B122-5C98-AB82-0BD7F7528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B5DB4-FACB-27E4-2AEF-BAFCEF39F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8F5B2-51BE-2B49-AE37-5D3BBF7C298F}" type="slidenum">
              <a:rPr lang="en-PE" smtClean="0"/>
              <a:t>‹#›</a:t>
            </a:fld>
            <a:endParaRPr lang="en-PE"/>
          </a:p>
        </p:txBody>
      </p:sp>
    </p:spTree>
    <p:extLst>
      <p:ext uri="{BB962C8B-B14F-4D97-AF65-F5344CB8AC3E}">
        <p14:creationId xmlns:p14="http://schemas.microsoft.com/office/powerpoint/2010/main" val="352042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796BF-EC2C-02E4-D3A9-268A69E6A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23E9A7-3A12-A61F-DDF7-AB6ED64330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761518-3751-4697-22AD-2AEB626C6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E9BF7-3814-C6B9-CF7B-D8AD1F347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8275-EAAE-A74D-9DE5-A529820ED54A}" type="datetimeFigureOut">
              <a:rPr lang="en-PE" smtClean="0"/>
              <a:t>20/10/23</a:t>
            </a:fld>
            <a:endParaRPr lang="en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7482E-EF50-F550-0A8A-1914B1BD3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68BD2-978C-2D1C-E13F-E85A1232B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8F5B2-51BE-2B49-AE37-5D3BBF7C298F}" type="slidenum">
              <a:rPr lang="en-PE" smtClean="0"/>
              <a:t>‹#›</a:t>
            </a:fld>
            <a:endParaRPr lang="en-PE"/>
          </a:p>
        </p:txBody>
      </p:sp>
    </p:spTree>
    <p:extLst>
      <p:ext uri="{BB962C8B-B14F-4D97-AF65-F5344CB8AC3E}">
        <p14:creationId xmlns:p14="http://schemas.microsoft.com/office/powerpoint/2010/main" val="1250211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55975-ED15-DC7C-3E34-01B4C308A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F8B57-EEC3-FD06-5E11-2E27495E1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B849D-1949-27B9-6ED2-C413EFE365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E8275-EAAE-A74D-9DE5-A529820ED54A}" type="datetimeFigureOut">
              <a:rPr lang="en-PE" smtClean="0"/>
              <a:t>20/10/23</a:t>
            </a:fld>
            <a:endParaRPr lang="en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D1F67-F657-508D-0602-95E7750C4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8DE88-1991-FDDC-CB14-BB4062249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8F5B2-51BE-2B49-AE37-5D3BBF7C298F}" type="slidenum">
              <a:rPr lang="en-PE" smtClean="0"/>
              <a:t>‹#›</a:t>
            </a:fld>
            <a:endParaRPr lang="en-PE"/>
          </a:p>
        </p:txBody>
      </p:sp>
    </p:spTree>
    <p:extLst>
      <p:ext uri="{BB962C8B-B14F-4D97-AF65-F5344CB8AC3E}">
        <p14:creationId xmlns:p14="http://schemas.microsoft.com/office/powerpoint/2010/main" val="3116868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95E87F6A-9A3A-9473-BA4B-AE4602E3FBC1}"/>
              </a:ext>
            </a:extLst>
          </p:cNvPr>
          <p:cNvGrpSpPr/>
          <p:nvPr/>
        </p:nvGrpSpPr>
        <p:grpSpPr>
          <a:xfrm>
            <a:off x="1657997" y="553452"/>
            <a:ext cx="7816203" cy="4485322"/>
            <a:chOff x="1657997" y="553452"/>
            <a:chExt cx="7816203" cy="448532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0C37AD0-6EA1-4DA0-0445-0C85FE7B9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7997" y="553452"/>
              <a:ext cx="7772400" cy="4485322"/>
            </a:xfrm>
            <a:prstGeom prst="rect">
              <a:avLst/>
            </a:prstGeom>
          </p:spPr>
        </p:pic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B2F0083-C849-8D11-99DC-599ED8FD4DF6}"/>
                </a:ext>
              </a:extLst>
            </p:cNvPr>
            <p:cNvSpPr/>
            <p:nvPr/>
          </p:nvSpPr>
          <p:spPr>
            <a:xfrm>
              <a:off x="7552267" y="3725333"/>
              <a:ext cx="1921933" cy="541867"/>
            </a:xfrm>
            <a:custGeom>
              <a:avLst/>
              <a:gdLst>
                <a:gd name="connsiteX0" fmla="*/ 0 w 1921933"/>
                <a:gd name="connsiteY0" fmla="*/ 0 h 541867"/>
                <a:gd name="connsiteX1" fmla="*/ 8466 w 1921933"/>
                <a:gd name="connsiteY1" fmla="*/ 541867 h 541867"/>
                <a:gd name="connsiteX2" fmla="*/ 110066 w 1921933"/>
                <a:gd name="connsiteY2" fmla="*/ 533400 h 541867"/>
                <a:gd name="connsiteX3" fmla="*/ 93133 w 1921933"/>
                <a:gd name="connsiteY3" fmla="*/ 364067 h 541867"/>
                <a:gd name="connsiteX4" fmla="*/ 1921933 w 1921933"/>
                <a:gd name="connsiteY4" fmla="*/ 364067 h 541867"/>
                <a:gd name="connsiteX5" fmla="*/ 1905000 w 1921933"/>
                <a:gd name="connsiteY5" fmla="*/ 8467 h 541867"/>
                <a:gd name="connsiteX6" fmla="*/ 0 w 1921933"/>
                <a:gd name="connsiteY6" fmla="*/ 0 h 54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21933" h="541867">
                  <a:moveTo>
                    <a:pt x="0" y="0"/>
                  </a:moveTo>
                  <a:lnTo>
                    <a:pt x="8466" y="541867"/>
                  </a:lnTo>
                  <a:lnTo>
                    <a:pt x="110066" y="533400"/>
                  </a:lnTo>
                  <a:lnTo>
                    <a:pt x="93133" y="364067"/>
                  </a:lnTo>
                  <a:lnTo>
                    <a:pt x="1921933" y="364067"/>
                  </a:lnTo>
                  <a:lnTo>
                    <a:pt x="1905000" y="8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4902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E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C35390C-8A22-065D-D59E-94D1EB178273}"/>
                </a:ext>
              </a:extLst>
            </p:cNvPr>
            <p:cNvSpPr/>
            <p:nvPr/>
          </p:nvSpPr>
          <p:spPr>
            <a:xfrm>
              <a:off x="2277533" y="553452"/>
              <a:ext cx="2345267" cy="183148"/>
            </a:xfrm>
            <a:prstGeom prst="rect">
              <a:avLst/>
            </a:prstGeom>
            <a:solidFill>
              <a:srgbClr val="FF0000">
                <a:alpha val="14902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E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18A6B56-16A1-30B6-EA82-BC0AF9436F48}"/>
                </a:ext>
              </a:extLst>
            </p:cNvPr>
            <p:cNvSpPr/>
            <p:nvPr/>
          </p:nvSpPr>
          <p:spPr>
            <a:xfrm>
              <a:off x="7713133" y="4123267"/>
              <a:ext cx="397934" cy="143933"/>
            </a:xfrm>
            <a:prstGeom prst="rect">
              <a:avLst/>
            </a:prstGeom>
            <a:solidFill>
              <a:srgbClr val="385723">
                <a:alpha val="14902"/>
              </a:srgb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E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6D5187C-5DAB-2C8A-08CA-27A78FF78B2B}"/>
                </a:ext>
              </a:extLst>
            </p:cNvPr>
            <p:cNvSpPr/>
            <p:nvPr/>
          </p:nvSpPr>
          <p:spPr>
            <a:xfrm>
              <a:off x="2277533" y="1540933"/>
              <a:ext cx="440267" cy="135467"/>
            </a:xfrm>
            <a:prstGeom prst="rect">
              <a:avLst/>
            </a:prstGeom>
            <a:solidFill>
              <a:srgbClr val="385723">
                <a:alpha val="14902"/>
              </a:srgb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E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3EFBF99-9FF3-0E5A-5EF6-2360BF443DC5}"/>
                </a:ext>
              </a:extLst>
            </p:cNvPr>
            <p:cNvSpPr/>
            <p:nvPr/>
          </p:nvSpPr>
          <p:spPr>
            <a:xfrm>
              <a:off x="7552267" y="4267200"/>
              <a:ext cx="423333" cy="220133"/>
            </a:xfrm>
            <a:prstGeom prst="rect">
              <a:avLst/>
            </a:prstGeom>
            <a:solidFill>
              <a:srgbClr val="7030A0">
                <a:alpha val="14902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E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DC60D46-E48E-F187-616A-3211B6224ECD}"/>
                </a:ext>
              </a:extLst>
            </p:cNvPr>
            <p:cNvSpPr/>
            <p:nvPr/>
          </p:nvSpPr>
          <p:spPr>
            <a:xfrm>
              <a:off x="3869267" y="1540933"/>
              <a:ext cx="524199" cy="135467"/>
            </a:xfrm>
            <a:prstGeom prst="rect">
              <a:avLst/>
            </a:prstGeom>
            <a:solidFill>
              <a:srgbClr val="7030A0">
                <a:alpha val="14902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E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4A22E51-AEF5-C5F3-57AA-EFAAFA230209}"/>
                </a:ext>
              </a:extLst>
            </p:cNvPr>
            <p:cNvSpPr/>
            <p:nvPr/>
          </p:nvSpPr>
          <p:spPr>
            <a:xfrm>
              <a:off x="1657997" y="2125133"/>
              <a:ext cx="501003" cy="457200"/>
            </a:xfrm>
            <a:prstGeom prst="rect">
              <a:avLst/>
            </a:prstGeom>
            <a:solidFill>
              <a:srgbClr val="BF9000">
                <a:alpha val="14902"/>
              </a:srgb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E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FE2706F-160B-E86D-2D05-9B79F95168FD}"/>
                </a:ext>
              </a:extLst>
            </p:cNvPr>
            <p:cNvSpPr/>
            <p:nvPr/>
          </p:nvSpPr>
          <p:spPr>
            <a:xfrm>
              <a:off x="8712200" y="4123267"/>
              <a:ext cx="635000" cy="143933"/>
            </a:xfrm>
            <a:prstGeom prst="rect">
              <a:avLst/>
            </a:prstGeom>
            <a:solidFill>
              <a:srgbClr val="BF9000">
                <a:alpha val="14902"/>
              </a:srgb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E"/>
            </a:p>
          </p:txBody>
        </p:sp>
      </p:grpSp>
    </p:spTree>
    <p:extLst>
      <p:ext uri="{BB962C8B-B14F-4D97-AF65-F5344CB8AC3E}">
        <p14:creationId xmlns:p14="http://schemas.microsoft.com/office/powerpoint/2010/main" val="1887492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Calderon</dc:creator>
  <cp:lastModifiedBy>Samuel Calderon</cp:lastModifiedBy>
  <cp:revision>4</cp:revision>
  <dcterms:created xsi:type="dcterms:W3CDTF">2023-10-20T12:53:25Z</dcterms:created>
  <dcterms:modified xsi:type="dcterms:W3CDTF">2023-10-20T14:53:43Z</dcterms:modified>
</cp:coreProperties>
</file>