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3DCA-0240-0647-D191-3A87C5791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9828B-B1FF-1561-945E-27B7DEC4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DE51C-6BDD-42FA-C9C2-2F8C155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D836A-928C-F312-24B6-0A703B3C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FA74F-FAF5-7C20-7D35-461207E7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E2A3-9A6A-995C-514D-672506F7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774679-84DE-BC85-D8FC-56B4F715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509DC-AB79-EAA3-1918-A8C0117E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4F0AB-B258-F0E7-350C-58071A5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307EA-CA69-6A4D-853C-934DF8E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9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F960A0-41DC-136E-0740-3729B598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74550-0093-F401-2BF1-3F4DF154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45C74-77C9-3B7E-2174-0A1B2A06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958CF-06A4-9946-1802-A3783B96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9711C-137F-8182-6593-C335EDD2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0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00CF1-6FDC-945A-24E9-8CFC7E4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BEB2E-8EDF-771A-95A4-47BEAE90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B3152-B2CB-3E30-8E15-83EA4CF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221E2-D950-F6B2-9F94-21E816E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53246-DC4E-00EE-297C-D354F87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854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35B59-7737-2D49-3C01-31852580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D435D-882A-CAD2-A5A3-68413F25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C3CFA-F500-AA9A-870C-11B48D4F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AC2B9-12D9-CF5D-99D7-1451A52E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EDCF8-0497-AE99-60C7-AB848959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81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13739-8393-A1F0-D809-791BA91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70037-D84E-31AF-1436-63AA838D5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72ADF-E65A-104A-7732-F78BE408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1E4EC-396D-234E-E315-5B985A66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8A791-9768-9A1C-3BE7-4EA7F1E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1B6220-AB25-1B1C-CD6A-88576D8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03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9E69-4EAE-20A0-EA93-24995192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00A057-C7B6-D3F2-D67F-15E2D476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98D404-7DDA-F07A-C288-5E7C33A7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20426-5025-2230-9ACC-39468043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3B9D0-6867-A3ED-36BF-139D8F331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5DFF8D-6394-089E-D3DE-0046989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E2073-C592-B959-73B5-FE51FAE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23D298-9CEF-2A38-D3E2-A838D75B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78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66445-E9F7-F3E1-42D2-D8ABEA59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71151-CF75-25D1-D609-0B6FBD6B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23A760-DCFE-5B75-0454-FF19EDB5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02D92-3307-8651-5F8C-660D8341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8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6A7B78-C72F-260D-03A4-BD6208F8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A7DE2D-B907-F3BC-C201-2F488012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79CA76-40C3-0492-07B8-50529B2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21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2357E-7ABB-B9D5-54AC-DA12CD77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AB0C3-090F-6F50-1DDB-1D2A6241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0C3EE4-FDDC-E4DE-D008-50C3F1FB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E80FD8-1864-40E6-4363-802A347B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AA3FF-D33D-6E30-98B7-52D575E8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B2996-95CF-109E-7460-CC6B6FF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5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6D21D-DF89-87A4-E749-6C43A2E8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E5044-74D1-16AD-5B59-45897223D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6C8721-8FBD-55ED-5899-07F113F1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12634-E95B-B576-7F12-B069C3D7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25E4F-005A-4C28-5B3C-DDAE610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840BE-26C8-C7BE-BBB1-EFBF62B6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06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54DBE1-4746-D7DF-3083-98E4514C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302FCC-E04B-24ED-0B46-39FEFDA7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EEBAF-384F-FE49-F011-BEE815EFD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DAB5-89DF-475E-BEE1-507F8C37F90F}" type="datetimeFigureOut">
              <a:rPr lang="es-PE" smtClean="0"/>
              <a:t>21/06/2023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F2ACC-0B95-6536-415C-C2B1FAF9D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790D0-EA64-B49B-B127-0BAA1A1A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8872-F796-4C69-984A-4A98F45BB1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3812875" y="1207698"/>
            <a:ext cx="4580627" cy="97478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05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3812875" y="2251485"/>
            <a:ext cx="4580627" cy="116026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2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3812875" y="3459184"/>
            <a:ext cx="2283125" cy="9057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8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6090237" y="3459184"/>
            <a:ext cx="2283125" cy="9057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0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3812875" y="4339075"/>
            <a:ext cx="2283125" cy="9057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154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2E18C-8580-409E-63B2-E0E1AF91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6" y="552048"/>
            <a:ext cx="4706007" cy="57539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4467C6C-3BA3-86AF-0E2F-EC8B74198B8F}"/>
              </a:ext>
            </a:extLst>
          </p:cNvPr>
          <p:cNvSpPr/>
          <p:nvPr/>
        </p:nvSpPr>
        <p:spPr>
          <a:xfrm>
            <a:off x="6116123" y="4339075"/>
            <a:ext cx="2283125" cy="9057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900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2</cp:revision>
  <dcterms:created xsi:type="dcterms:W3CDTF">2023-06-21T15:52:27Z</dcterms:created>
  <dcterms:modified xsi:type="dcterms:W3CDTF">2023-06-21T17:26:34Z</dcterms:modified>
</cp:coreProperties>
</file>