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ucida Sans" panose="020B0602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"/>
            <a:ext cx="12192000" cy="68567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700"/>
              <a:buFont typeface="Arial Black"/>
              <a:buNone/>
              <a:defRPr sz="37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"/>
            <a:ext cx="12192000" cy="685678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219201" y="2824956"/>
            <a:ext cx="951631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-28743" y="1180307"/>
            <a:ext cx="365676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900"/>
              <a:buNone/>
              <a:defRPr sz="19900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userDrawn="1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"/>
            <a:ext cx="12192000" cy="685678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1205345"/>
            <a:ext cx="10515600" cy="48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 Black"/>
              <a:buNone/>
              <a:defRPr sz="28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7E4C7-B5FE-498E-AB9D-0351A9B1BD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3425"/>
            <a:ext cx="10515600" cy="42164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1064029"/>
            <a:ext cx="10515600" cy="6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 Black"/>
              <a:buNone/>
              <a:defRPr sz="26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8AFF7-CFB1-4E4B-8F09-417A21651F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985818"/>
            <a:ext cx="4008438" cy="4175414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B9E176-89DD-4C39-B9C3-27EB9E8A7D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875" y="1985818"/>
            <a:ext cx="6257925" cy="4183092"/>
          </a:xfrm>
        </p:spPr>
        <p:txBody>
          <a:bodyPr wrap="square" anchor="ctr">
            <a:normAutofit/>
          </a:bodyPr>
          <a:lstStyle>
            <a:lvl5pPr>
              <a:defRPr/>
            </a:lvl5pPr>
            <a:lvl6pPr>
              <a:buNone/>
              <a:defRPr/>
            </a:lvl6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preserve="1" userDrawn="1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1064029"/>
            <a:ext cx="10515600" cy="6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 Black"/>
              <a:buNone/>
              <a:defRPr sz="26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8AFF7-CFB1-4E4B-8F09-417A21651F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958109"/>
            <a:ext cx="4008438" cy="4230832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B9E176-89DD-4C39-B9C3-27EB9E8A7D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875" y="1958109"/>
            <a:ext cx="6257925" cy="4238510"/>
          </a:xfrm>
        </p:spPr>
        <p:txBody>
          <a:bodyPr wrap="square" anchor="ctr">
            <a:normAutofit/>
          </a:bodyPr>
          <a:lstStyle>
            <a:lvl5pPr>
              <a:defRPr/>
            </a:lvl5pPr>
            <a:lvl6pPr>
              <a:buNone/>
              <a:defRPr/>
            </a:lvl6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5831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pedida">
  <p:cSld name="Despedid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"/>
            <a:ext cx="12192000" cy="685678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78042" y="30762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5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700"/>
              <a:buFont typeface="Arial Black"/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s-PE"/>
              <a:t>DIRECCIÓN GENERAL CONTRA EL CRIMEN ORGANIZADO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219201" y="2824956"/>
            <a:ext cx="951631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PE"/>
              <a:t>TÍTULO DE SECCIÓN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-28743" y="1180307"/>
            <a:ext cx="365676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900"/>
              <a:buNone/>
            </a:pPr>
            <a:r>
              <a:rPr lang="es-PE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1205345"/>
            <a:ext cx="10515600" cy="48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 Black"/>
              <a:buNone/>
            </a:pPr>
            <a:r>
              <a:rPr lang="es-PE"/>
              <a:t>TÍTULO DE LÁMINA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838200" y="1953491"/>
            <a:ext cx="10515600" cy="422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8200" y="1064029"/>
            <a:ext cx="10515600" cy="6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 Black"/>
              <a:buNone/>
            </a:pPr>
            <a:r>
              <a:rPr lang="es-PE"/>
              <a:t>TÍTULO DE LÁMINA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4294967295"/>
          </p:nvPr>
        </p:nvSpPr>
        <p:spPr>
          <a:xfrm>
            <a:off x="838200" y="1970115"/>
            <a:ext cx="4024745" cy="420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4294967295"/>
          </p:nvPr>
        </p:nvSpPr>
        <p:spPr>
          <a:xfrm>
            <a:off x="5087389" y="1970115"/>
            <a:ext cx="6266411" cy="420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78042" y="30762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PE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Panorámica</PresentationFormat>
  <Paragraphs>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 Black</vt:lpstr>
      <vt:lpstr>Arial</vt:lpstr>
      <vt:lpstr>Lucida Sans</vt:lpstr>
      <vt:lpstr>Calibri</vt:lpstr>
      <vt:lpstr>Tema de Office</vt:lpstr>
      <vt:lpstr>Presentación de PowerPoint</vt:lpstr>
      <vt:lpstr>TÍTULO DE SECCIÓN</vt:lpstr>
      <vt:lpstr>TÍTULO DE LÁMINA</vt:lpstr>
      <vt:lpstr>TÍTULO DE LÁMINA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Samuel Enrique Calderon Serrano</cp:lastModifiedBy>
  <cp:revision>15</cp:revision>
  <dcterms:modified xsi:type="dcterms:W3CDTF">2022-10-05T16:57:00Z</dcterms:modified>
</cp:coreProperties>
</file>