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3D17-222B-6C43-7A64-59220FA9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15D1C-6143-DD15-B61F-6151848FE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5111B-6F5D-15C8-2B79-AE44E210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055F8-2521-1CE3-E21A-E9F123B3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E1FE5-4B3A-61C1-38F4-7A922D84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285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BEADF-E125-0A48-30F7-5CC45AAD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B6E57-861F-523B-267A-D70E456B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2905E-B246-37BF-242D-6BBACCF2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00DD4-852C-4A6A-FFFC-B5AF10AE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BD5C5-148B-156A-BFD2-660DF3D2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63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BFE889-6BB6-6C1E-3159-FC49B503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92D1C-5B4B-C444-08F1-15E196131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D173C-4165-A265-12A4-F041F9EE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348A0-2C85-BCC7-A761-D24E6DDC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B7FFE-0176-6C13-99F6-4BD1146B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31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B5755-806D-0F37-DC82-B0A56384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696F6-5BAA-5843-0B7E-6288CC2F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297C1-F6ED-0482-9844-DDD545B2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8D249-F916-461B-35A4-70E2EFBF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F732A-6F4D-FDA1-833E-8EDA53AA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86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994B-7BF8-F257-E415-4C3C532E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40D345-7AF6-225F-6538-8712CF81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5E83A-CF2E-EB23-7242-F7228247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57C28-E006-1762-CCB4-A09838C3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0777F-F797-AEBE-3F74-7D430F47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9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21026-E2B6-FFC9-1CF1-1F42C918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8F466-2B31-B06E-2FCF-753B414B5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F486CD-705E-3DD9-3755-DAD00194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B2D7CD-75AD-E490-E636-AF3485E3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6191C-86EC-5FAE-32D3-9F2440EA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34B6A-571E-1107-3D3C-FC072469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90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2978D-A61D-75B1-D0A7-364E9A1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886457-1198-1332-0997-0ABFC6FC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1C708B-4EAF-C5B6-0DD6-F06B10FE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6D7F-06B6-9E5A-8F4F-4ABEBEC0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12C9EB-ABB9-1F3E-0A24-176D41A85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0D82F5-6EC4-306F-FCEA-BC746C36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5F8E31-E3FF-52E9-5385-A342E25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30BEFE-23B2-C6BD-747C-B800F546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3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AABF-0E62-802C-9DC3-48F6B9E0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ABE6AF-D74F-AEB5-F337-7D697396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356A8D-0D5A-2B18-3D23-4CC05841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245DCD-B6A0-2E64-900B-87F751D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0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BC58B9-DF3C-1462-CF11-BD052058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B029E1-E677-39EF-522F-D9C95803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0F8F2A-D80E-2F94-1EBC-BAB5E85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682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C9943-CF17-76A2-6B6E-4E544049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1BE22-8088-C076-A9C2-BCC9A66B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584CD-0F77-183C-5013-D324C2DB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08AD58-CC87-11A1-DE58-ADDBB3BF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6943C-0E1E-E392-F7AD-7CDE69A7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DD649-ACC5-AC35-CB08-C5FFF5B3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012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DCFA-FE16-864E-B1C3-2B784074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FE309-424E-1F33-34D5-01C1FEDCD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C71EC-E4F1-BD48-4654-A9308137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C772E-0E40-032B-2508-494D6E3E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2D2696-9054-235C-6CC4-8684CE2A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1DB37-0EF3-6A97-A2F1-87CF39F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26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A1FA2E-4F9E-5B96-7EB7-27771367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CCA83-AA48-1794-822B-72269FFA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AECEA-D192-2143-0F90-34C9CA066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1659-F958-457A-9B00-D7CF51F70E5D}" type="datetimeFigureOut">
              <a:rPr lang="es-PE" smtClean="0"/>
              <a:t>11/09/2023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99154-A683-65ED-179E-D2565794C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0280D-B03C-5BD7-AFE3-E7237F4F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61DA-6087-4735-8BDE-F252CB842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90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curve Meme Generator - Imgflip">
            <a:extLst>
              <a:ext uri="{FF2B5EF4-FFF2-40B4-BE49-F238E27FC236}">
                <a16:creationId xmlns:a16="http://schemas.microsoft.com/office/drawing/2014/main" id="{12A2E75B-7E8B-7112-E267-99CBEE41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45" y="478503"/>
            <a:ext cx="7205843" cy="532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007644-E929-D298-8860-41AFDCF101C5}"/>
              </a:ext>
            </a:extLst>
          </p:cNvPr>
          <p:cNvSpPr txBox="1"/>
          <p:nvPr/>
        </p:nvSpPr>
        <p:spPr>
          <a:xfrm>
            <a:off x="2277372" y="2596551"/>
            <a:ext cx="195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/>
              <a:t>Making</a:t>
            </a:r>
            <a:r>
              <a:rPr lang="es-MX" sz="1400" dirty="0"/>
              <a:t> a </a:t>
            </a:r>
            <a:r>
              <a:rPr lang="es-MX" sz="1400" dirty="0" err="1"/>
              <a:t>quick</a:t>
            </a:r>
            <a:r>
              <a:rPr lang="es-MX" sz="1400" dirty="0"/>
              <a:t> no-</a:t>
            </a:r>
            <a:r>
              <a:rPr lang="es-MX" sz="1400" dirty="0" err="1"/>
              <a:t>code</a:t>
            </a:r>
            <a:r>
              <a:rPr lang="es-MX" sz="1400" dirty="0"/>
              <a:t> app </a:t>
            </a:r>
            <a:r>
              <a:rPr lang="es-MX" sz="1400" dirty="0" err="1"/>
              <a:t>that</a:t>
            </a:r>
            <a:r>
              <a:rPr lang="es-MX" sz="1400" dirty="0"/>
              <a:t> IT </a:t>
            </a:r>
            <a:r>
              <a:rPr lang="es-MX" sz="1400" dirty="0" err="1"/>
              <a:t>doesn’t</a:t>
            </a:r>
            <a:r>
              <a:rPr lang="es-MX" sz="1400" dirty="0"/>
              <a:t> care </a:t>
            </a:r>
            <a:r>
              <a:rPr lang="es-MX" sz="1400" dirty="0" err="1"/>
              <a:t>about</a:t>
            </a:r>
            <a:endParaRPr lang="es-PE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C470D1-689F-1AA9-82E3-FAAE76323138}"/>
              </a:ext>
            </a:extLst>
          </p:cNvPr>
          <p:cNvSpPr txBox="1"/>
          <p:nvPr/>
        </p:nvSpPr>
        <p:spPr>
          <a:xfrm>
            <a:off x="3743864" y="664234"/>
            <a:ext cx="357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/>
              <a:t>Trying</a:t>
            </a:r>
            <a:r>
              <a:rPr lang="es-MX" sz="1200" dirty="0"/>
              <a:t> </a:t>
            </a:r>
            <a:r>
              <a:rPr lang="es-MX" sz="1200" dirty="0" err="1"/>
              <a:t>to</a:t>
            </a:r>
            <a:r>
              <a:rPr lang="es-MX" sz="1200" dirty="0"/>
              <a:t> </a:t>
            </a:r>
            <a:r>
              <a:rPr lang="es-MX" sz="1200" dirty="0" err="1"/>
              <a:t>make</a:t>
            </a:r>
            <a:r>
              <a:rPr lang="es-MX" sz="1200" dirty="0"/>
              <a:t> a </a:t>
            </a:r>
            <a:r>
              <a:rPr lang="es-MX" sz="1200" dirty="0" err="1"/>
              <a:t>custom</a:t>
            </a:r>
            <a:r>
              <a:rPr lang="es-MX" sz="1200" dirty="0"/>
              <a:t> </a:t>
            </a:r>
            <a:r>
              <a:rPr lang="es-MX" sz="1200" dirty="0" err="1"/>
              <a:t>made</a:t>
            </a:r>
            <a:r>
              <a:rPr lang="es-MX" sz="1200" dirty="0"/>
              <a:t> app </a:t>
            </a:r>
            <a:r>
              <a:rPr lang="es-MX" sz="1200" dirty="0" err="1"/>
              <a:t>from</a:t>
            </a:r>
            <a:r>
              <a:rPr lang="es-MX" sz="1200" dirty="0"/>
              <a:t> </a:t>
            </a:r>
            <a:r>
              <a:rPr lang="es-MX" sz="1200" dirty="0" err="1"/>
              <a:t>scratch</a:t>
            </a:r>
            <a:r>
              <a:rPr lang="es-MX" sz="1200" dirty="0"/>
              <a:t> and </a:t>
            </a:r>
            <a:r>
              <a:rPr lang="es-MX" sz="1200" dirty="0" err="1"/>
              <a:t>getting</a:t>
            </a:r>
            <a:r>
              <a:rPr lang="es-MX" sz="1200" dirty="0"/>
              <a:t> </a:t>
            </a:r>
            <a:r>
              <a:rPr lang="es-MX" sz="1200" dirty="0" err="1"/>
              <a:t>permission</a:t>
            </a:r>
            <a:r>
              <a:rPr lang="es-MX" sz="1200" dirty="0"/>
              <a:t> </a:t>
            </a:r>
            <a:r>
              <a:rPr lang="es-MX" sz="1200" dirty="0" err="1"/>
              <a:t>from</a:t>
            </a:r>
            <a:r>
              <a:rPr lang="es-MX" sz="1200" dirty="0"/>
              <a:t> IT </a:t>
            </a:r>
            <a:r>
              <a:rPr lang="es-MX" sz="1200" dirty="0" err="1"/>
              <a:t>to</a:t>
            </a:r>
            <a:r>
              <a:rPr lang="es-MX" sz="1200" dirty="0"/>
              <a:t> </a:t>
            </a:r>
            <a:r>
              <a:rPr lang="es-MX" sz="1200" dirty="0" err="1"/>
              <a:t>deploy</a:t>
            </a:r>
            <a:r>
              <a:rPr lang="es-MX" sz="1200" dirty="0"/>
              <a:t> </a:t>
            </a:r>
            <a:r>
              <a:rPr lang="es-MX" sz="1200" dirty="0" err="1"/>
              <a:t>it</a:t>
            </a:r>
            <a:endParaRPr lang="es-PE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234F51-426D-AE1B-8A8E-B1831F7E5396}"/>
              </a:ext>
            </a:extLst>
          </p:cNvPr>
          <p:cNvSpPr txBox="1"/>
          <p:nvPr/>
        </p:nvSpPr>
        <p:spPr>
          <a:xfrm>
            <a:off x="7047779" y="2596551"/>
            <a:ext cx="195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/>
              <a:t>Making</a:t>
            </a:r>
            <a:r>
              <a:rPr lang="es-MX" sz="1400" dirty="0"/>
              <a:t> a </a:t>
            </a:r>
            <a:r>
              <a:rPr lang="es-MX" sz="1400" dirty="0" err="1"/>
              <a:t>quick</a:t>
            </a:r>
            <a:r>
              <a:rPr lang="es-MX" sz="1400" dirty="0"/>
              <a:t> no-</a:t>
            </a:r>
            <a:r>
              <a:rPr lang="es-MX" sz="1400" dirty="0" err="1"/>
              <a:t>code</a:t>
            </a:r>
            <a:r>
              <a:rPr lang="es-MX" sz="1400" dirty="0"/>
              <a:t> app </a:t>
            </a:r>
            <a:r>
              <a:rPr lang="es-MX" sz="1400" dirty="0" err="1"/>
              <a:t>that</a:t>
            </a:r>
            <a:r>
              <a:rPr lang="es-MX" sz="1400" dirty="0"/>
              <a:t> IT </a:t>
            </a:r>
            <a:r>
              <a:rPr lang="es-MX" sz="1400" dirty="0" err="1"/>
              <a:t>doesn’t</a:t>
            </a:r>
            <a:r>
              <a:rPr lang="es-MX" sz="1400" dirty="0"/>
              <a:t> care </a:t>
            </a:r>
            <a:r>
              <a:rPr lang="es-MX" sz="1400" dirty="0" err="1"/>
              <a:t>about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29419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Enrique Calderon Serrano</dc:creator>
  <cp:lastModifiedBy>Samuel Enrique Calderon Serrano</cp:lastModifiedBy>
  <cp:revision>1</cp:revision>
  <dcterms:created xsi:type="dcterms:W3CDTF">2023-09-11T19:34:57Z</dcterms:created>
  <dcterms:modified xsi:type="dcterms:W3CDTF">2023-09-11T19:35:11Z</dcterms:modified>
</cp:coreProperties>
</file>