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19AD9-1B63-A99E-0E03-BB6A7EBBE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041069-AFE0-6D74-7D9E-447FC419F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0E129C-C643-AE81-F88D-77CBC881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F70-AEEE-4255-92AC-A951DB415386}" type="datetimeFigureOut">
              <a:rPr lang="es-PE" smtClean="0"/>
              <a:t>31/05/2023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33F4D4-0442-53F0-6D5A-B232FA11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06FDEF-67FC-116A-3204-87C749BC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089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7DE7E-B36C-469C-B318-2F20FAD2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19FD34-4577-E2DC-C2CB-717848C55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72E9A9-6C07-F444-DE6A-F8823CB4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F70-AEEE-4255-92AC-A951DB415386}" type="datetimeFigureOut">
              <a:rPr lang="es-PE" smtClean="0"/>
              <a:t>31/05/2023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D16DE9-6AFE-A7EE-6515-89FA6A4E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9E40C-04D5-CC70-33CC-B39EC0E3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655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C37DA4-C8A6-4ED7-CA0F-CB17807C2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3B61EA-82C4-80F1-4B68-7B673D694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B9D50A-B258-1976-6862-BA8EB015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F70-AEEE-4255-92AC-A951DB415386}" type="datetimeFigureOut">
              <a:rPr lang="es-PE" smtClean="0"/>
              <a:t>31/05/2023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283FF0-9408-2B36-EBBE-A870C2A0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FFC5DD-7D1B-B9BB-A204-289DBE0D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730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53CCB-075E-98FC-45D6-3940278E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CB2CCD-41D5-A279-CD16-81D635CD9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6C02F-7DB8-DEAB-4655-C54296A4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F70-AEEE-4255-92AC-A951DB415386}" type="datetimeFigureOut">
              <a:rPr lang="es-PE" smtClean="0"/>
              <a:t>31/05/2023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195628-D2DF-61F7-05BC-E693DABB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474E4A-2FB2-9B9C-16E4-A8C7EE13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4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9DFF9-BD10-890A-473E-3C77E1D9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2E8660-8322-084C-C989-2F02E1DB4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B5E7DE-4924-3D9D-3A50-E93F5F1E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F70-AEEE-4255-92AC-A951DB415386}" type="datetimeFigureOut">
              <a:rPr lang="es-PE" smtClean="0"/>
              <a:t>31/05/2023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96DD0-8721-ADB5-E040-CF74C7CF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09266E-F587-8236-36E1-D38E1024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478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A63A3-5E7B-45C3-E914-7C73F663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59102F-9696-2FBD-CC1A-C85662146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D722DD-62E4-C13C-33E0-DD798FB22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BE4FCE-97CD-9D84-9E44-155D7B8B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F70-AEEE-4255-92AC-A951DB415386}" type="datetimeFigureOut">
              <a:rPr lang="es-PE" smtClean="0"/>
              <a:t>31/05/2023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C22E78-4F9F-E56C-8616-2FB911ED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0F4450-BB2D-92C9-A25F-7AD96ABF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97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341B4-ED9E-E219-ADE4-97AC8C57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2C0887-C4AC-01D3-8543-2DAAD00EA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418FD2-6268-DB3D-B333-9ED990904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F43741-E2E0-E6A8-AD5C-330348CDC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305BA7-D224-9135-8947-5C90C33F8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A9B3C9-A01D-533B-8384-FB0410EB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F70-AEEE-4255-92AC-A951DB415386}" type="datetimeFigureOut">
              <a:rPr lang="es-PE" smtClean="0"/>
              <a:t>31/05/2023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B1D703-6892-C793-A588-550348DA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094C1F-D241-2A3E-716E-84CF020C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560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A33B-279C-A713-5378-201CCF21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2CA9A7-A37D-438A-5AA8-E2843F22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F70-AEEE-4255-92AC-A951DB415386}" type="datetimeFigureOut">
              <a:rPr lang="es-PE" smtClean="0"/>
              <a:t>31/05/2023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EF133E-E72E-F64B-33AC-A916874C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A7BB60-5BC0-6EC1-5080-4CF7832D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354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44446F-B6EF-C474-5D4A-30A36BFC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F70-AEEE-4255-92AC-A951DB415386}" type="datetimeFigureOut">
              <a:rPr lang="es-PE" smtClean="0"/>
              <a:t>31/05/2023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F1BC62-825E-D209-67DD-8D499BE9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5FDB43-A61D-5C55-043E-9D0CEE07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599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23A7F-6004-F11D-B7C5-27F47625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370FB-CD61-00C7-5D95-1975BD561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778222-3219-D3A3-046E-64212A470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DEB1A1-FDFD-6E4A-E6D4-7EF3132B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F70-AEEE-4255-92AC-A951DB415386}" type="datetimeFigureOut">
              <a:rPr lang="es-PE" smtClean="0"/>
              <a:t>31/05/2023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2D023A-7266-41A9-26EE-E9DE1C74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495692-8195-440A-EFC8-60B286B7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766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B84B4-AD58-524E-F659-ADFF972B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1CA24F-FD75-57F3-7CB9-FE7CE43CF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003589-2EEA-2296-7CD1-30CA7555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5A90B5-8D85-C7F0-CC5D-813CCE02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F70-AEEE-4255-92AC-A951DB415386}" type="datetimeFigureOut">
              <a:rPr lang="es-PE" smtClean="0"/>
              <a:t>31/05/2023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FB825C-F7FF-65DC-D31D-6CB7CF15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4A8E44-044F-8EA0-D718-D3660254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373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113FE1-379C-DD1D-A895-584EB3BC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532FE8-83CB-7664-6140-BA6C78166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055F3D-0EA1-A543-70FD-36D62DFA3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FF70-AEEE-4255-92AC-A951DB415386}" type="datetimeFigureOut">
              <a:rPr lang="es-PE" smtClean="0"/>
              <a:t>31/05/2023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57AF9A-0FA5-121A-61D5-151C09DE0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58A111-001C-F711-6BFC-A38F3B891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660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2BE454BD-BE68-C5F7-9978-92FFD062DF05}"/>
              </a:ext>
            </a:extLst>
          </p:cNvPr>
          <p:cNvSpPr/>
          <p:nvPr/>
        </p:nvSpPr>
        <p:spPr>
          <a:xfrm>
            <a:off x="1637580" y="1838378"/>
            <a:ext cx="914400" cy="301752"/>
          </a:xfrm>
          <a:prstGeom prst="flowChartTerminator">
            <a:avLst/>
          </a:prstGeom>
          <a:solidFill>
            <a:srgbClr val="FFB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Start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" name="Diagrama de flujo: datos 6">
            <a:extLst>
              <a:ext uri="{FF2B5EF4-FFF2-40B4-BE49-F238E27FC236}">
                <a16:creationId xmlns:a16="http://schemas.microsoft.com/office/drawing/2014/main" id="{B23D46C9-7E01-E7E9-2B31-9869349D9C5E}"/>
              </a:ext>
            </a:extLst>
          </p:cNvPr>
          <p:cNvSpPr/>
          <p:nvPr/>
        </p:nvSpPr>
        <p:spPr>
          <a:xfrm>
            <a:off x="1555629" y="2423036"/>
            <a:ext cx="1078302" cy="55485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prompt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A0B58F10-94A2-20EB-7828-32533629B61B}"/>
              </a:ext>
            </a:extLst>
          </p:cNvPr>
          <p:cNvSpPr/>
          <p:nvPr/>
        </p:nvSpPr>
        <p:spPr>
          <a:xfrm>
            <a:off x="3973902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ask_chatgpt</a:t>
            </a:r>
            <a:r>
              <a:rPr lang="es-MX" sz="1400" dirty="0">
                <a:solidFill>
                  <a:schemeClr val="tx1"/>
                </a:solidFill>
              </a:rPr>
              <a:t>()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1" name="Diagrama de flujo: proceso alternativo 10">
            <a:extLst>
              <a:ext uri="{FF2B5EF4-FFF2-40B4-BE49-F238E27FC236}">
                <a16:creationId xmlns:a16="http://schemas.microsoft.com/office/drawing/2014/main" id="{D5A5223D-4146-E4A8-9BEB-7FB2B7BC02B5}"/>
              </a:ext>
            </a:extLst>
          </p:cNvPr>
          <p:cNvSpPr/>
          <p:nvPr/>
        </p:nvSpPr>
        <p:spPr>
          <a:xfrm>
            <a:off x="5650605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Render </a:t>
            </a:r>
            <a:r>
              <a:rPr lang="es-MX" sz="1400" dirty="0" err="1">
                <a:solidFill>
                  <a:schemeClr val="tx1"/>
                </a:solidFill>
              </a:rPr>
              <a:t>to</a:t>
            </a:r>
            <a:r>
              <a:rPr lang="es-MX" sz="1400" dirty="0">
                <a:solidFill>
                  <a:schemeClr val="tx1"/>
                </a:solidFill>
              </a:rPr>
              <a:t> HTML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90A04838-8470-A2B2-4FF6-7346E277989F}"/>
              </a:ext>
            </a:extLst>
          </p:cNvPr>
          <p:cNvSpPr/>
          <p:nvPr/>
        </p:nvSpPr>
        <p:spPr>
          <a:xfrm>
            <a:off x="7472106" y="3386018"/>
            <a:ext cx="914400" cy="301752"/>
          </a:xfrm>
          <a:prstGeom prst="flowChartTerminator">
            <a:avLst/>
          </a:prstGeom>
          <a:solidFill>
            <a:srgbClr val="FFB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End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49" name="Diagrama de flujo: datos 48">
            <a:extLst>
              <a:ext uri="{FF2B5EF4-FFF2-40B4-BE49-F238E27FC236}">
                <a16:creationId xmlns:a16="http://schemas.microsoft.com/office/drawing/2014/main" id="{F31CBEAF-57DF-6321-AE98-2A21D9153E1F}"/>
              </a:ext>
            </a:extLst>
          </p:cNvPr>
          <p:cNvSpPr/>
          <p:nvPr/>
        </p:nvSpPr>
        <p:spPr>
          <a:xfrm>
            <a:off x="2698629" y="2423036"/>
            <a:ext cx="1078302" cy="55485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send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52" name="Diagrama de flujo: documento 51">
            <a:extLst>
              <a:ext uri="{FF2B5EF4-FFF2-40B4-BE49-F238E27FC236}">
                <a16:creationId xmlns:a16="http://schemas.microsoft.com/office/drawing/2014/main" id="{0BEE23A5-B3B8-BA29-16D4-D5318146A1E6}"/>
              </a:ext>
            </a:extLst>
          </p:cNvPr>
          <p:cNvSpPr/>
          <p:nvPr/>
        </p:nvSpPr>
        <p:spPr>
          <a:xfrm>
            <a:off x="4114081" y="3205361"/>
            <a:ext cx="927339" cy="55485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markdown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32E782CF-829D-CA9B-36FB-C528AF664C2E}"/>
              </a:ext>
            </a:extLst>
          </p:cNvPr>
          <p:cNvCxnSpPr>
            <a:stCxn id="7" idx="5"/>
            <a:endCxn id="49" idx="2"/>
          </p:cNvCxnSpPr>
          <p:nvPr/>
        </p:nvCxnSpPr>
        <p:spPr>
          <a:xfrm>
            <a:off x="2526101" y="2700461"/>
            <a:ext cx="28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9C043AC9-DE04-178A-F060-5F207B25C172}"/>
              </a:ext>
            </a:extLst>
          </p:cNvPr>
          <p:cNvCxnSpPr>
            <a:stCxn id="49" idx="5"/>
            <a:endCxn id="8" idx="1"/>
          </p:cNvCxnSpPr>
          <p:nvPr/>
        </p:nvCxnSpPr>
        <p:spPr>
          <a:xfrm>
            <a:off x="3669101" y="2700461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87D0E2B8-F514-A2B3-D41D-FADC5BA49976}"/>
              </a:ext>
            </a:extLst>
          </p:cNvPr>
          <p:cNvCxnSpPr>
            <a:cxnSpLocks/>
            <a:stCxn id="8" idx="2"/>
            <a:endCxn id="52" idx="0"/>
          </p:cNvCxnSpPr>
          <p:nvPr/>
        </p:nvCxnSpPr>
        <p:spPr>
          <a:xfrm>
            <a:off x="4577751" y="3006785"/>
            <a:ext cx="0" cy="19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agrama de flujo: datos 71">
            <a:extLst>
              <a:ext uri="{FF2B5EF4-FFF2-40B4-BE49-F238E27FC236}">
                <a16:creationId xmlns:a16="http://schemas.microsoft.com/office/drawing/2014/main" id="{6FC11DE2-2C54-C305-B7AB-A6590ECB5FE8}"/>
              </a:ext>
            </a:extLst>
          </p:cNvPr>
          <p:cNvSpPr/>
          <p:nvPr/>
        </p:nvSpPr>
        <p:spPr>
          <a:xfrm>
            <a:off x="1669110" y="3315395"/>
            <a:ext cx="259881" cy="16979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5" name="Diagrama de flujo: proceso alternativo 74">
            <a:extLst>
              <a:ext uri="{FF2B5EF4-FFF2-40B4-BE49-F238E27FC236}">
                <a16:creationId xmlns:a16="http://schemas.microsoft.com/office/drawing/2014/main" id="{CA42538E-4AA4-C05C-9809-26BCAA574DEA}"/>
              </a:ext>
            </a:extLst>
          </p:cNvPr>
          <p:cNvSpPr/>
          <p:nvPr/>
        </p:nvSpPr>
        <p:spPr>
          <a:xfrm>
            <a:off x="1659874" y="3598178"/>
            <a:ext cx="269117" cy="16979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8" name="Diagrama de flujo: documento 77">
            <a:extLst>
              <a:ext uri="{FF2B5EF4-FFF2-40B4-BE49-F238E27FC236}">
                <a16:creationId xmlns:a16="http://schemas.microsoft.com/office/drawing/2014/main" id="{8B69C204-3208-7453-12BB-4421ACA27E12}"/>
              </a:ext>
            </a:extLst>
          </p:cNvPr>
          <p:cNvSpPr/>
          <p:nvPr/>
        </p:nvSpPr>
        <p:spPr>
          <a:xfrm>
            <a:off x="1669110" y="3880961"/>
            <a:ext cx="259881" cy="16979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4383725-DA1E-1863-7AB7-19F9F85E7B04}"/>
              </a:ext>
            </a:extLst>
          </p:cNvPr>
          <p:cNvSpPr txBox="1"/>
          <p:nvPr/>
        </p:nvSpPr>
        <p:spPr>
          <a:xfrm>
            <a:off x="1928991" y="3269485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Input</a:t>
            </a:r>
            <a:endParaRPr lang="es-PE" sz="1050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85A9477-CDF6-18F0-4DB2-312F998048B1}"/>
              </a:ext>
            </a:extLst>
          </p:cNvPr>
          <p:cNvSpPr txBox="1"/>
          <p:nvPr/>
        </p:nvSpPr>
        <p:spPr>
          <a:xfrm>
            <a:off x="1928991" y="3575223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R </a:t>
            </a:r>
            <a:r>
              <a:rPr lang="es-MX" sz="1050" dirty="0" err="1"/>
              <a:t>Process</a:t>
            </a:r>
            <a:endParaRPr lang="es-PE" sz="105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346FBC6-D65C-B3E6-4418-9DA161244571}"/>
              </a:ext>
            </a:extLst>
          </p:cNvPr>
          <p:cNvSpPr txBox="1"/>
          <p:nvPr/>
        </p:nvSpPr>
        <p:spPr>
          <a:xfrm>
            <a:off x="1928991" y="3819021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/>
              <a:t>Return</a:t>
            </a:r>
            <a:r>
              <a:rPr lang="es-MX" sz="1050" dirty="0"/>
              <a:t> </a:t>
            </a:r>
            <a:r>
              <a:rPr lang="es-MX" sz="1050" dirty="0" err="1"/>
              <a:t>value</a:t>
            </a:r>
            <a:endParaRPr lang="es-PE" sz="1050" dirty="0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8B28C578-FA9F-96E7-AEA9-AA8B519851EF}"/>
              </a:ext>
            </a:extLst>
          </p:cNvPr>
          <p:cNvSpPr/>
          <p:nvPr/>
        </p:nvSpPr>
        <p:spPr>
          <a:xfrm>
            <a:off x="1568862" y="3214949"/>
            <a:ext cx="1237597" cy="92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89D057E9-FAF7-F2E9-BE22-3E291764F3AA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2094780" y="2140130"/>
            <a:ext cx="0" cy="28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grama de flujo: proceso alternativo 91">
            <a:extLst>
              <a:ext uri="{FF2B5EF4-FFF2-40B4-BE49-F238E27FC236}">
                <a16:creationId xmlns:a16="http://schemas.microsoft.com/office/drawing/2014/main" id="{74D7CD6C-EF34-4D98-7834-604B7BE53322}"/>
              </a:ext>
            </a:extLst>
          </p:cNvPr>
          <p:cNvSpPr/>
          <p:nvPr/>
        </p:nvSpPr>
        <p:spPr>
          <a:xfrm>
            <a:off x="7321972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Send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to</a:t>
            </a:r>
            <a:r>
              <a:rPr lang="es-MX" sz="1400" dirty="0">
                <a:solidFill>
                  <a:schemeClr val="tx1"/>
                </a:solidFill>
              </a:rPr>
              <a:t> browser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5B0A5C80-4C24-5861-D89A-B51B131849D4}"/>
              </a:ext>
            </a:extLst>
          </p:cNvPr>
          <p:cNvCxnSpPr>
            <a:cxnSpLocks/>
            <a:stCxn id="92" idx="2"/>
            <a:endCxn id="12" idx="0"/>
          </p:cNvCxnSpPr>
          <p:nvPr/>
        </p:nvCxnSpPr>
        <p:spPr>
          <a:xfrm>
            <a:off x="7925821" y="3006785"/>
            <a:ext cx="3485" cy="37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: angular 103">
            <a:extLst>
              <a:ext uri="{FF2B5EF4-FFF2-40B4-BE49-F238E27FC236}">
                <a16:creationId xmlns:a16="http://schemas.microsoft.com/office/drawing/2014/main" id="{871B1AF5-5BE7-CA40-B34E-69B2D470F17C}"/>
              </a:ext>
            </a:extLst>
          </p:cNvPr>
          <p:cNvCxnSpPr>
            <a:stCxn id="52" idx="3"/>
            <a:endCxn id="11" idx="1"/>
          </p:cNvCxnSpPr>
          <p:nvPr/>
        </p:nvCxnSpPr>
        <p:spPr>
          <a:xfrm flipV="1">
            <a:off x="5041420" y="2700461"/>
            <a:ext cx="609185" cy="7823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Diagrama de flujo: documento 106">
            <a:extLst>
              <a:ext uri="{FF2B5EF4-FFF2-40B4-BE49-F238E27FC236}">
                <a16:creationId xmlns:a16="http://schemas.microsoft.com/office/drawing/2014/main" id="{CD38405A-3E6E-3058-BD21-69A74BF79D25}"/>
              </a:ext>
            </a:extLst>
          </p:cNvPr>
          <p:cNvSpPr/>
          <p:nvPr/>
        </p:nvSpPr>
        <p:spPr>
          <a:xfrm>
            <a:off x="5790784" y="3206326"/>
            <a:ext cx="927339" cy="55485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HTML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B37EE46D-A259-ADE7-F1B2-4B4FBB18CD9B}"/>
              </a:ext>
            </a:extLst>
          </p:cNvPr>
          <p:cNvCxnSpPr>
            <a:stCxn id="11" idx="2"/>
            <a:endCxn id="107" idx="0"/>
          </p:cNvCxnSpPr>
          <p:nvPr/>
        </p:nvCxnSpPr>
        <p:spPr>
          <a:xfrm>
            <a:off x="6254454" y="3006785"/>
            <a:ext cx="0" cy="19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: angular 116">
            <a:extLst>
              <a:ext uri="{FF2B5EF4-FFF2-40B4-BE49-F238E27FC236}">
                <a16:creationId xmlns:a16="http://schemas.microsoft.com/office/drawing/2014/main" id="{8FE32A5A-70DE-7732-13A3-C2A5D69B352C}"/>
              </a:ext>
            </a:extLst>
          </p:cNvPr>
          <p:cNvCxnSpPr>
            <a:stCxn id="107" idx="3"/>
            <a:endCxn id="92" idx="1"/>
          </p:cNvCxnSpPr>
          <p:nvPr/>
        </p:nvCxnSpPr>
        <p:spPr>
          <a:xfrm flipV="1">
            <a:off x="6718123" y="2700461"/>
            <a:ext cx="603849" cy="783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5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2BE454BD-BE68-C5F7-9978-92FFD062DF05}"/>
              </a:ext>
            </a:extLst>
          </p:cNvPr>
          <p:cNvSpPr/>
          <p:nvPr/>
        </p:nvSpPr>
        <p:spPr>
          <a:xfrm>
            <a:off x="1637580" y="1838378"/>
            <a:ext cx="914400" cy="301752"/>
          </a:xfrm>
          <a:prstGeom prst="flowChartTerminator">
            <a:avLst/>
          </a:prstGeom>
          <a:solidFill>
            <a:srgbClr val="FFB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Start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" name="Diagrama de flujo: datos 6">
            <a:extLst>
              <a:ext uri="{FF2B5EF4-FFF2-40B4-BE49-F238E27FC236}">
                <a16:creationId xmlns:a16="http://schemas.microsoft.com/office/drawing/2014/main" id="{B23D46C9-7E01-E7E9-2B31-9869349D9C5E}"/>
              </a:ext>
            </a:extLst>
          </p:cNvPr>
          <p:cNvSpPr/>
          <p:nvPr/>
        </p:nvSpPr>
        <p:spPr>
          <a:xfrm>
            <a:off x="1555629" y="2423036"/>
            <a:ext cx="1078302" cy="55485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prompt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A0B58F10-94A2-20EB-7828-32533629B61B}"/>
              </a:ext>
            </a:extLst>
          </p:cNvPr>
          <p:cNvSpPr/>
          <p:nvPr/>
        </p:nvSpPr>
        <p:spPr>
          <a:xfrm>
            <a:off x="3973902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ask_chatgpt</a:t>
            </a:r>
            <a:r>
              <a:rPr lang="es-MX" sz="1400" dirty="0">
                <a:solidFill>
                  <a:schemeClr val="tx1"/>
                </a:solidFill>
              </a:rPr>
              <a:t>()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1" name="Diagrama de flujo: proceso alternativo 10">
            <a:extLst>
              <a:ext uri="{FF2B5EF4-FFF2-40B4-BE49-F238E27FC236}">
                <a16:creationId xmlns:a16="http://schemas.microsoft.com/office/drawing/2014/main" id="{D5A5223D-4146-E4A8-9BEB-7FB2B7BC02B5}"/>
              </a:ext>
            </a:extLst>
          </p:cNvPr>
          <p:cNvSpPr/>
          <p:nvPr/>
        </p:nvSpPr>
        <p:spPr>
          <a:xfrm>
            <a:off x="5494815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Render </a:t>
            </a:r>
            <a:r>
              <a:rPr lang="es-MX" sz="1400" dirty="0" err="1">
                <a:solidFill>
                  <a:schemeClr val="tx1"/>
                </a:solidFill>
              </a:rPr>
              <a:t>to</a:t>
            </a:r>
            <a:r>
              <a:rPr lang="es-MX" sz="1400" dirty="0">
                <a:solidFill>
                  <a:schemeClr val="tx1"/>
                </a:solidFill>
              </a:rPr>
              <a:t> HTML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90A04838-8470-A2B2-4FF6-7346E277989F}"/>
              </a:ext>
            </a:extLst>
          </p:cNvPr>
          <p:cNvSpPr/>
          <p:nvPr/>
        </p:nvSpPr>
        <p:spPr>
          <a:xfrm>
            <a:off x="10316666" y="3386018"/>
            <a:ext cx="914400" cy="301752"/>
          </a:xfrm>
          <a:prstGeom prst="flowChartTerminator">
            <a:avLst/>
          </a:prstGeom>
          <a:solidFill>
            <a:srgbClr val="FFB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End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49" name="Diagrama de flujo: datos 48">
            <a:extLst>
              <a:ext uri="{FF2B5EF4-FFF2-40B4-BE49-F238E27FC236}">
                <a16:creationId xmlns:a16="http://schemas.microsoft.com/office/drawing/2014/main" id="{F31CBEAF-57DF-6321-AE98-2A21D9153E1F}"/>
              </a:ext>
            </a:extLst>
          </p:cNvPr>
          <p:cNvSpPr/>
          <p:nvPr/>
        </p:nvSpPr>
        <p:spPr>
          <a:xfrm>
            <a:off x="2698629" y="2423036"/>
            <a:ext cx="1078302" cy="55485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send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52" name="Diagrama de flujo: documento 51">
            <a:extLst>
              <a:ext uri="{FF2B5EF4-FFF2-40B4-BE49-F238E27FC236}">
                <a16:creationId xmlns:a16="http://schemas.microsoft.com/office/drawing/2014/main" id="{0BEE23A5-B3B8-BA29-16D4-D5318146A1E6}"/>
              </a:ext>
            </a:extLst>
          </p:cNvPr>
          <p:cNvSpPr/>
          <p:nvPr/>
        </p:nvSpPr>
        <p:spPr>
          <a:xfrm>
            <a:off x="4114081" y="3205361"/>
            <a:ext cx="927339" cy="55485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markdown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32E782CF-829D-CA9B-36FB-C528AF664C2E}"/>
              </a:ext>
            </a:extLst>
          </p:cNvPr>
          <p:cNvCxnSpPr>
            <a:stCxn id="7" idx="5"/>
            <a:endCxn id="49" idx="2"/>
          </p:cNvCxnSpPr>
          <p:nvPr/>
        </p:nvCxnSpPr>
        <p:spPr>
          <a:xfrm>
            <a:off x="2526101" y="2700461"/>
            <a:ext cx="28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9C043AC9-DE04-178A-F060-5F207B25C172}"/>
              </a:ext>
            </a:extLst>
          </p:cNvPr>
          <p:cNvCxnSpPr>
            <a:stCxn id="49" idx="5"/>
            <a:endCxn id="8" idx="1"/>
          </p:cNvCxnSpPr>
          <p:nvPr/>
        </p:nvCxnSpPr>
        <p:spPr>
          <a:xfrm>
            <a:off x="3669101" y="2700461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87D0E2B8-F514-A2B3-D41D-FADC5BA49976}"/>
              </a:ext>
            </a:extLst>
          </p:cNvPr>
          <p:cNvCxnSpPr>
            <a:cxnSpLocks/>
            <a:stCxn id="8" idx="2"/>
            <a:endCxn id="52" idx="0"/>
          </p:cNvCxnSpPr>
          <p:nvPr/>
        </p:nvCxnSpPr>
        <p:spPr>
          <a:xfrm>
            <a:off x="4577751" y="3006785"/>
            <a:ext cx="0" cy="19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agrama de flujo: datos 71">
            <a:extLst>
              <a:ext uri="{FF2B5EF4-FFF2-40B4-BE49-F238E27FC236}">
                <a16:creationId xmlns:a16="http://schemas.microsoft.com/office/drawing/2014/main" id="{6FC11DE2-2C54-C305-B7AB-A6590ECB5FE8}"/>
              </a:ext>
            </a:extLst>
          </p:cNvPr>
          <p:cNvSpPr/>
          <p:nvPr/>
        </p:nvSpPr>
        <p:spPr>
          <a:xfrm>
            <a:off x="1669110" y="3315395"/>
            <a:ext cx="259881" cy="16979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5" name="Diagrama de flujo: proceso alternativo 74">
            <a:extLst>
              <a:ext uri="{FF2B5EF4-FFF2-40B4-BE49-F238E27FC236}">
                <a16:creationId xmlns:a16="http://schemas.microsoft.com/office/drawing/2014/main" id="{CA42538E-4AA4-C05C-9809-26BCAA574DEA}"/>
              </a:ext>
            </a:extLst>
          </p:cNvPr>
          <p:cNvSpPr/>
          <p:nvPr/>
        </p:nvSpPr>
        <p:spPr>
          <a:xfrm>
            <a:off x="1659874" y="3598178"/>
            <a:ext cx="269117" cy="16979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8" name="Diagrama de flujo: documento 77">
            <a:extLst>
              <a:ext uri="{FF2B5EF4-FFF2-40B4-BE49-F238E27FC236}">
                <a16:creationId xmlns:a16="http://schemas.microsoft.com/office/drawing/2014/main" id="{8B69C204-3208-7453-12BB-4421ACA27E12}"/>
              </a:ext>
            </a:extLst>
          </p:cNvPr>
          <p:cNvSpPr/>
          <p:nvPr/>
        </p:nvSpPr>
        <p:spPr>
          <a:xfrm>
            <a:off x="1669110" y="3880961"/>
            <a:ext cx="259881" cy="16979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4383725-DA1E-1863-7AB7-19F9F85E7B04}"/>
              </a:ext>
            </a:extLst>
          </p:cNvPr>
          <p:cNvSpPr txBox="1"/>
          <p:nvPr/>
        </p:nvSpPr>
        <p:spPr>
          <a:xfrm>
            <a:off x="1928991" y="3269485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Input</a:t>
            </a:r>
            <a:endParaRPr lang="es-PE" sz="1050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85A9477-CDF6-18F0-4DB2-312F998048B1}"/>
              </a:ext>
            </a:extLst>
          </p:cNvPr>
          <p:cNvSpPr txBox="1"/>
          <p:nvPr/>
        </p:nvSpPr>
        <p:spPr>
          <a:xfrm>
            <a:off x="1928991" y="3575223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R </a:t>
            </a:r>
            <a:r>
              <a:rPr lang="es-MX" sz="1050" dirty="0" err="1"/>
              <a:t>Process</a:t>
            </a:r>
            <a:endParaRPr lang="es-PE" sz="105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346FBC6-D65C-B3E6-4418-9DA161244571}"/>
              </a:ext>
            </a:extLst>
          </p:cNvPr>
          <p:cNvSpPr txBox="1"/>
          <p:nvPr/>
        </p:nvSpPr>
        <p:spPr>
          <a:xfrm>
            <a:off x="1928991" y="3819021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/>
              <a:t>Return</a:t>
            </a:r>
            <a:r>
              <a:rPr lang="es-MX" sz="1050" dirty="0"/>
              <a:t> </a:t>
            </a:r>
            <a:r>
              <a:rPr lang="es-MX" sz="1050" dirty="0" err="1"/>
              <a:t>value</a:t>
            </a:r>
            <a:endParaRPr lang="es-PE" sz="1050" dirty="0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8B28C578-FA9F-96E7-AEA9-AA8B519851EF}"/>
              </a:ext>
            </a:extLst>
          </p:cNvPr>
          <p:cNvSpPr/>
          <p:nvPr/>
        </p:nvSpPr>
        <p:spPr>
          <a:xfrm>
            <a:off x="1568862" y="3214949"/>
            <a:ext cx="1237597" cy="92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89D057E9-FAF7-F2E9-BE22-3E291764F3AA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2094780" y="2140130"/>
            <a:ext cx="0" cy="28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grama de flujo: proceso alternativo 91">
            <a:extLst>
              <a:ext uri="{FF2B5EF4-FFF2-40B4-BE49-F238E27FC236}">
                <a16:creationId xmlns:a16="http://schemas.microsoft.com/office/drawing/2014/main" id="{74D7CD6C-EF34-4D98-7834-604B7BE53322}"/>
              </a:ext>
            </a:extLst>
          </p:cNvPr>
          <p:cNvSpPr/>
          <p:nvPr/>
        </p:nvSpPr>
        <p:spPr>
          <a:xfrm>
            <a:off x="8494750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Add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copy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button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104" name="Conector: angular 103">
            <a:extLst>
              <a:ext uri="{FF2B5EF4-FFF2-40B4-BE49-F238E27FC236}">
                <a16:creationId xmlns:a16="http://schemas.microsoft.com/office/drawing/2014/main" id="{871B1AF5-5BE7-CA40-B34E-69B2D470F17C}"/>
              </a:ext>
            </a:extLst>
          </p:cNvPr>
          <p:cNvCxnSpPr>
            <a:stCxn id="52" idx="3"/>
            <a:endCxn id="11" idx="1"/>
          </p:cNvCxnSpPr>
          <p:nvPr/>
        </p:nvCxnSpPr>
        <p:spPr>
          <a:xfrm flipV="1">
            <a:off x="5041420" y="2700461"/>
            <a:ext cx="453395" cy="7823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Diagrama de flujo: documento 106">
            <a:extLst>
              <a:ext uri="{FF2B5EF4-FFF2-40B4-BE49-F238E27FC236}">
                <a16:creationId xmlns:a16="http://schemas.microsoft.com/office/drawing/2014/main" id="{CD38405A-3E6E-3058-BD21-69A74BF79D25}"/>
              </a:ext>
            </a:extLst>
          </p:cNvPr>
          <p:cNvSpPr/>
          <p:nvPr/>
        </p:nvSpPr>
        <p:spPr>
          <a:xfrm>
            <a:off x="5634994" y="3206326"/>
            <a:ext cx="927339" cy="55485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HTML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B37EE46D-A259-ADE7-F1B2-4B4FBB18CD9B}"/>
              </a:ext>
            </a:extLst>
          </p:cNvPr>
          <p:cNvCxnSpPr>
            <a:stCxn id="11" idx="2"/>
            <a:endCxn id="107" idx="0"/>
          </p:cNvCxnSpPr>
          <p:nvPr/>
        </p:nvCxnSpPr>
        <p:spPr>
          <a:xfrm>
            <a:off x="6098664" y="3006785"/>
            <a:ext cx="0" cy="19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a de flujo: proceso alternativo 3">
            <a:extLst>
              <a:ext uri="{FF2B5EF4-FFF2-40B4-BE49-F238E27FC236}">
                <a16:creationId xmlns:a16="http://schemas.microsoft.com/office/drawing/2014/main" id="{FAE2559C-C4BA-A691-E337-5F1014F44132}"/>
              </a:ext>
            </a:extLst>
          </p:cNvPr>
          <p:cNvSpPr/>
          <p:nvPr/>
        </p:nvSpPr>
        <p:spPr>
          <a:xfrm>
            <a:off x="10156163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Send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to</a:t>
            </a:r>
            <a:r>
              <a:rPr lang="es-MX" sz="1400" dirty="0">
                <a:solidFill>
                  <a:schemeClr val="tx1"/>
                </a:solidFill>
              </a:rPr>
              <a:t> browser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DE8AEB3-320D-CDE5-A313-FE687832D9DC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10760012" y="3006785"/>
            <a:ext cx="13854" cy="37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grama de flujo: documento 15">
            <a:extLst>
              <a:ext uri="{FF2B5EF4-FFF2-40B4-BE49-F238E27FC236}">
                <a16:creationId xmlns:a16="http://schemas.microsoft.com/office/drawing/2014/main" id="{2BDFC2CE-37A8-7DE5-B48E-3E1B1567971B}"/>
              </a:ext>
            </a:extLst>
          </p:cNvPr>
          <p:cNvSpPr/>
          <p:nvPr/>
        </p:nvSpPr>
        <p:spPr>
          <a:xfrm>
            <a:off x="8634929" y="3206326"/>
            <a:ext cx="927339" cy="55485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shiny.tag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0A94F6F-9700-DBA8-C8F1-16679CE2C30F}"/>
              </a:ext>
            </a:extLst>
          </p:cNvPr>
          <p:cNvCxnSpPr>
            <a:stCxn id="92" idx="2"/>
            <a:endCxn id="16" idx="0"/>
          </p:cNvCxnSpPr>
          <p:nvPr/>
        </p:nvCxnSpPr>
        <p:spPr>
          <a:xfrm>
            <a:off x="9098599" y="3006785"/>
            <a:ext cx="0" cy="19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6E0F4308-B20D-8DE2-5A68-752C939C891C}"/>
              </a:ext>
            </a:extLst>
          </p:cNvPr>
          <p:cNvCxnSpPr>
            <a:stCxn id="16" idx="3"/>
            <a:endCxn id="4" idx="1"/>
          </p:cNvCxnSpPr>
          <p:nvPr/>
        </p:nvCxnSpPr>
        <p:spPr>
          <a:xfrm flipV="1">
            <a:off x="9562268" y="2700461"/>
            <a:ext cx="593895" cy="783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a de flujo: proceso alternativo 22">
            <a:extLst>
              <a:ext uri="{FF2B5EF4-FFF2-40B4-BE49-F238E27FC236}">
                <a16:creationId xmlns:a16="http://schemas.microsoft.com/office/drawing/2014/main" id="{5329E2C2-98B4-7549-A48A-C2A45EF72379}"/>
              </a:ext>
            </a:extLst>
          </p:cNvPr>
          <p:cNvSpPr/>
          <p:nvPr/>
        </p:nvSpPr>
        <p:spPr>
          <a:xfrm>
            <a:off x="7015728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Translate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to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shiny.tag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27" name="Diagrama de flujo: documento 26">
            <a:extLst>
              <a:ext uri="{FF2B5EF4-FFF2-40B4-BE49-F238E27FC236}">
                <a16:creationId xmlns:a16="http://schemas.microsoft.com/office/drawing/2014/main" id="{A614A680-9B7F-4AC4-E63B-E44BD8BAB3F8}"/>
              </a:ext>
            </a:extLst>
          </p:cNvPr>
          <p:cNvSpPr/>
          <p:nvPr/>
        </p:nvSpPr>
        <p:spPr>
          <a:xfrm>
            <a:off x="7157167" y="3206326"/>
            <a:ext cx="927339" cy="55485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shiny.tag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A5C5FFCD-BBF4-E01B-EB34-840649434F43}"/>
              </a:ext>
            </a:extLst>
          </p:cNvPr>
          <p:cNvCxnSpPr>
            <a:stCxn id="107" idx="3"/>
            <a:endCxn id="23" idx="1"/>
          </p:cNvCxnSpPr>
          <p:nvPr/>
        </p:nvCxnSpPr>
        <p:spPr>
          <a:xfrm flipV="1">
            <a:off x="6562333" y="2700461"/>
            <a:ext cx="453395" cy="783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F63A1813-9D0F-109D-F875-8C91AA011DF0}"/>
              </a:ext>
            </a:extLst>
          </p:cNvPr>
          <p:cNvCxnSpPr>
            <a:stCxn id="27" idx="3"/>
            <a:endCxn id="92" idx="1"/>
          </p:cNvCxnSpPr>
          <p:nvPr/>
        </p:nvCxnSpPr>
        <p:spPr>
          <a:xfrm flipV="1">
            <a:off x="8084506" y="2700461"/>
            <a:ext cx="410244" cy="783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D5845FE-FA21-FA84-1264-009F2FDA2F30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>
            <a:off x="7619577" y="3006785"/>
            <a:ext cx="1260" cy="19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2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2BE454BD-BE68-C5F7-9978-92FFD062DF05}"/>
              </a:ext>
            </a:extLst>
          </p:cNvPr>
          <p:cNvSpPr/>
          <p:nvPr/>
        </p:nvSpPr>
        <p:spPr>
          <a:xfrm>
            <a:off x="1637580" y="1838378"/>
            <a:ext cx="914400" cy="301752"/>
          </a:xfrm>
          <a:prstGeom prst="flowChartTerminator">
            <a:avLst/>
          </a:prstGeom>
          <a:solidFill>
            <a:srgbClr val="FFB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Start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" name="Diagrama de flujo: datos 6">
            <a:extLst>
              <a:ext uri="{FF2B5EF4-FFF2-40B4-BE49-F238E27FC236}">
                <a16:creationId xmlns:a16="http://schemas.microsoft.com/office/drawing/2014/main" id="{B23D46C9-7E01-E7E9-2B31-9869349D9C5E}"/>
              </a:ext>
            </a:extLst>
          </p:cNvPr>
          <p:cNvSpPr/>
          <p:nvPr/>
        </p:nvSpPr>
        <p:spPr>
          <a:xfrm>
            <a:off x="1555629" y="2423036"/>
            <a:ext cx="1078302" cy="55485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prompt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A0B58F10-94A2-20EB-7828-32533629B61B}"/>
              </a:ext>
            </a:extLst>
          </p:cNvPr>
          <p:cNvSpPr/>
          <p:nvPr/>
        </p:nvSpPr>
        <p:spPr>
          <a:xfrm>
            <a:off x="3973902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ask_chatgpt</a:t>
            </a:r>
            <a:r>
              <a:rPr lang="es-MX" sz="1400" dirty="0">
                <a:solidFill>
                  <a:schemeClr val="tx1"/>
                </a:solidFill>
              </a:rPr>
              <a:t>()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1" name="Diagrama de flujo: proceso alternativo 10">
            <a:extLst>
              <a:ext uri="{FF2B5EF4-FFF2-40B4-BE49-F238E27FC236}">
                <a16:creationId xmlns:a16="http://schemas.microsoft.com/office/drawing/2014/main" id="{D5A5223D-4146-E4A8-9BEB-7FB2B7BC02B5}"/>
              </a:ext>
            </a:extLst>
          </p:cNvPr>
          <p:cNvSpPr/>
          <p:nvPr/>
        </p:nvSpPr>
        <p:spPr>
          <a:xfrm>
            <a:off x="5494815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Render </a:t>
            </a:r>
            <a:r>
              <a:rPr lang="es-MX" sz="1400" dirty="0" err="1">
                <a:solidFill>
                  <a:schemeClr val="tx1"/>
                </a:solidFill>
              </a:rPr>
              <a:t>to</a:t>
            </a:r>
            <a:r>
              <a:rPr lang="es-MX" sz="1400" dirty="0">
                <a:solidFill>
                  <a:schemeClr val="tx1"/>
                </a:solidFill>
              </a:rPr>
              <a:t> HTML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90A04838-8470-A2B2-4FF6-7346E277989F}"/>
              </a:ext>
            </a:extLst>
          </p:cNvPr>
          <p:cNvSpPr/>
          <p:nvPr/>
        </p:nvSpPr>
        <p:spPr>
          <a:xfrm>
            <a:off x="8773276" y="3380219"/>
            <a:ext cx="914400" cy="301752"/>
          </a:xfrm>
          <a:prstGeom prst="flowChartTerminator">
            <a:avLst/>
          </a:prstGeom>
          <a:solidFill>
            <a:srgbClr val="FFB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End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49" name="Diagrama de flujo: datos 48">
            <a:extLst>
              <a:ext uri="{FF2B5EF4-FFF2-40B4-BE49-F238E27FC236}">
                <a16:creationId xmlns:a16="http://schemas.microsoft.com/office/drawing/2014/main" id="{F31CBEAF-57DF-6321-AE98-2A21D9153E1F}"/>
              </a:ext>
            </a:extLst>
          </p:cNvPr>
          <p:cNvSpPr/>
          <p:nvPr/>
        </p:nvSpPr>
        <p:spPr>
          <a:xfrm>
            <a:off x="2698629" y="2423036"/>
            <a:ext cx="1078302" cy="55485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send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52" name="Diagrama de flujo: documento 51">
            <a:extLst>
              <a:ext uri="{FF2B5EF4-FFF2-40B4-BE49-F238E27FC236}">
                <a16:creationId xmlns:a16="http://schemas.microsoft.com/office/drawing/2014/main" id="{0BEE23A5-B3B8-BA29-16D4-D5318146A1E6}"/>
              </a:ext>
            </a:extLst>
          </p:cNvPr>
          <p:cNvSpPr/>
          <p:nvPr/>
        </p:nvSpPr>
        <p:spPr>
          <a:xfrm>
            <a:off x="4114081" y="3205361"/>
            <a:ext cx="927339" cy="55485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markdown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32E782CF-829D-CA9B-36FB-C528AF664C2E}"/>
              </a:ext>
            </a:extLst>
          </p:cNvPr>
          <p:cNvCxnSpPr>
            <a:stCxn id="7" idx="5"/>
            <a:endCxn id="49" idx="2"/>
          </p:cNvCxnSpPr>
          <p:nvPr/>
        </p:nvCxnSpPr>
        <p:spPr>
          <a:xfrm>
            <a:off x="2526101" y="2700461"/>
            <a:ext cx="28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9C043AC9-DE04-178A-F060-5F207B25C172}"/>
              </a:ext>
            </a:extLst>
          </p:cNvPr>
          <p:cNvCxnSpPr>
            <a:stCxn id="49" idx="5"/>
            <a:endCxn id="8" idx="1"/>
          </p:cNvCxnSpPr>
          <p:nvPr/>
        </p:nvCxnSpPr>
        <p:spPr>
          <a:xfrm>
            <a:off x="3669101" y="2700461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87D0E2B8-F514-A2B3-D41D-FADC5BA49976}"/>
              </a:ext>
            </a:extLst>
          </p:cNvPr>
          <p:cNvCxnSpPr>
            <a:cxnSpLocks/>
            <a:stCxn id="8" idx="2"/>
            <a:endCxn id="52" idx="0"/>
          </p:cNvCxnSpPr>
          <p:nvPr/>
        </p:nvCxnSpPr>
        <p:spPr>
          <a:xfrm>
            <a:off x="4577751" y="3006785"/>
            <a:ext cx="0" cy="19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agrama de flujo: datos 71">
            <a:extLst>
              <a:ext uri="{FF2B5EF4-FFF2-40B4-BE49-F238E27FC236}">
                <a16:creationId xmlns:a16="http://schemas.microsoft.com/office/drawing/2014/main" id="{6FC11DE2-2C54-C305-B7AB-A6590ECB5FE8}"/>
              </a:ext>
            </a:extLst>
          </p:cNvPr>
          <p:cNvSpPr/>
          <p:nvPr/>
        </p:nvSpPr>
        <p:spPr>
          <a:xfrm>
            <a:off x="1669110" y="3315395"/>
            <a:ext cx="259881" cy="16979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5" name="Diagrama de flujo: proceso alternativo 74">
            <a:extLst>
              <a:ext uri="{FF2B5EF4-FFF2-40B4-BE49-F238E27FC236}">
                <a16:creationId xmlns:a16="http://schemas.microsoft.com/office/drawing/2014/main" id="{CA42538E-4AA4-C05C-9809-26BCAA574DEA}"/>
              </a:ext>
            </a:extLst>
          </p:cNvPr>
          <p:cNvSpPr/>
          <p:nvPr/>
        </p:nvSpPr>
        <p:spPr>
          <a:xfrm>
            <a:off x="1659874" y="3598178"/>
            <a:ext cx="269117" cy="16979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8" name="Diagrama de flujo: documento 77">
            <a:extLst>
              <a:ext uri="{FF2B5EF4-FFF2-40B4-BE49-F238E27FC236}">
                <a16:creationId xmlns:a16="http://schemas.microsoft.com/office/drawing/2014/main" id="{8B69C204-3208-7453-12BB-4421ACA27E12}"/>
              </a:ext>
            </a:extLst>
          </p:cNvPr>
          <p:cNvSpPr/>
          <p:nvPr/>
        </p:nvSpPr>
        <p:spPr>
          <a:xfrm>
            <a:off x="1669110" y="4162784"/>
            <a:ext cx="259881" cy="16979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4383725-DA1E-1863-7AB7-19F9F85E7B04}"/>
              </a:ext>
            </a:extLst>
          </p:cNvPr>
          <p:cNvSpPr txBox="1"/>
          <p:nvPr/>
        </p:nvSpPr>
        <p:spPr>
          <a:xfrm>
            <a:off x="1928991" y="3269485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Input</a:t>
            </a:r>
            <a:endParaRPr lang="es-PE" sz="1050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85A9477-CDF6-18F0-4DB2-312F998048B1}"/>
              </a:ext>
            </a:extLst>
          </p:cNvPr>
          <p:cNvSpPr txBox="1"/>
          <p:nvPr/>
        </p:nvSpPr>
        <p:spPr>
          <a:xfrm>
            <a:off x="1928991" y="3575223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R </a:t>
            </a:r>
            <a:r>
              <a:rPr lang="es-MX" sz="1050" dirty="0" err="1"/>
              <a:t>Process</a:t>
            </a:r>
            <a:endParaRPr lang="es-PE" sz="105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346FBC6-D65C-B3E6-4418-9DA161244571}"/>
              </a:ext>
            </a:extLst>
          </p:cNvPr>
          <p:cNvSpPr txBox="1"/>
          <p:nvPr/>
        </p:nvSpPr>
        <p:spPr>
          <a:xfrm>
            <a:off x="1928991" y="4100844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/>
              <a:t>Return</a:t>
            </a:r>
            <a:r>
              <a:rPr lang="es-MX" sz="1050" dirty="0"/>
              <a:t> </a:t>
            </a:r>
            <a:r>
              <a:rPr lang="es-MX" sz="1050" dirty="0" err="1"/>
              <a:t>value</a:t>
            </a:r>
            <a:endParaRPr lang="es-PE" sz="1050" dirty="0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8B28C578-FA9F-96E7-AEA9-AA8B519851EF}"/>
              </a:ext>
            </a:extLst>
          </p:cNvPr>
          <p:cNvSpPr/>
          <p:nvPr/>
        </p:nvSpPr>
        <p:spPr>
          <a:xfrm>
            <a:off x="1568862" y="3214948"/>
            <a:ext cx="1237597" cy="123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89D057E9-FAF7-F2E9-BE22-3E291764F3AA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2094780" y="2140130"/>
            <a:ext cx="0" cy="28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: angular 103">
            <a:extLst>
              <a:ext uri="{FF2B5EF4-FFF2-40B4-BE49-F238E27FC236}">
                <a16:creationId xmlns:a16="http://schemas.microsoft.com/office/drawing/2014/main" id="{871B1AF5-5BE7-CA40-B34E-69B2D470F17C}"/>
              </a:ext>
            </a:extLst>
          </p:cNvPr>
          <p:cNvCxnSpPr>
            <a:stCxn id="52" idx="3"/>
            <a:endCxn id="11" idx="1"/>
          </p:cNvCxnSpPr>
          <p:nvPr/>
        </p:nvCxnSpPr>
        <p:spPr>
          <a:xfrm flipV="1">
            <a:off x="5041420" y="2700461"/>
            <a:ext cx="453395" cy="7823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Diagrama de flujo: documento 106">
            <a:extLst>
              <a:ext uri="{FF2B5EF4-FFF2-40B4-BE49-F238E27FC236}">
                <a16:creationId xmlns:a16="http://schemas.microsoft.com/office/drawing/2014/main" id="{CD38405A-3E6E-3058-BD21-69A74BF79D25}"/>
              </a:ext>
            </a:extLst>
          </p:cNvPr>
          <p:cNvSpPr/>
          <p:nvPr/>
        </p:nvSpPr>
        <p:spPr>
          <a:xfrm>
            <a:off x="5634994" y="3206326"/>
            <a:ext cx="927339" cy="55485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HTML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B37EE46D-A259-ADE7-F1B2-4B4FBB18CD9B}"/>
              </a:ext>
            </a:extLst>
          </p:cNvPr>
          <p:cNvCxnSpPr>
            <a:stCxn id="11" idx="2"/>
            <a:endCxn id="107" idx="0"/>
          </p:cNvCxnSpPr>
          <p:nvPr/>
        </p:nvCxnSpPr>
        <p:spPr>
          <a:xfrm>
            <a:off x="6098664" y="3006785"/>
            <a:ext cx="0" cy="19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a de flujo: proceso alternativo 3">
            <a:extLst>
              <a:ext uri="{FF2B5EF4-FFF2-40B4-BE49-F238E27FC236}">
                <a16:creationId xmlns:a16="http://schemas.microsoft.com/office/drawing/2014/main" id="{FAE2559C-C4BA-A691-E337-5F1014F44132}"/>
              </a:ext>
            </a:extLst>
          </p:cNvPr>
          <p:cNvSpPr/>
          <p:nvPr/>
        </p:nvSpPr>
        <p:spPr>
          <a:xfrm>
            <a:off x="7060721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Send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to</a:t>
            </a:r>
            <a:r>
              <a:rPr lang="es-MX" sz="1400" dirty="0">
                <a:solidFill>
                  <a:schemeClr val="tx1"/>
                </a:solidFill>
              </a:rPr>
              <a:t> browser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2" name="Diagrama de flujo: proceso alternativo 1">
            <a:extLst>
              <a:ext uri="{FF2B5EF4-FFF2-40B4-BE49-F238E27FC236}">
                <a16:creationId xmlns:a16="http://schemas.microsoft.com/office/drawing/2014/main" id="{DDE2FDD4-4850-A5B1-C5BB-9572DAD8C7D4}"/>
              </a:ext>
            </a:extLst>
          </p:cNvPr>
          <p:cNvSpPr/>
          <p:nvPr/>
        </p:nvSpPr>
        <p:spPr>
          <a:xfrm>
            <a:off x="8626627" y="2394137"/>
            <a:ext cx="1207698" cy="612648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Add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copy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button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37EAD7F2-9263-D466-4D71-F1703810DDA3}"/>
              </a:ext>
            </a:extLst>
          </p:cNvPr>
          <p:cNvCxnSpPr>
            <a:stCxn id="107" idx="3"/>
            <a:endCxn id="4" idx="1"/>
          </p:cNvCxnSpPr>
          <p:nvPr/>
        </p:nvCxnSpPr>
        <p:spPr>
          <a:xfrm flipV="1">
            <a:off x="6562333" y="2700461"/>
            <a:ext cx="498388" cy="783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C51C70D-0702-2017-A078-34F7A6ED0499}"/>
              </a:ext>
            </a:extLst>
          </p:cNvPr>
          <p:cNvCxnSpPr>
            <a:stCxn id="4" idx="3"/>
            <a:endCxn id="2" idx="1"/>
          </p:cNvCxnSpPr>
          <p:nvPr/>
        </p:nvCxnSpPr>
        <p:spPr>
          <a:xfrm>
            <a:off x="8268419" y="2700461"/>
            <a:ext cx="358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5ACE646-B7AF-D963-A1FD-6EFEB57DE39A}"/>
              </a:ext>
            </a:extLst>
          </p:cNvPr>
          <p:cNvCxnSpPr>
            <a:stCxn id="2" idx="2"/>
            <a:endCxn id="12" idx="0"/>
          </p:cNvCxnSpPr>
          <p:nvPr/>
        </p:nvCxnSpPr>
        <p:spPr>
          <a:xfrm>
            <a:off x="9230476" y="3006785"/>
            <a:ext cx="0" cy="37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grama de flujo: proceso alternativo 16">
            <a:extLst>
              <a:ext uri="{FF2B5EF4-FFF2-40B4-BE49-F238E27FC236}">
                <a16:creationId xmlns:a16="http://schemas.microsoft.com/office/drawing/2014/main" id="{2D5B0447-0366-382F-1814-DBADEB238BEE}"/>
              </a:ext>
            </a:extLst>
          </p:cNvPr>
          <p:cNvSpPr/>
          <p:nvPr/>
        </p:nvSpPr>
        <p:spPr>
          <a:xfrm>
            <a:off x="1659874" y="3854626"/>
            <a:ext cx="269117" cy="16979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22B667F-16C9-996B-E789-B6ECA3815549}"/>
              </a:ext>
            </a:extLst>
          </p:cNvPr>
          <p:cNvSpPr txBox="1"/>
          <p:nvPr/>
        </p:nvSpPr>
        <p:spPr>
          <a:xfrm>
            <a:off x="1928991" y="3831671"/>
            <a:ext cx="7377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JS </a:t>
            </a:r>
            <a:r>
              <a:rPr lang="es-MX" sz="1050" dirty="0" err="1"/>
              <a:t>Process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336075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2BE454BD-BE68-C5F7-9978-92FFD062DF05}"/>
              </a:ext>
            </a:extLst>
          </p:cNvPr>
          <p:cNvSpPr/>
          <p:nvPr/>
        </p:nvSpPr>
        <p:spPr>
          <a:xfrm>
            <a:off x="1637580" y="1838378"/>
            <a:ext cx="914400" cy="301752"/>
          </a:xfrm>
          <a:prstGeom prst="flowChartTerminator">
            <a:avLst/>
          </a:prstGeom>
          <a:solidFill>
            <a:srgbClr val="FFB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Start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" name="Diagrama de flujo: datos 6">
            <a:extLst>
              <a:ext uri="{FF2B5EF4-FFF2-40B4-BE49-F238E27FC236}">
                <a16:creationId xmlns:a16="http://schemas.microsoft.com/office/drawing/2014/main" id="{B23D46C9-7E01-E7E9-2B31-9869349D9C5E}"/>
              </a:ext>
            </a:extLst>
          </p:cNvPr>
          <p:cNvSpPr/>
          <p:nvPr/>
        </p:nvSpPr>
        <p:spPr>
          <a:xfrm>
            <a:off x="1555629" y="2423036"/>
            <a:ext cx="1078302" cy="55485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prompt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A0B58F10-94A2-20EB-7828-32533629B61B}"/>
              </a:ext>
            </a:extLst>
          </p:cNvPr>
          <p:cNvSpPr/>
          <p:nvPr/>
        </p:nvSpPr>
        <p:spPr>
          <a:xfrm>
            <a:off x="3973902" y="2394137"/>
            <a:ext cx="1207698" cy="612648"/>
          </a:xfrm>
          <a:prstGeom prst="flowChartAlternateProcess">
            <a:avLst/>
          </a:prstGeom>
          <a:pattFill prst="dkHorz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ask_chatgpt</a:t>
            </a:r>
            <a:r>
              <a:rPr lang="es-MX" sz="1400" dirty="0">
                <a:solidFill>
                  <a:schemeClr val="tx1"/>
                </a:solidFill>
              </a:rPr>
              <a:t>()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1" name="Diagrama de flujo: proceso alternativo 10">
            <a:extLst>
              <a:ext uri="{FF2B5EF4-FFF2-40B4-BE49-F238E27FC236}">
                <a16:creationId xmlns:a16="http://schemas.microsoft.com/office/drawing/2014/main" id="{D5A5223D-4146-E4A8-9BEB-7FB2B7BC02B5}"/>
              </a:ext>
            </a:extLst>
          </p:cNvPr>
          <p:cNvSpPr/>
          <p:nvPr/>
        </p:nvSpPr>
        <p:spPr>
          <a:xfrm>
            <a:off x="5494815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Render </a:t>
            </a:r>
            <a:r>
              <a:rPr lang="es-MX" sz="1400" dirty="0" err="1">
                <a:solidFill>
                  <a:schemeClr val="tx1"/>
                </a:solidFill>
              </a:rPr>
              <a:t>to</a:t>
            </a:r>
            <a:r>
              <a:rPr lang="es-MX" sz="1400" dirty="0">
                <a:solidFill>
                  <a:schemeClr val="tx1"/>
                </a:solidFill>
              </a:rPr>
              <a:t> HTML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90A04838-8470-A2B2-4FF6-7346E277989F}"/>
              </a:ext>
            </a:extLst>
          </p:cNvPr>
          <p:cNvSpPr/>
          <p:nvPr/>
        </p:nvSpPr>
        <p:spPr>
          <a:xfrm>
            <a:off x="8773276" y="3380219"/>
            <a:ext cx="914400" cy="301752"/>
          </a:xfrm>
          <a:prstGeom prst="flowChartTerminator">
            <a:avLst/>
          </a:prstGeom>
          <a:solidFill>
            <a:srgbClr val="FFB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End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49" name="Diagrama de flujo: datos 48">
            <a:extLst>
              <a:ext uri="{FF2B5EF4-FFF2-40B4-BE49-F238E27FC236}">
                <a16:creationId xmlns:a16="http://schemas.microsoft.com/office/drawing/2014/main" id="{F31CBEAF-57DF-6321-AE98-2A21D9153E1F}"/>
              </a:ext>
            </a:extLst>
          </p:cNvPr>
          <p:cNvSpPr/>
          <p:nvPr/>
        </p:nvSpPr>
        <p:spPr>
          <a:xfrm>
            <a:off x="2698629" y="2423036"/>
            <a:ext cx="1078302" cy="55485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send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52" name="Diagrama de flujo: documento 51">
            <a:extLst>
              <a:ext uri="{FF2B5EF4-FFF2-40B4-BE49-F238E27FC236}">
                <a16:creationId xmlns:a16="http://schemas.microsoft.com/office/drawing/2014/main" id="{0BEE23A5-B3B8-BA29-16D4-D5318146A1E6}"/>
              </a:ext>
            </a:extLst>
          </p:cNvPr>
          <p:cNvSpPr/>
          <p:nvPr/>
        </p:nvSpPr>
        <p:spPr>
          <a:xfrm>
            <a:off x="4114081" y="3205361"/>
            <a:ext cx="927339" cy="55485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markdown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32E782CF-829D-CA9B-36FB-C528AF664C2E}"/>
              </a:ext>
            </a:extLst>
          </p:cNvPr>
          <p:cNvCxnSpPr>
            <a:stCxn id="7" idx="5"/>
            <a:endCxn id="49" idx="2"/>
          </p:cNvCxnSpPr>
          <p:nvPr/>
        </p:nvCxnSpPr>
        <p:spPr>
          <a:xfrm>
            <a:off x="2526101" y="2700461"/>
            <a:ext cx="28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9C043AC9-DE04-178A-F060-5F207B25C172}"/>
              </a:ext>
            </a:extLst>
          </p:cNvPr>
          <p:cNvCxnSpPr>
            <a:stCxn id="49" idx="5"/>
            <a:endCxn id="8" idx="1"/>
          </p:cNvCxnSpPr>
          <p:nvPr/>
        </p:nvCxnSpPr>
        <p:spPr>
          <a:xfrm>
            <a:off x="3669101" y="2700461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87D0E2B8-F514-A2B3-D41D-FADC5BA49976}"/>
              </a:ext>
            </a:extLst>
          </p:cNvPr>
          <p:cNvCxnSpPr>
            <a:cxnSpLocks/>
            <a:stCxn id="8" idx="2"/>
            <a:endCxn id="52" idx="0"/>
          </p:cNvCxnSpPr>
          <p:nvPr/>
        </p:nvCxnSpPr>
        <p:spPr>
          <a:xfrm>
            <a:off x="4577751" y="3006785"/>
            <a:ext cx="0" cy="19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agrama de flujo: datos 71">
            <a:extLst>
              <a:ext uri="{FF2B5EF4-FFF2-40B4-BE49-F238E27FC236}">
                <a16:creationId xmlns:a16="http://schemas.microsoft.com/office/drawing/2014/main" id="{6FC11DE2-2C54-C305-B7AB-A6590ECB5FE8}"/>
              </a:ext>
            </a:extLst>
          </p:cNvPr>
          <p:cNvSpPr/>
          <p:nvPr/>
        </p:nvSpPr>
        <p:spPr>
          <a:xfrm>
            <a:off x="1669110" y="3315395"/>
            <a:ext cx="259881" cy="16979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5" name="Diagrama de flujo: proceso alternativo 74">
            <a:extLst>
              <a:ext uri="{FF2B5EF4-FFF2-40B4-BE49-F238E27FC236}">
                <a16:creationId xmlns:a16="http://schemas.microsoft.com/office/drawing/2014/main" id="{CA42538E-4AA4-C05C-9809-26BCAA574DEA}"/>
              </a:ext>
            </a:extLst>
          </p:cNvPr>
          <p:cNvSpPr/>
          <p:nvPr/>
        </p:nvSpPr>
        <p:spPr>
          <a:xfrm>
            <a:off x="1659874" y="3598178"/>
            <a:ext cx="269117" cy="16979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8" name="Diagrama de flujo: documento 77">
            <a:extLst>
              <a:ext uri="{FF2B5EF4-FFF2-40B4-BE49-F238E27FC236}">
                <a16:creationId xmlns:a16="http://schemas.microsoft.com/office/drawing/2014/main" id="{8B69C204-3208-7453-12BB-4421ACA27E12}"/>
              </a:ext>
            </a:extLst>
          </p:cNvPr>
          <p:cNvSpPr/>
          <p:nvPr/>
        </p:nvSpPr>
        <p:spPr>
          <a:xfrm>
            <a:off x="1669110" y="4162784"/>
            <a:ext cx="259881" cy="16979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4383725-DA1E-1863-7AB7-19F9F85E7B04}"/>
              </a:ext>
            </a:extLst>
          </p:cNvPr>
          <p:cNvSpPr txBox="1"/>
          <p:nvPr/>
        </p:nvSpPr>
        <p:spPr>
          <a:xfrm>
            <a:off x="1928991" y="3269485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Input</a:t>
            </a:r>
            <a:endParaRPr lang="es-PE" sz="1050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85A9477-CDF6-18F0-4DB2-312F998048B1}"/>
              </a:ext>
            </a:extLst>
          </p:cNvPr>
          <p:cNvSpPr txBox="1"/>
          <p:nvPr/>
        </p:nvSpPr>
        <p:spPr>
          <a:xfrm>
            <a:off x="1928991" y="3575223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R </a:t>
            </a:r>
            <a:r>
              <a:rPr lang="es-MX" sz="1050" dirty="0" err="1"/>
              <a:t>Process</a:t>
            </a:r>
            <a:endParaRPr lang="es-PE" sz="105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346FBC6-D65C-B3E6-4418-9DA161244571}"/>
              </a:ext>
            </a:extLst>
          </p:cNvPr>
          <p:cNvSpPr txBox="1"/>
          <p:nvPr/>
        </p:nvSpPr>
        <p:spPr>
          <a:xfrm>
            <a:off x="1928991" y="4100844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/>
              <a:t>Return</a:t>
            </a:r>
            <a:r>
              <a:rPr lang="es-MX" sz="1050" dirty="0"/>
              <a:t> </a:t>
            </a:r>
            <a:r>
              <a:rPr lang="es-MX" sz="1050" dirty="0" err="1"/>
              <a:t>value</a:t>
            </a:r>
            <a:endParaRPr lang="es-PE" sz="1050" dirty="0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8B28C578-FA9F-96E7-AEA9-AA8B519851EF}"/>
              </a:ext>
            </a:extLst>
          </p:cNvPr>
          <p:cNvSpPr/>
          <p:nvPr/>
        </p:nvSpPr>
        <p:spPr>
          <a:xfrm>
            <a:off x="1568862" y="3214948"/>
            <a:ext cx="1237597" cy="123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89D057E9-FAF7-F2E9-BE22-3E291764F3AA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2094780" y="2140130"/>
            <a:ext cx="0" cy="28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: angular 103">
            <a:extLst>
              <a:ext uri="{FF2B5EF4-FFF2-40B4-BE49-F238E27FC236}">
                <a16:creationId xmlns:a16="http://schemas.microsoft.com/office/drawing/2014/main" id="{871B1AF5-5BE7-CA40-B34E-69B2D470F17C}"/>
              </a:ext>
            </a:extLst>
          </p:cNvPr>
          <p:cNvCxnSpPr>
            <a:stCxn id="52" idx="3"/>
            <a:endCxn id="11" idx="1"/>
          </p:cNvCxnSpPr>
          <p:nvPr/>
        </p:nvCxnSpPr>
        <p:spPr>
          <a:xfrm flipV="1">
            <a:off x="5041420" y="2700461"/>
            <a:ext cx="453395" cy="7823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Diagrama de flujo: documento 106">
            <a:extLst>
              <a:ext uri="{FF2B5EF4-FFF2-40B4-BE49-F238E27FC236}">
                <a16:creationId xmlns:a16="http://schemas.microsoft.com/office/drawing/2014/main" id="{CD38405A-3E6E-3058-BD21-69A74BF79D25}"/>
              </a:ext>
            </a:extLst>
          </p:cNvPr>
          <p:cNvSpPr/>
          <p:nvPr/>
        </p:nvSpPr>
        <p:spPr>
          <a:xfrm>
            <a:off x="5634994" y="3206326"/>
            <a:ext cx="927339" cy="55485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HTML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B37EE46D-A259-ADE7-F1B2-4B4FBB18CD9B}"/>
              </a:ext>
            </a:extLst>
          </p:cNvPr>
          <p:cNvCxnSpPr>
            <a:stCxn id="11" idx="2"/>
            <a:endCxn id="107" idx="0"/>
          </p:cNvCxnSpPr>
          <p:nvPr/>
        </p:nvCxnSpPr>
        <p:spPr>
          <a:xfrm>
            <a:off x="6098664" y="3006785"/>
            <a:ext cx="0" cy="19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a de flujo: proceso alternativo 3">
            <a:extLst>
              <a:ext uri="{FF2B5EF4-FFF2-40B4-BE49-F238E27FC236}">
                <a16:creationId xmlns:a16="http://schemas.microsoft.com/office/drawing/2014/main" id="{FAE2559C-C4BA-A691-E337-5F1014F44132}"/>
              </a:ext>
            </a:extLst>
          </p:cNvPr>
          <p:cNvSpPr/>
          <p:nvPr/>
        </p:nvSpPr>
        <p:spPr>
          <a:xfrm>
            <a:off x="7060721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Send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to</a:t>
            </a:r>
            <a:r>
              <a:rPr lang="es-MX" sz="1400" dirty="0">
                <a:solidFill>
                  <a:schemeClr val="tx1"/>
                </a:solidFill>
              </a:rPr>
              <a:t> browser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2" name="Diagrama de flujo: proceso alternativo 1">
            <a:extLst>
              <a:ext uri="{FF2B5EF4-FFF2-40B4-BE49-F238E27FC236}">
                <a16:creationId xmlns:a16="http://schemas.microsoft.com/office/drawing/2014/main" id="{DDE2FDD4-4850-A5B1-C5BB-9572DAD8C7D4}"/>
              </a:ext>
            </a:extLst>
          </p:cNvPr>
          <p:cNvSpPr/>
          <p:nvPr/>
        </p:nvSpPr>
        <p:spPr>
          <a:xfrm>
            <a:off x="8626627" y="2394137"/>
            <a:ext cx="1207698" cy="612648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Add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copy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button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37EAD7F2-9263-D466-4D71-F1703810DDA3}"/>
              </a:ext>
            </a:extLst>
          </p:cNvPr>
          <p:cNvCxnSpPr>
            <a:stCxn id="107" idx="3"/>
            <a:endCxn id="4" idx="1"/>
          </p:cNvCxnSpPr>
          <p:nvPr/>
        </p:nvCxnSpPr>
        <p:spPr>
          <a:xfrm flipV="1">
            <a:off x="6562333" y="2700461"/>
            <a:ext cx="498388" cy="783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C51C70D-0702-2017-A078-34F7A6ED0499}"/>
              </a:ext>
            </a:extLst>
          </p:cNvPr>
          <p:cNvCxnSpPr>
            <a:stCxn id="4" idx="3"/>
            <a:endCxn id="2" idx="1"/>
          </p:cNvCxnSpPr>
          <p:nvPr/>
        </p:nvCxnSpPr>
        <p:spPr>
          <a:xfrm>
            <a:off x="8268419" y="2700461"/>
            <a:ext cx="358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5ACE646-B7AF-D963-A1FD-6EFEB57DE39A}"/>
              </a:ext>
            </a:extLst>
          </p:cNvPr>
          <p:cNvCxnSpPr>
            <a:stCxn id="2" idx="2"/>
            <a:endCxn id="12" idx="0"/>
          </p:cNvCxnSpPr>
          <p:nvPr/>
        </p:nvCxnSpPr>
        <p:spPr>
          <a:xfrm>
            <a:off x="9230476" y="3006785"/>
            <a:ext cx="0" cy="37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grama de flujo: proceso alternativo 16">
            <a:extLst>
              <a:ext uri="{FF2B5EF4-FFF2-40B4-BE49-F238E27FC236}">
                <a16:creationId xmlns:a16="http://schemas.microsoft.com/office/drawing/2014/main" id="{2D5B0447-0366-382F-1814-DBADEB238BEE}"/>
              </a:ext>
            </a:extLst>
          </p:cNvPr>
          <p:cNvSpPr/>
          <p:nvPr/>
        </p:nvSpPr>
        <p:spPr>
          <a:xfrm>
            <a:off x="1659874" y="3854626"/>
            <a:ext cx="269117" cy="16979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22B667F-16C9-996B-E789-B6ECA3815549}"/>
              </a:ext>
            </a:extLst>
          </p:cNvPr>
          <p:cNvSpPr txBox="1"/>
          <p:nvPr/>
        </p:nvSpPr>
        <p:spPr>
          <a:xfrm>
            <a:off x="1928991" y="3831671"/>
            <a:ext cx="7377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JS </a:t>
            </a:r>
            <a:r>
              <a:rPr lang="es-MX" sz="1050" dirty="0" err="1"/>
              <a:t>Process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1586083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108</Words>
  <Application>Microsoft Office PowerPoint</Application>
  <PresentationFormat>Panorámica</PresentationFormat>
  <Paragraphs>56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Enrique Calderon Serrano</dc:creator>
  <cp:lastModifiedBy>Samuel Enrique Calderon Serrano</cp:lastModifiedBy>
  <cp:revision>9</cp:revision>
  <dcterms:created xsi:type="dcterms:W3CDTF">2023-05-31T14:23:29Z</dcterms:created>
  <dcterms:modified xsi:type="dcterms:W3CDTF">2023-05-31T21:54:17Z</dcterms:modified>
</cp:coreProperties>
</file>