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D66-F603-4BC8-BC43-5FB0B901CBF0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B4D5-5F83-482D-B010-DFD950E1CB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D66-F603-4BC8-BC43-5FB0B901CBF0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B4D5-5F83-482D-B010-DFD950E1CB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D66-F603-4BC8-BC43-5FB0B901CBF0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B4D5-5F83-482D-B010-DFD950E1CB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5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D66-F603-4BC8-BC43-5FB0B901CBF0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B4D5-5F83-482D-B010-DFD950E1CB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D66-F603-4BC8-BC43-5FB0B901CBF0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B4D5-5F83-482D-B010-DFD950E1CB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5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D66-F603-4BC8-BC43-5FB0B901CBF0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B4D5-5F83-482D-B010-DFD950E1CB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4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D66-F603-4BC8-BC43-5FB0B901CBF0}" type="datetimeFigureOut">
              <a:rPr lang="en-US" smtClean="0"/>
              <a:t>12/1/16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B4D5-5F83-482D-B010-DFD950E1CB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7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D66-F603-4BC8-BC43-5FB0B901CBF0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B4D5-5F83-482D-B010-DFD950E1CB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9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D66-F603-4BC8-BC43-5FB0B901CBF0}" type="datetimeFigureOut">
              <a:rPr lang="en-US" smtClean="0"/>
              <a:t>12/1/16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B4D5-5F83-482D-B010-DFD950E1CB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2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D66-F603-4BC8-BC43-5FB0B901CBF0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B4D5-5F83-482D-B010-DFD950E1CB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0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D66-F603-4BC8-BC43-5FB0B901CBF0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AB4D5-5F83-482D-B010-DFD950E1CB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69D66-F603-4BC8-BC43-5FB0B901CBF0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AB4D5-5F83-482D-B010-DFD950E1CB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1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0107" y="324293"/>
            <a:ext cx="11036595" cy="150450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90107" y="2301948"/>
            <a:ext cx="11036595" cy="208220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0107" y="4901609"/>
            <a:ext cx="11036595" cy="146729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64" y="522548"/>
            <a:ext cx="106910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6600" dirty="0">
                <a:solidFill>
                  <a:srgbClr val="0070C0"/>
                </a:solidFill>
              </a:rPr>
              <a:t>FRONTEND (Top Layer)</a:t>
            </a:r>
            <a:endParaRPr lang="en-US" sz="66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7065" y="2281223"/>
            <a:ext cx="106910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6600" dirty="0">
                <a:solidFill>
                  <a:srgbClr val="0070C0"/>
                </a:solidFill>
              </a:rPr>
              <a:t>APPLICATION LOGIC</a:t>
            </a:r>
          </a:p>
          <a:p>
            <a:pPr algn="ctr"/>
            <a:r>
              <a:rPr lang="de-CH" sz="6600" dirty="0">
                <a:solidFill>
                  <a:srgbClr val="0070C0"/>
                </a:solidFill>
              </a:rPr>
              <a:t>(Middle Layer)</a:t>
            </a:r>
            <a:endParaRPr lang="en-US" sz="66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885" y="5081257"/>
            <a:ext cx="106910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6600" dirty="0">
                <a:solidFill>
                  <a:srgbClr val="0070C0"/>
                </a:solidFill>
              </a:rPr>
              <a:t>PERSISTENCE (Bottom Layer)</a:t>
            </a:r>
            <a:endParaRPr lang="en-US" sz="6600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33977" y="1828800"/>
            <a:ext cx="132907" cy="4731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33978" y="4388244"/>
            <a:ext cx="132906" cy="513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1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77702" y="823353"/>
            <a:ext cx="11036595" cy="150450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7702" y="2678066"/>
            <a:ext cx="11036595" cy="208220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0107" y="5081257"/>
            <a:ext cx="11036595" cy="128764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702" y="823353"/>
            <a:ext cx="2493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0070C0"/>
                </a:solidFill>
              </a:rPr>
              <a:t>FRONTEND</a:t>
            </a:r>
          </a:p>
          <a:p>
            <a:r>
              <a:rPr lang="de-CH" sz="3200" dirty="0">
                <a:solidFill>
                  <a:srgbClr val="0070C0"/>
                </a:solidFill>
              </a:rPr>
              <a:t>(Top Layer)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702" y="2678066"/>
            <a:ext cx="3611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0070C0"/>
                </a:solidFill>
              </a:rPr>
              <a:t>APPLICATION LOGIC</a:t>
            </a:r>
          </a:p>
          <a:p>
            <a:r>
              <a:rPr lang="de-CH" sz="3200" dirty="0">
                <a:solidFill>
                  <a:srgbClr val="0070C0"/>
                </a:solidFill>
              </a:rPr>
              <a:t>(Middle Layer)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702" y="5081257"/>
            <a:ext cx="30834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0070C0"/>
                </a:solidFill>
              </a:rPr>
              <a:t>PERSISTENCE</a:t>
            </a:r>
          </a:p>
          <a:p>
            <a:r>
              <a:rPr lang="de-CH" sz="3200" dirty="0">
                <a:solidFill>
                  <a:srgbClr val="0070C0"/>
                </a:solidFill>
              </a:rPr>
              <a:t>(Bottom Layer)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4" t="1" b="60896"/>
          <a:stretch/>
        </p:blipFill>
        <p:spPr>
          <a:xfrm>
            <a:off x="5137646" y="61720"/>
            <a:ext cx="2315146" cy="72799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739462" y="1226758"/>
            <a:ext cx="2737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0070C0"/>
                </a:solidFill>
              </a:rPr>
              <a:t>Web - Browser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47598" y="3301407"/>
            <a:ext cx="1321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0070C0"/>
                </a:solidFill>
              </a:rPr>
              <a:t>Server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59818" y="5402239"/>
            <a:ext cx="1297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0070C0"/>
                </a:solidFill>
              </a:rPr>
              <a:t>Server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146" y="331005"/>
            <a:ext cx="1689700" cy="238951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16" y="2813752"/>
            <a:ext cx="2510751" cy="188306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97" y="5272147"/>
            <a:ext cx="1126611" cy="844958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029545" y="2327859"/>
            <a:ext cx="127591" cy="3577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29545" y="4760275"/>
            <a:ext cx="132907" cy="3209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608" y="5264536"/>
            <a:ext cx="768120" cy="84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77702" y="823353"/>
            <a:ext cx="11036595" cy="150450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7702" y="2678066"/>
            <a:ext cx="11036595" cy="208220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0107" y="5081257"/>
            <a:ext cx="11036595" cy="128764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702" y="823353"/>
            <a:ext cx="2493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0070C0"/>
                </a:solidFill>
              </a:rPr>
              <a:t>FRONTEND</a:t>
            </a:r>
          </a:p>
          <a:p>
            <a:r>
              <a:rPr lang="de-CH" sz="3200" dirty="0">
                <a:solidFill>
                  <a:srgbClr val="0070C0"/>
                </a:solidFill>
              </a:rPr>
              <a:t>(Top Layer)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702" y="2678066"/>
            <a:ext cx="3611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0070C0"/>
                </a:solidFill>
              </a:rPr>
              <a:t>APPLICATION LOGIC</a:t>
            </a:r>
          </a:p>
          <a:p>
            <a:r>
              <a:rPr lang="de-CH" sz="3200" dirty="0">
                <a:solidFill>
                  <a:srgbClr val="0070C0"/>
                </a:solidFill>
              </a:rPr>
              <a:t>(Middle Layer)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702" y="5081257"/>
            <a:ext cx="30834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0070C0"/>
                </a:solidFill>
              </a:rPr>
              <a:t>PERSISTENCE (Bottom Layer)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268" y="60024"/>
            <a:ext cx="2551461" cy="7306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8737" y="1275222"/>
            <a:ext cx="3782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0070C0"/>
                </a:solidFill>
              </a:rPr>
              <a:t>HTML, CSS, JavaScript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74240" y="5428963"/>
            <a:ext cx="86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0070C0"/>
                </a:solidFill>
              </a:rPr>
              <a:t>SQL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86523" y="3412171"/>
            <a:ext cx="1043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0070C0"/>
                </a:solidFill>
              </a:rPr>
              <a:t>JAVA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3074" name="Picture 2" descr="Image result for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209" y="2881125"/>
            <a:ext cx="1748317" cy="174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821" y="1000044"/>
            <a:ext cx="1543409" cy="1028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03" y="5284227"/>
            <a:ext cx="2093270" cy="87424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033977" y="2334322"/>
            <a:ext cx="132907" cy="3437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33977" y="4760275"/>
            <a:ext cx="132907" cy="314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63348" y="5716438"/>
            <a:ext cx="1003651" cy="442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01" y="1151430"/>
            <a:ext cx="748290" cy="8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1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77702" y="823353"/>
            <a:ext cx="11036595" cy="150450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7702" y="2678066"/>
            <a:ext cx="11036595" cy="208220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0107" y="5081257"/>
            <a:ext cx="11036595" cy="128764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702" y="823353"/>
            <a:ext cx="2493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0070C0"/>
                </a:solidFill>
              </a:rPr>
              <a:t>FRONTEND</a:t>
            </a:r>
          </a:p>
          <a:p>
            <a:r>
              <a:rPr lang="de-CH" sz="3200" dirty="0">
                <a:solidFill>
                  <a:srgbClr val="0070C0"/>
                </a:solidFill>
              </a:rPr>
              <a:t>(Top Layer)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702" y="2678066"/>
            <a:ext cx="3611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0070C0"/>
                </a:solidFill>
              </a:rPr>
              <a:t>APPLICATION LOGIC</a:t>
            </a:r>
          </a:p>
          <a:p>
            <a:r>
              <a:rPr lang="de-CH" sz="3200" dirty="0">
                <a:solidFill>
                  <a:srgbClr val="0070C0"/>
                </a:solidFill>
              </a:rPr>
              <a:t>(Middle Layer)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702" y="5081257"/>
            <a:ext cx="30834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0070C0"/>
                </a:solidFill>
              </a:rPr>
              <a:t>PERSISTENCE</a:t>
            </a:r>
          </a:p>
          <a:p>
            <a:r>
              <a:rPr lang="de-CH" sz="3200" dirty="0">
                <a:solidFill>
                  <a:srgbClr val="0070C0"/>
                </a:solidFill>
              </a:rPr>
              <a:t>(Bottom Layer)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613" y="0"/>
            <a:ext cx="1929035" cy="7907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44159" y="1288977"/>
            <a:ext cx="330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0070C0"/>
                </a:solidFill>
              </a:rPr>
              <a:t>Presentation Layer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7957" y="5432691"/>
            <a:ext cx="3216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0070C0"/>
                </a:solidFill>
              </a:rPr>
              <a:t>Data Access Layer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6807" y="3429000"/>
            <a:ext cx="2498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0070C0"/>
                </a:solidFill>
              </a:rPr>
              <a:t>Domain Layer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33976" y="2326630"/>
            <a:ext cx="144315" cy="3567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29545" y="4760275"/>
            <a:ext cx="137339" cy="3209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358" y="5233333"/>
            <a:ext cx="2840074" cy="983489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082" y="2938937"/>
            <a:ext cx="2837517" cy="1321219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588" y="948794"/>
            <a:ext cx="2657844" cy="125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7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77702" y="823353"/>
            <a:ext cx="11036595" cy="150450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7702" y="2678066"/>
            <a:ext cx="11036595" cy="208220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0107" y="5081257"/>
            <a:ext cx="11036595" cy="128764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702" y="823353"/>
            <a:ext cx="2493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0070C0"/>
                </a:solidFill>
              </a:rPr>
              <a:t>FRONTEND</a:t>
            </a:r>
          </a:p>
          <a:p>
            <a:r>
              <a:rPr lang="de-CH" sz="3200" dirty="0">
                <a:solidFill>
                  <a:srgbClr val="0070C0"/>
                </a:solidFill>
              </a:rPr>
              <a:t>(Top Layer)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702" y="2678066"/>
            <a:ext cx="3611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0070C0"/>
                </a:solidFill>
              </a:rPr>
              <a:t>APPLICATION LOGIC</a:t>
            </a:r>
          </a:p>
          <a:p>
            <a:r>
              <a:rPr lang="de-CH" sz="3200" dirty="0">
                <a:solidFill>
                  <a:srgbClr val="0070C0"/>
                </a:solidFill>
              </a:rPr>
              <a:t>(Middle Layer)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702" y="5081257"/>
            <a:ext cx="30834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0070C0"/>
                </a:solidFill>
              </a:rPr>
              <a:t>PERSISTENCE</a:t>
            </a:r>
          </a:p>
          <a:p>
            <a:r>
              <a:rPr lang="de-CH" sz="3200" dirty="0">
                <a:solidFill>
                  <a:srgbClr val="0070C0"/>
                </a:solidFill>
              </a:rPr>
              <a:t>(Bottom Layer)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33976" y="2326630"/>
            <a:ext cx="144315" cy="3567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29545" y="4760275"/>
            <a:ext cx="137339" cy="3209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23" y="779404"/>
            <a:ext cx="1126037" cy="15924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00" y="5180187"/>
            <a:ext cx="884082" cy="1089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400" y="2756588"/>
            <a:ext cx="4534572" cy="19251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18042" y="975441"/>
            <a:ext cx="219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- Login Screen</a:t>
            </a:r>
          </a:p>
          <a:p>
            <a:r>
              <a:rPr lang="de-CH" dirty="0"/>
              <a:t>- Main Screen</a:t>
            </a:r>
          </a:p>
          <a:p>
            <a:r>
              <a:rPr lang="de-CH" dirty="0"/>
              <a:t>- Clients View</a:t>
            </a:r>
            <a:r>
              <a:rPr lang="en-US" dirty="0"/>
              <a:t>/Screen</a:t>
            </a:r>
          </a:p>
          <a:p>
            <a:r>
              <a:rPr lang="de-CH" dirty="0"/>
              <a:t>- Case View/Screen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81592" y="960783"/>
            <a:ext cx="2862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- Calendar </a:t>
            </a:r>
            <a:r>
              <a:rPr lang="de-CH" dirty="0" smtClean="0"/>
              <a:t>Subwindow</a:t>
            </a:r>
            <a:endParaRPr lang="de-CH" dirty="0"/>
          </a:p>
          <a:p>
            <a:r>
              <a:rPr lang="de-CH" dirty="0"/>
              <a:t>- Patient List </a:t>
            </a:r>
            <a:r>
              <a:rPr lang="de-CH" dirty="0"/>
              <a:t>Subwindow</a:t>
            </a:r>
            <a:endParaRPr lang="de-CH" dirty="0"/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- Statistic Screen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- Network </a:t>
            </a:r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Subwindow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81984" y="5124914"/>
            <a:ext cx="2467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- Clients – DB</a:t>
            </a:r>
          </a:p>
          <a:p>
            <a:r>
              <a:rPr lang="de-CH" dirty="0"/>
              <a:t>- Case – DB</a:t>
            </a:r>
          </a:p>
          <a:p>
            <a:r>
              <a:rPr lang="de-CH" dirty="0"/>
              <a:t>- User – DB</a:t>
            </a:r>
          </a:p>
          <a:p>
            <a:r>
              <a:rPr lang="de-CH" dirty="0"/>
              <a:t>- </a:t>
            </a:r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Partner (Network) - DB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3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Macintosh PowerPoint</Application>
  <PresentationFormat>Breitbild</PresentationFormat>
  <Paragraphs>48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Held</dc:creator>
  <cp:lastModifiedBy>Gian-Andrea Degen</cp:lastModifiedBy>
  <cp:revision>29</cp:revision>
  <dcterms:created xsi:type="dcterms:W3CDTF">2016-11-30T15:27:55Z</dcterms:created>
  <dcterms:modified xsi:type="dcterms:W3CDTF">2016-12-01T17:35:27Z</dcterms:modified>
</cp:coreProperties>
</file>