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DEB7B-69DA-48BD-818B-3DA51D90A6B0}" v="1" dt="2020-04-13T18:15:3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 autoAdjust="0"/>
    <p:restoredTop sz="94660"/>
  </p:normalViewPr>
  <p:slideViewPr>
    <p:cSldViewPr>
      <p:cViewPr varScale="1">
        <p:scale>
          <a:sx n="141" d="100"/>
          <a:sy n="141" d="100"/>
        </p:scale>
        <p:origin x="25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" userId="23397b4e-2b8e-4195-8a95-ad98d5953212" providerId="ADAL" clId="{626DEB7B-69DA-48BD-818B-3DA51D90A6B0}"/>
    <pc:docChg chg="custSel addSld modSld">
      <pc:chgData name="Caleb" userId="23397b4e-2b8e-4195-8a95-ad98d5953212" providerId="ADAL" clId="{626DEB7B-69DA-48BD-818B-3DA51D90A6B0}" dt="2020-04-13T18:16:44.906" v="42" actId="1076"/>
      <pc:docMkLst>
        <pc:docMk/>
      </pc:docMkLst>
      <pc:sldChg chg="delSp modSp add">
        <pc:chgData name="Caleb" userId="23397b4e-2b8e-4195-8a95-ad98d5953212" providerId="ADAL" clId="{626DEB7B-69DA-48BD-818B-3DA51D90A6B0}" dt="2020-04-13T18:16:44.906" v="42" actId="1076"/>
        <pc:sldMkLst>
          <pc:docMk/>
          <pc:sldMk cId="1701538729" sldId="259"/>
        </pc:sldMkLst>
        <pc:spChg chg="mod">
          <ac:chgData name="Caleb" userId="23397b4e-2b8e-4195-8a95-ad98d5953212" providerId="ADAL" clId="{626DEB7B-69DA-48BD-818B-3DA51D90A6B0}" dt="2020-04-13T18:15:48.058" v="27" actId="20577"/>
          <ac:spMkLst>
            <pc:docMk/>
            <pc:sldMk cId="1701538729" sldId="259"/>
            <ac:spMk id="2" creationId="{51CA0424-04E5-4B5A-8495-7C291CE43A91}"/>
          </ac:spMkLst>
        </pc:spChg>
        <pc:spChg chg="mod">
          <ac:chgData name="Caleb" userId="23397b4e-2b8e-4195-8a95-ad98d5953212" providerId="ADAL" clId="{626DEB7B-69DA-48BD-818B-3DA51D90A6B0}" dt="2020-04-13T18:16:44.906" v="42" actId="1076"/>
          <ac:spMkLst>
            <pc:docMk/>
            <pc:sldMk cId="1701538729" sldId="259"/>
            <ac:spMk id="7" creationId="{D0C05A7C-2FC6-4B7E-B8D7-DA7540ED6D0D}"/>
          </ac:spMkLst>
        </pc:spChg>
        <pc:spChg chg="del">
          <ac:chgData name="Caleb" userId="23397b4e-2b8e-4195-8a95-ad98d5953212" providerId="ADAL" clId="{626DEB7B-69DA-48BD-818B-3DA51D90A6B0}" dt="2020-04-13T18:15:57.227" v="29" actId="478"/>
          <ac:spMkLst>
            <pc:docMk/>
            <pc:sldMk cId="1701538729" sldId="259"/>
            <ac:spMk id="19" creationId="{A88B1909-7876-479C-93BB-4E46B2BDF85F}"/>
          </ac:spMkLst>
        </pc:spChg>
        <pc:spChg chg="mod">
          <ac:chgData name="Caleb" userId="23397b4e-2b8e-4195-8a95-ad98d5953212" providerId="ADAL" clId="{626DEB7B-69DA-48BD-818B-3DA51D90A6B0}" dt="2020-04-13T18:16:44.906" v="42" actId="1076"/>
          <ac:spMkLst>
            <pc:docMk/>
            <pc:sldMk cId="1701538729" sldId="259"/>
            <ac:spMk id="28" creationId="{84CC1BFE-7540-4416-814B-26B542894B94}"/>
          </ac:spMkLst>
        </pc:spChg>
        <pc:spChg chg="del">
          <ac:chgData name="Caleb" userId="23397b4e-2b8e-4195-8a95-ad98d5953212" providerId="ADAL" clId="{626DEB7B-69DA-48BD-818B-3DA51D90A6B0}" dt="2020-04-13T18:16:00.727" v="31" actId="478"/>
          <ac:spMkLst>
            <pc:docMk/>
            <pc:sldMk cId="1701538729" sldId="259"/>
            <ac:spMk id="31" creationId="{B3CFD011-AB31-4DC9-AD63-E69B06351742}"/>
          </ac:spMkLst>
        </pc:spChg>
        <pc:spChg chg="del">
          <ac:chgData name="Caleb" userId="23397b4e-2b8e-4195-8a95-ad98d5953212" providerId="ADAL" clId="{626DEB7B-69DA-48BD-818B-3DA51D90A6B0}" dt="2020-04-13T18:16:14.837" v="38" actId="478"/>
          <ac:spMkLst>
            <pc:docMk/>
            <pc:sldMk cId="1701538729" sldId="259"/>
            <ac:spMk id="34" creationId="{73BE0E22-A77A-4AD1-8920-1D0DDB80F408}"/>
          </ac:spMkLst>
        </pc:spChg>
        <pc:spChg chg="del">
          <ac:chgData name="Caleb" userId="23397b4e-2b8e-4195-8a95-ad98d5953212" providerId="ADAL" clId="{626DEB7B-69DA-48BD-818B-3DA51D90A6B0}" dt="2020-04-13T18:16:13.331" v="37" actId="478"/>
          <ac:spMkLst>
            <pc:docMk/>
            <pc:sldMk cId="1701538729" sldId="259"/>
            <ac:spMk id="87" creationId="{77A39023-4B44-45DF-86E3-FBE29B7EA258}"/>
          </ac:spMkLst>
        </pc:sp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37" creationId="{A4C1F810-8264-4E58-A885-0BAB2C7D77A9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38" creationId="{1C08B671-83CF-43F8-BAF3-3D75DD432C98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41" creationId="{9BC44C8E-7F1F-4D53-9DA9-BED16F0C2D78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44" creationId="{9F63BB30-BE1F-4679-88EA-CABC6D3A289C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47" creationId="{FB514702-70EC-4122-93D1-76F97A65F35D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51" creationId="{4D9EE83D-10BB-4370-8C8E-7D7284194329}"/>
          </ac:cxnSpMkLst>
        </pc:cxnChg>
        <pc:cxnChg chg="mod">
          <ac:chgData name="Caleb" userId="23397b4e-2b8e-4195-8a95-ad98d5953212" providerId="ADAL" clId="{626DEB7B-69DA-48BD-818B-3DA51D90A6B0}" dt="2020-04-13T18:16:44.906" v="42" actId="1076"/>
          <ac:cxnSpMkLst>
            <pc:docMk/>
            <pc:sldMk cId="1701538729" sldId="259"/>
            <ac:cxnSpMk id="63" creationId="{C53BC3D7-1CCC-4635-854C-878602B58E82}"/>
          </ac:cxnSpMkLst>
        </pc:cxnChg>
        <pc:cxnChg chg="mod">
          <ac:chgData name="Caleb" userId="23397b4e-2b8e-4195-8a95-ad98d5953212" providerId="ADAL" clId="{626DEB7B-69DA-48BD-818B-3DA51D90A6B0}" dt="2020-04-13T18:16:44.906" v="42" actId="1076"/>
          <ac:cxnSpMkLst>
            <pc:docMk/>
            <pc:sldMk cId="1701538729" sldId="259"/>
            <ac:cxnSpMk id="72" creationId="{78582D3B-824D-4048-8668-2ADFFEE8FB79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75" creationId="{ADF65235-B8B2-405C-B5D8-8505310EE27F}"/>
          </ac:cxnSpMkLst>
        </pc:cxnChg>
        <pc:cxnChg chg="mod">
          <ac:chgData name="Caleb" userId="23397b4e-2b8e-4195-8a95-ad98d5953212" providerId="ADAL" clId="{626DEB7B-69DA-48BD-818B-3DA51D90A6B0}" dt="2020-04-13T18:16:44.906" v="42" actId="1076"/>
          <ac:cxnSpMkLst>
            <pc:docMk/>
            <pc:sldMk cId="1701538729" sldId="259"/>
            <ac:cxnSpMk id="83" creationId="{F82FF814-6355-4B7E-A5A7-A6C265266647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96" creationId="{B8E3E9A2-FED8-4A87-AD9E-4E9FDDA31197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98" creationId="{5148AB2B-CE16-49D2-837A-8E0AE84DA5A5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100" creationId="{EA0A5658-1AF5-4863-849A-CB41CD2CBE83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106" creationId="{3E8032B6-ED1F-4DF5-A237-C5DD0169103E}"/>
          </ac:cxnSpMkLst>
        </pc:cxnChg>
        <pc:cxnChg chg="del mod">
          <ac:chgData name="Caleb" userId="23397b4e-2b8e-4195-8a95-ad98d5953212" providerId="ADAL" clId="{626DEB7B-69DA-48BD-818B-3DA51D90A6B0}" dt="2020-04-13T18:15:57.227" v="29" actId="478"/>
          <ac:cxnSpMkLst>
            <pc:docMk/>
            <pc:sldMk cId="1701538729" sldId="259"/>
            <ac:cxnSpMk id="108" creationId="{DEAE83B0-469B-45EA-882C-FB6EEACC54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A699-8806-4D85-9B47-C7342BFC3F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0F05-7154-4BF5-A069-64518C95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ispositio.net/archives/1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8708C5-9D66-4287-ADBD-5B495859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3542" y="1903997"/>
            <a:ext cx="2695576" cy="28575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B269B-B1F1-404B-9026-C9FBD3CB6A4F}"/>
              </a:ext>
            </a:extLst>
          </p:cNvPr>
          <p:cNvSpPr txBox="1"/>
          <p:nvPr/>
        </p:nvSpPr>
        <p:spPr>
          <a:xfrm>
            <a:off x="1443542" y="4761497"/>
            <a:ext cx="2695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Adapted from </a:t>
            </a:r>
            <a:r>
              <a:rPr lang="en-US" sz="800" dirty="0">
                <a:hlinkClick r:id="rId4" tooltip="http://www.dispositio.net/archives/150"/>
              </a:rPr>
              <a:t>http://www.dispositio.net/archives/150</a:t>
            </a:r>
            <a:r>
              <a:rPr lang="en-US" sz="800" dirty="0"/>
              <a:t>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9E1615-8B29-4A6C-9138-009CC310F480}"/>
              </a:ext>
            </a:extLst>
          </p:cNvPr>
          <p:cNvCxnSpPr>
            <a:cxnSpLocks/>
          </p:cNvCxnSpPr>
          <p:nvPr/>
        </p:nvCxnSpPr>
        <p:spPr>
          <a:xfrm flipH="1" flipV="1">
            <a:off x="3521137" y="3587113"/>
            <a:ext cx="500124" cy="854249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E70A0A-4BC6-404E-9CAE-A9A17D059361}"/>
              </a:ext>
            </a:extLst>
          </p:cNvPr>
          <p:cNvCxnSpPr>
            <a:cxnSpLocks/>
          </p:cNvCxnSpPr>
          <p:nvPr/>
        </p:nvCxnSpPr>
        <p:spPr>
          <a:xfrm flipV="1">
            <a:off x="1576422" y="3818937"/>
            <a:ext cx="592426" cy="102068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745E0F-6030-43A9-959F-F90C4395877F}"/>
              </a:ext>
            </a:extLst>
          </p:cNvPr>
          <p:cNvSpPr txBox="1"/>
          <p:nvPr/>
        </p:nvSpPr>
        <p:spPr>
          <a:xfrm>
            <a:off x="300789" y="3496952"/>
            <a:ext cx="1275633" cy="1873091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700" dirty="0"/>
              <a:t>Cervix</a:t>
            </a:r>
          </a:p>
          <a:p>
            <a:r>
              <a:rPr lang="en-US" sz="2700" dirty="0"/>
              <a:t>Vulva</a:t>
            </a:r>
          </a:p>
          <a:p>
            <a:r>
              <a:rPr lang="en-US" sz="2700" dirty="0"/>
              <a:t>Vagina</a:t>
            </a:r>
          </a:p>
          <a:p>
            <a:r>
              <a:rPr lang="en-US" sz="2700" dirty="0"/>
              <a:t>Anus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55C0D-F1A9-4087-BC22-854262028E71}"/>
              </a:ext>
            </a:extLst>
          </p:cNvPr>
          <p:cNvSpPr txBox="1"/>
          <p:nvPr/>
        </p:nvSpPr>
        <p:spPr>
          <a:xfrm>
            <a:off x="4021261" y="3726630"/>
            <a:ext cx="1080128" cy="1021556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700" dirty="0"/>
              <a:t>Anus</a:t>
            </a:r>
          </a:p>
          <a:p>
            <a:r>
              <a:rPr lang="en-US" sz="2700" dirty="0"/>
              <a:t>Penis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7D71F-419B-4470-9D10-504BF5702173}"/>
              </a:ext>
            </a:extLst>
          </p:cNvPr>
          <p:cNvSpPr txBox="1"/>
          <p:nvPr/>
        </p:nvSpPr>
        <p:spPr>
          <a:xfrm>
            <a:off x="3117591" y="1007039"/>
            <a:ext cx="1963747" cy="561856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700" dirty="0"/>
              <a:t>Oropharynx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4F2441-C48A-4B79-B5E4-157B265E2F81}"/>
              </a:ext>
            </a:extLst>
          </p:cNvPr>
          <p:cNvCxnSpPr>
            <a:cxnSpLocks/>
          </p:cNvCxnSpPr>
          <p:nvPr/>
        </p:nvCxnSpPr>
        <p:spPr>
          <a:xfrm flipH="1">
            <a:off x="2181733" y="1568895"/>
            <a:ext cx="1917732" cy="75608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69AF32-28AC-4897-89E6-31C5D3E0FB9D}"/>
              </a:ext>
            </a:extLst>
          </p:cNvPr>
          <p:cNvCxnSpPr>
            <a:cxnSpLocks/>
          </p:cNvCxnSpPr>
          <p:nvPr/>
        </p:nvCxnSpPr>
        <p:spPr>
          <a:xfrm flipH="1">
            <a:off x="3508257" y="1568895"/>
            <a:ext cx="591208" cy="78183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45BE2E-7D4F-454C-B1D3-B8957DBFC01F}"/>
              </a:ext>
            </a:extLst>
          </p:cNvPr>
          <p:cNvSpPr txBox="1"/>
          <p:nvPr/>
        </p:nvSpPr>
        <p:spPr>
          <a:xfrm>
            <a:off x="250065" y="208944"/>
            <a:ext cx="4959609" cy="507831"/>
          </a:xfrm>
          <a:prstGeom prst="rect">
            <a:avLst/>
          </a:prstGeom>
          <a:ln w="285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HPV-Associated Cancers</a:t>
            </a:r>
          </a:p>
        </p:txBody>
      </p:sp>
    </p:spTree>
    <p:extLst>
      <p:ext uri="{BB962C8B-B14F-4D97-AF65-F5344CB8AC3E}">
        <p14:creationId xmlns:p14="http://schemas.microsoft.com/office/powerpoint/2010/main" val="3236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8CD-37BF-4F84-B80E-E60135B1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Heterosexual Population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F899E-9758-41B0-A297-EEF00058B374}"/>
              </a:ext>
            </a:extLst>
          </p:cNvPr>
          <p:cNvSpPr/>
          <p:nvPr/>
        </p:nvSpPr>
        <p:spPr>
          <a:xfrm>
            <a:off x="990600" y="15240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Het Men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4D617-4D1D-4B1A-9615-D205A7EFC2B4}"/>
              </a:ext>
            </a:extLst>
          </p:cNvPr>
          <p:cNvSpPr/>
          <p:nvPr/>
        </p:nvSpPr>
        <p:spPr>
          <a:xfrm>
            <a:off x="3276600" y="15240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Het Women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CE000-A413-410E-97F2-245E0FFBC30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905000" y="1981200"/>
            <a:ext cx="137160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6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424-04E5-4B5A-8495-7C291CE4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Multiple </a:t>
            </a:r>
            <a:r>
              <a:rPr lang="en-US" b="1" dirty="0" err="1"/>
              <a:t>SexID</a:t>
            </a:r>
            <a:r>
              <a:rPr lang="en-US" b="1" dirty="0"/>
              <a:t> Population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C05A7C-2FC6-4B7E-B8D7-DA7540ED6D0D}"/>
              </a:ext>
            </a:extLst>
          </p:cNvPr>
          <p:cNvSpPr/>
          <p:nvPr/>
        </p:nvSpPr>
        <p:spPr>
          <a:xfrm>
            <a:off x="1219200" y="11430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Het Men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8B1909-7876-479C-93BB-4E46B2BDF85F}"/>
              </a:ext>
            </a:extLst>
          </p:cNvPr>
          <p:cNvSpPr/>
          <p:nvPr/>
        </p:nvSpPr>
        <p:spPr>
          <a:xfrm>
            <a:off x="1219200" y="27432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Bi Women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CC1BFE-7540-4416-814B-26B542894B94}"/>
              </a:ext>
            </a:extLst>
          </p:cNvPr>
          <p:cNvSpPr/>
          <p:nvPr/>
        </p:nvSpPr>
        <p:spPr>
          <a:xfrm>
            <a:off x="3505200" y="11430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Het Women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CFD011-AB31-4DC9-AD63-E69B06351742}"/>
              </a:ext>
            </a:extLst>
          </p:cNvPr>
          <p:cNvSpPr/>
          <p:nvPr/>
        </p:nvSpPr>
        <p:spPr>
          <a:xfrm>
            <a:off x="3505200" y="27432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Bi </a:t>
            </a:r>
          </a:p>
          <a:p>
            <a:r>
              <a:rPr lang="en-US" sz="1100" b="1" dirty="0"/>
              <a:t>Men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BE0E22-A77A-4AD1-8920-1D0DDB80F408}"/>
              </a:ext>
            </a:extLst>
          </p:cNvPr>
          <p:cNvSpPr/>
          <p:nvPr/>
        </p:nvSpPr>
        <p:spPr>
          <a:xfrm>
            <a:off x="3505200" y="42672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Gay Men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1F810-8264-4E58-A885-0BAB2C7D77A9}"/>
              </a:ext>
            </a:extLst>
          </p:cNvPr>
          <p:cNvCxnSpPr>
            <a:stCxn id="7" idx="6"/>
            <a:endCxn id="28" idx="2"/>
          </p:cNvCxnSpPr>
          <p:nvPr/>
        </p:nvCxnSpPr>
        <p:spPr>
          <a:xfrm>
            <a:off x="2133600" y="1600200"/>
            <a:ext cx="137160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08B671-83CF-43F8-BAF3-3D75DD432C98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>
            <a:off x="3962400" y="2057400"/>
            <a:ext cx="0" cy="68580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C44C8E-7F1F-4D53-9DA9-BED16F0C2D78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3962400" y="3657600"/>
            <a:ext cx="0" cy="60960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63BB30-BE1F-4679-88EA-CABC6D3A289C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1676400" y="2057400"/>
            <a:ext cx="0" cy="68580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514702-70EC-4122-93D1-76F97A65F35D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2133600" y="3200400"/>
            <a:ext cx="137160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EE83D-10BB-4370-8C8E-7D7284194329}"/>
              </a:ext>
            </a:extLst>
          </p:cNvPr>
          <p:cNvCxnSpPr>
            <a:cxnSpLocks/>
            <a:stCxn id="19" idx="4"/>
            <a:endCxn id="87" idx="0"/>
          </p:cNvCxnSpPr>
          <p:nvPr/>
        </p:nvCxnSpPr>
        <p:spPr>
          <a:xfrm>
            <a:off x="1676400" y="3657600"/>
            <a:ext cx="0" cy="60960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3BC3D7-1CCC-4635-854C-878602B58E82}"/>
              </a:ext>
            </a:extLst>
          </p:cNvPr>
          <p:cNvCxnSpPr>
            <a:cxnSpLocks/>
            <a:stCxn id="34" idx="7"/>
            <a:endCxn id="34" idx="5"/>
          </p:cNvCxnSpPr>
          <p:nvPr/>
        </p:nvCxnSpPr>
        <p:spPr>
          <a:xfrm rot="16200000" flipH="1">
            <a:off x="3962400" y="4724400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8582D3B-824D-4048-8668-2ADFFEE8FB79}"/>
              </a:ext>
            </a:extLst>
          </p:cNvPr>
          <p:cNvCxnSpPr>
            <a:cxnSpLocks/>
            <a:stCxn id="31" idx="7"/>
            <a:endCxn id="31" idx="5"/>
          </p:cNvCxnSpPr>
          <p:nvPr/>
        </p:nvCxnSpPr>
        <p:spPr>
          <a:xfrm rot="16200000" flipH="1">
            <a:off x="3962400" y="3200400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DF65235-B8B2-405C-B5D8-8505310EE27F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 rot="16200000" flipH="1">
            <a:off x="1029822" y="3200400"/>
            <a:ext cx="646578" cy="12700"/>
          </a:xfrm>
          <a:prstGeom prst="curvedConnector5">
            <a:avLst>
              <a:gd name="adj1" fmla="val -35355"/>
              <a:gd name="adj2" fmla="val -8170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F82FF814-6355-4B7E-A5A7-A6C265266647}"/>
              </a:ext>
            </a:extLst>
          </p:cNvPr>
          <p:cNvCxnSpPr>
            <a:cxnSpLocks/>
            <a:stCxn id="87" idx="3"/>
            <a:endCxn id="87" idx="1"/>
          </p:cNvCxnSpPr>
          <p:nvPr/>
        </p:nvCxnSpPr>
        <p:spPr>
          <a:xfrm rot="5400000" flipH="1">
            <a:off x="1029822" y="4724400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7A39023-4B44-45DF-86E3-FBE29B7EA258}"/>
              </a:ext>
            </a:extLst>
          </p:cNvPr>
          <p:cNvSpPr/>
          <p:nvPr/>
        </p:nvSpPr>
        <p:spPr>
          <a:xfrm>
            <a:off x="1219200" y="4267200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Gay Women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8E3E9A2-FED8-4A87-AD9E-4E9FDDA31197}"/>
              </a:ext>
            </a:extLst>
          </p:cNvPr>
          <p:cNvCxnSpPr>
            <a:stCxn id="7" idx="5"/>
            <a:endCxn id="31" idx="1"/>
          </p:cNvCxnSpPr>
          <p:nvPr/>
        </p:nvCxnSpPr>
        <p:spPr>
          <a:xfrm>
            <a:off x="1999689" y="1923489"/>
            <a:ext cx="1639422" cy="953622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148AB2B-CE16-49D2-837A-8E0AE84DA5A5}"/>
              </a:ext>
            </a:extLst>
          </p:cNvPr>
          <p:cNvCxnSpPr>
            <a:stCxn id="19" idx="7"/>
            <a:endCxn id="28" idx="3"/>
          </p:cNvCxnSpPr>
          <p:nvPr/>
        </p:nvCxnSpPr>
        <p:spPr>
          <a:xfrm flipV="1">
            <a:off x="1999689" y="1923489"/>
            <a:ext cx="1639422" cy="953622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0A5658-1AF5-4863-849A-CB41CD2CBE83}"/>
              </a:ext>
            </a:extLst>
          </p:cNvPr>
          <p:cNvCxnSpPr>
            <a:stCxn id="87" idx="6"/>
            <a:endCxn id="34" idx="2"/>
          </p:cNvCxnSpPr>
          <p:nvPr/>
        </p:nvCxnSpPr>
        <p:spPr>
          <a:xfrm>
            <a:off x="2133600" y="4724400"/>
            <a:ext cx="13716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8032B6-ED1F-4DF5-A237-C5DD0169103E}"/>
              </a:ext>
            </a:extLst>
          </p:cNvPr>
          <p:cNvCxnSpPr>
            <a:stCxn id="19" idx="5"/>
            <a:endCxn id="34" idx="1"/>
          </p:cNvCxnSpPr>
          <p:nvPr/>
        </p:nvCxnSpPr>
        <p:spPr>
          <a:xfrm>
            <a:off x="1999689" y="3523689"/>
            <a:ext cx="1639422" cy="877422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EAE83B0-469B-45EA-882C-FB6EEACC5420}"/>
              </a:ext>
            </a:extLst>
          </p:cNvPr>
          <p:cNvCxnSpPr>
            <a:cxnSpLocks/>
            <a:stCxn id="31" idx="3"/>
            <a:endCxn id="87" idx="7"/>
          </p:cNvCxnSpPr>
          <p:nvPr/>
        </p:nvCxnSpPr>
        <p:spPr>
          <a:xfrm flipH="1">
            <a:off x="1999689" y="3523689"/>
            <a:ext cx="1639422" cy="877422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424-04E5-4B5A-8495-7C291CE4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Averaged </a:t>
            </a:r>
            <a:r>
              <a:rPr lang="en-US" b="1" dirty="0" err="1"/>
              <a:t>SexID</a:t>
            </a:r>
            <a:r>
              <a:rPr lang="en-US" b="1" dirty="0"/>
              <a:t> Population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C05A7C-2FC6-4B7E-B8D7-DA7540ED6D0D}"/>
              </a:ext>
            </a:extLst>
          </p:cNvPr>
          <p:cNvSpPr/>
          <p:nvPr/>
        </p:nvSpPr>
        <p:spPr>
          <a:xfrm>
            <a:off x="1119854" y="1352551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100" b="1" dirty="0"/>
              <a:t>Men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CC1BFE-7540-4416-814B-26B542894B94}"/>
              </a:ext>
            </a:extLst>
          </p:cNvPr>
          <p:cNvSpPr/>
          <p:nvPr/>
        </p:nvSpPr>
        <p:spPr>
          <a:xfrm>
            <a:off x="3276600" y="1352551"/>
            <a:ext cx="914400" cy="914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dirty="0"/>
              <a:t>Women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3BC3D7-1CCC-4635-854C-878602B58E82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2034254" y="1809751"/>
            <a:ext cx="124234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8582D3B-824D-4048-8668-2ADFFEE8FB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28902" y="1816948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F82FF814-6355-4B7E-A5A7-A6C2652666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77422" y="1816949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3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50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Heterosexual Population</vt:lpstr>
      <vt:lpstr>Multiple SexID Population</vt:lpstr>
      <vt:lpstr>Averaged SexID 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Easterly</dc:creator>
  <cp:lastModifiedBy>Caleb</cp:lastModifiedBy>
  <cp:revision>14</cp:revision>
  <dcterms:created xsi:type="dcterms:W3CDTF">2018-10-05T21:38:44Z</dcterms:created>
  <dcterms:modified xsi:type="dcterms:W3CDTF">2020-04-13T18:16:54Z</dcterms:modified>
</cp:coreProperties>
</file>