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8" r:id="rId11"/>
    <p:sldId id="267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94" d="100"/>
          <a:sy n="94" d="100"/>
        </p:scale>
        <p:origin x="234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7AE1-B791-4486-958B-877143BAFD0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C087-ECEB-4BA3-80AC-F87285D3F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4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7AE1-B791-4486-958B-877143BAFD0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C087-ECEB-4BA3-80AC-F87285D3F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5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7AE1-B791-4486-958B-877143BAFD0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C087-ECEB-4BA3-80AC-F87285D3F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05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7AE1-B791-4486-958B-877143BAFD0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C087-ECEB-4BA3-80AC-F87285D3F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92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7AE1-B791-4486-958B-877143BAFD0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C087-ECEB-4BA3-80AC-F87285D3F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28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7AE1-B791-4486-958B-877143BAFD0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C087-ECEB-4BA3-80AC-F87285D3F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61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7AE1-B791-4486-958B-877143BAFD0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C087-ECEB-4BA3-80AC-F87285D3F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69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7AE1-B791-4486-958B-877143BAFD0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C087-ECEB-4BA3-80AC-F87285D3F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6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7AE1-B791-4486-958B-877143BAFD0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C087-ECEB-4BA3-80AC-F87285D3F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1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7AE1-B791-4486-958B-877143BAFD0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C087-ECEB-4BA3-80AC-F87285D3F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7AE1-B791-4486-958B-877143BAFD0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C087-ECEB-4BA3-80AC-F87285D3F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5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7AE1-B791-4486-958B-877143BAFD0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C087-ECEB-4BA3-80AC-F87285D3F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8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7AE1-B791-4486-958B-877143BAFD0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C087-ECEB-4BA3-80AC-F87285D3F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4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7AE1-B791-4486-958B-877143BAFD0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C087-ECEB-4BA3-80AC-F87285D3F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0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7AE1-B791-4486-958B-877143BAFD0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C087-ECEB-4BA3-80AC-F87285D3F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0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7AE1-B791-4486-958B-877143BAFD0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C087-ECEB-4BA3-80AC-F87285D3F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7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0A47AE1-B791-4486-958B-877143BAFD0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BE2C087-ECEB-4BA3-80AC-F87285D3F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4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0A47AE1-B791-4486-958B-877143BAFD0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BE2C087-ECEB-4BA3-80AC-F87285D3F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2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 descr="Super Mario Facts on Twitter: &quot;The Finish Line is an element that appears  in the Mario Kart series. It is a checkered line that appears on the  course, which comes in many">
            <a:extLst>
              <a:ext uri="{FF2B5EF4-FFF2-40B4-BE49-F238E27FC236}">
                <a16:creationId xmlns:a16="http://schemas.microsoft.com/office/drawing/2014/main" id="{3B373321-5C8D-B819-24CD-F95043A2CE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6" b="31464"/>
          <a:stretch/>
        </p:blipFill>
        <p:spPr bwMode="auto">
          <a:xfrm>
            <a:off x="0" y="0"/>
            <a:ext cx="14416325" cy="810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0BF025A-A5A8-C8C3-E22E-3A983DBE1CE9}"/>
              </a:ext>
            </a:extLst>
          </p:cNvPr>
          <p:cNvGrpSpPr/>
          <p:nvPr/>
        </p:nvGrpSpPr>
        <p:grpSpPr>
          <a:xfrm>
            <a:off x="-1771650" y="3813810"/>
            <a:ext cx="1816971" cy="1771650"/>
            <a:chOff x="-1771650" y="3813810"/>
            <a:chExt cx="1816971" cy="1771650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C7ECFF40-2BD1-CA52-9C61-36081E1432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71650" y="3813810"/>
              <a:ext cx="1771650" cy="1771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B163242-F0C2-0FB9-F188-C08A7D2DA122}"/>
                </a:ext>
              </a:extLst>
            </p:cNvPr>
            <p:cNvSpPr txBox="1"/>
            <p:nvPr/>
          </p:nvSpPr>
          <p:spPr>
            <a:xfrm>
              <a:off x="-1569320" y="3813810"/>
              <a:ext cx="1614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Caleb </a:t>
              </a:r>
              <a:r>
                <a:rPr lang="en-US" b="1" dirty="0" err="1">
                  <a:solidFill>
                    <a:srgbClr val="00B0F0"/>
                  </a:solidFill>
                </a:rPr>
                <a:t>Eckerley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884F53-1762-4295-28B1-0C229342FA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DF537-9296-5692-968A-18C518FECB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2" descr="Mario Kart 8] How to dodge a Blue Shell (with a Mushroom) - YouTube">
            <a:extLst>
              <a:ext uri="{FF2B5EF4-FFF2-40B4-BE49-F238E27FC236}">
                <a16:creationId xmlns:a16="http://schemas.microsoft.com/office/drawing/2014/main" id="{AA8A9CC4-A141-B158-767C-DD35200D1754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" r="52720" b="50633"/>
          <a:stretch/>
        </p:blipFill>
        <p:spPr bwMode="auto">
          <a:xfrm>
            <a:off x="5404613" y="3834448"/>
            <a:ext cx="2632075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F41AEDC-28AA-689F-A80C-BB5317E7F209}"/>
              </a:ext>
            </a:extLst>
          </p:cNvPr>
          <p:cNvGrpSpPr/>
          <p:nvPr/>
        </p:nvGrpSpPr>
        <p:grpSpPr>
          <a:xfrm>
            <a:off x="-3643150" y="3813810"/>
            <a:ext cx="2247738" cy="1676400"/>
            <a:chOff x="-3643150" y="3813810"/>
            <a:chExt cx="2247738" cy="1676400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13478197-F004-D45B-ECD3-C4E32B8E95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633787" y="3813810"/>
              <a:ext cx="2238375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D2AD03-E20F-74AA-ABD1-F37240659FE4}"/>
                </a:ext>
              </a:extLst>
            </p:cNvPr>
            <p:cNvSpPr txBox="1"/>
            <p:nvPr/>
          </p:nvSpPr>
          <p:spPr>
            <a:xfrm>
              <a:off x="-3643150" y="3813810"/>
              <a:ext cx="1228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Ben Byrd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1501049-B578-54B3-BCA5-0C0943F08B68}"/>
              </a:ext>
            </a:extLst>
          </p:cNvPr>
          <p:cNvGrpSpPr/>
          <p:nvPr/>
        </p:nvGrpSpPr>
        <p:grpSpPr>
          <a:xfrm>
            <a:off x="203758" y="542880"/>
            <a:ext cx="11835842" cy="1655762"/>
            <a:chOff x="1316278" y="580708"/>
            <a:chExt cx="12192000" cy="1663654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5A00B8FE-9335-73F6-79A8-E91ACBF2C2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278" y="580708"/>
              <a:ext cx="12192000" cy="714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>
              <a:extLst>
                <a:ext uri="{FF2B5EF4-FFF2-40B4-BE49-F238E27FC236}">
                  <a16:creationId xmlns:a16="http://schemas.microsoft.com/office/drawing/2014/main" id="{9D8A9F35-A945-B632-DEC2-446B834D00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0362" y="1927723"/>
              <a:ext cx="10515600" cy="316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6" name="Picture 12">
            <a:extLst>
              <a:ext uri="{FF2B5EF4-FFF2-40B4-BE49-F238E27FC236}">
                <a16:creationId xmlns:a16="http://schemas.microsoft.com/office/drawing/2014/main" id="{2DC434E6-E6C5-F1C9-90B1-C505F5058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275" y="1523683"/>
            <a:ext cx="1026498" cy="102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42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81481E-6 L 0.65065 -0.025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26" y="-127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9 0.00347 L 0.00339 0.0037 L 0.16836 0.00787 C 0.17175 0.00787 0.17513 0.00879 0.17839 0.00995 C 0.18425 0.0125 0.18425 0.01551 0.18959 0.01898 C 0.19115 0.02014 0.19297 0.02037 0.19467 0.02106 C 0.19584 0.02268 0.19701 0.02453 0.19831 0.02569 C 0.20118 0.02754 0.20443 0.02754 0.20717 0.03009 C 0.20912 0.03217 0.21003 0.03703 0.21211 0.03889 C 0.21472 0.04143 0.22839 0.04815 0.23217 0.05 L 0.25586 0.0456 C 0.25834 0.04514 0.26094 0.04467 0.26342 0.04328 C 0.275 0.03773 0.26511 0.0412 0.27331 0.03449 C 0.27748 0.03125 0.28164 0.02824 0.28581 0.02569 C 0.31237 0.00903 0.28021 0.03148 0.30092 0.01666 L 0.35834 0.01898 C 0.36355 0.01921 0.37175 0.02592 0.37592 0.02778 L 0.39584 0.0368 C 0.39883 0.03819 0.4017 0.04004 0.40469 0.0412 C 0.40756 0.04236 0.41042 0.04259 0.41342 0.04328 C 0.41667 0.0456 0.4198 0.05 0.42344 0.05 C 0.4418 0.05069 0.46003 0.04768 0.47839 0.0456 C 0.4948 0.04375 0.47709 0.04398 0.48842 0.0412 C 0.49297 0.04004 0.49753 0.03958 0.50209 0.03889 C 0.50756 0.04051 0.51316 0.04097 0.51836 0.04328 C 0.52279 0.04537 0.52657 0.05046 0.53086 0.05231 C 0.55417 0.06203 0.54506 0.05856 0.55847 0.06342 C 0.56172 0.06643 0.56498 0.06991 0.56836 0.07222 C 0.58086 0.08055 0.575 0.07685 0.58594 0.08333 C 0.60261 0.08264 0.61928 0.0831 0.63594 0.08125 C 0.64115 0.08055 0.64102 0.07639 0.64219 0.07014 C 0.64193 0.05787 0.6487 0.0162 0.63711 0.00347 C 0.63529 0.00139 0.63295 0.00046 0.63086 -0.00093 C 0.62722 -0.00023 0.62331 -0.0007 0.61967 0.00116 C 0.6181 0.00185 0.60638 0.0162 0.60586 0.01666 C 0.60261 0.02569 0.59896 0.03426 0.59597 0.04328 C 0.5948 0.04676 0.59336 0.05046 0.59336 0.0544 C 0.59336 0.08565 0.5931 0.09166 0.60092 0.11227 C 0.60235 0.1162 0.60378 0.12037 0.60586 0.12338 C 0.60769 0.12592 0.61003 0.12639 0.61211 0.12778 C 0.62045 0.12639 0.62917 0.12778 0.63711 0.12338 C 0.65586 0.11296 0.66185 0.09722 0.67461 0.07453 C 0.67592 0.06852 0.678 0.06296 0.67839 0.05671 C 0.67891 0.05 0.67839 0.04305 0.67722 0.0368 C 0.67618 0.03171 0.67409 0.02731 0.67214 0.02338 C 0.67123 0.02129 0.66967 0.02037 0.66836 0.01898 C 0.66433 0.01481 0.66159 0.01319 0.65717 0.00995 C 0.65131 0.01157 0.64532 0.0118 0.63972 0.01458 C 0.63607 0.0162 0.62969 0.02338 0.62969 0.02361 C 0.62891 0.02639 0.62461 0.0419 0.62461 0.04791 C 0.62461 0.06782 0.62526 0.08796 0.62592 0.10787 C 0.62605 0.11296 0.62683 0.11828 0.62722 0.12338 C 0.62774 0.13379 0.62813 0.14421 0.62839 0.1544 C 0.63151 0.27222 0.62683 0.22731 0.63217 0.27453 C 0.6336 0.31065 0.63347 0.29514 0.63347 0.32106 L 0.63464 0.3368 " pathEditMode="relative" rAng="0" ptsTypes="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50" y="1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7.40741E-7 L 1.31289 -0.00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3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8F6D-C131-5D56-79BD-9CA2CFFC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889" y="5194543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Drift Of Vehicles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8FF590-9409-0475-9DA6-6693A5A11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69147" y="748145"/>
            <a:ext cx="11823210" cy="362989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416110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8F6D-C131-5D56-79BD-9CA2CFFC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888" y="486792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Drift Modifications of Characters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EE8BB7-BBBF-96D2-A676-04EB779BD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42" y="497711"/>
            <a:ext cx="11641697" cy="466054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2641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6CC1BEA0-5504-8AF0-0161-7E629CCEC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54" y="979055"/>
            <a:ext cx="11973287" cy="456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35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ED512-0580-DF07-1703-7258D864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3883741"/>
            <a:ext cx="8676222" cy="13359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Final Verdict</a:t>
            </a:r>
          </a:p>
        </p:txBody>
      </p:sp>
      <p:pic>
        <p:nvPicPr>
          <p:cNvPr id="3" name="Picture 2" descr="A close-up of a toy&#10;&#10;Description automatically generated with medium confidence">
            <a:extLst>
              <a:ext uri="{FF2B5EF4-FFF2-40B4-BE49-F238E27FC236}">
                <a16:creationId xmlns:a16="http://schemas.microsoft.com/office/drawing/2014/main" id="{3712D4A1-2772-1428-842D-7100CDCCD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585" y="824487"/>
            <a:ext cx="3334829" cy="298305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32114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BD3ED2-B0E6-45A2-ABD5-ECF31BC3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D2D1E8-4ABF-4B6B-B39D-40B080B61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160" y="0"/>
            <a:ext cx="9369421" cy="68579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BC7AB4B5-66A5-48D1-BD88-C60A16ED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88489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409E5-B44A-C18F-A42E-2ACD1763D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2" y="643467"/>
            <a:ext cx="4340023" cy="5571064"/>
          </a:xfrm>
        </p:spPr>
        <p:txBody>
          <a:bodyPr anchor="ctr">
            <a:normAutofit/>
          </a:bodyPr>
          <a:lstStyle/>
          <a:p>
            <a:r>
              <a:rPr lang="en-US" sz="4400" b="1"/>
              <a:t>What are The Questions We are answering</a:t>
            </a:r>
            <a:endParaRPr lang="en-US" sz="4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395F7-8B2D-4B2E-55A3-106A9041D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499" y="643467"/>
            <a:ext cx="4521480" cy="557106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Why do so many people speed run with the same Combinations?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What is truly the best combination?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Is there more factors than what the data?</a:t>
            </a:r>
          </a:p>
        </p:txBody>
      </p:sp>
    </p:spTree>
    <p:extLst>
      <p:ext uri="{BB962C8B-B14F-4D97-AF65-F5344CB8AC3E}">
        <p14:creationId xmlns:p14="http://schemas.microsoft.com/office/powerpoint/2010/main" val="277809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7575-B771-AD4F-A8B7-7D010F276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889" y="5497590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What is Commonly Used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A14B8-C5D0-1652-64CE-2DACEC738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327BA4-1E1C-3428-D80C-5EBB95CAC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8" y="0"/>
            <a:ext cx="12192000" cy="549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0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7575-B771-AD4F-A8B7-7D010F276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889" y="5497590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What is Commonly Used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7F5B69C-1C00-2C21-6A0F-F5052915F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-961"/>
            <a:ext cx="12192000" cy="549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2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7">
            <a:extLst>
              <a:ext uri="{FF2B5EF4-FFF2-40B4-BE49-F238E27FC236}">
                <a16:creationId xmlns:a16="http://schemas.microsoft.com/office/drawing/2014/main" id="{D82A7942-5631-47FC-9908-0E14371AE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20720"/>
            <a:ext cx="10928687" cy="5593813"/>
          </a:xfrm>
          <a:prstGeom prst="roundRect">
            <a:avLst>
              <a:gd name="adj" fmla="val 3812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8457BD7-6BAB-BF5D-B659-6EB7F11E8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2302" y="1103321"/>
            <a:ext cx="9851017" cy="462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0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7">
            <a:extLst>
              <a:ext uri="{FF2B5EF4-FFF2-40B4-BE49-F238E27FC236}">
                <a16:creationId xmlns:a16="http://schemas.microsoft.com/office/drawing/2014/main" id="{08CDF525-A3AC-435F-8260-FE2D9C34E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20720"/>
            <a:ext cx="10928687" cy="5593813"/>
          </a:xfrm>
          <a:prstGeom prst="roundRect">
            <a:avLst>
              <a:gd name="adj" fmla="val 3812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2E88D0-B35F-94AA-9A09-B9DE5C02C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103" r="-1" b="-1"/>
          <a:stretch/>
        </p:blipFill>
        <p:spPr>
          <a:xfrm>
            <a:off x="1127344" y="1103321"/>
            <a:ext cx="9960933" cy="462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4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C50C-42C5-67CD-A6EE-1138504A8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251" y="847726"/>
            <a:ext cx="7252845" cy="40294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Traits of the Vehicles and Characters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AB564B-ADD8-4689-B47D-479E0B6B4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66900" y="1"/>
            <a:ext cx="3125099" cy="6858000"/>
          </a:xfrm>
          <a:prstGeom prst="rect">
            <a:avLst/>
          </a:prstGeom>
          <a:solidFill>
            <a:srgbClr val="36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34D109-15AA-4283-A14C-F630CD88D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895765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1E8C17-E280-423E-BE27-607AA18BD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066901" y="1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outerShdw blurRad="57150" dist="25400" algn="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77854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8F6D-C131-5D56-79BD-9CA2CFFC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577" y="5151119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Speed Of Vehicles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0C383F-1BC0-3949-C207-27D38A1F5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90" y="640079"/>
            <a:ext cx="11615207" cy="462640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276054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8F6D-C131-5D56-79BD-9CA2CFFC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577" y="5302140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Speed Modifications of Characters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114183-CD5E-B8BC-FA12-4652DBB8D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27" y="1022459"/>
            <a:ext cx="11762523" cy="427968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788301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297</TotalTime>
  <Words>70</Words>
  <Application>Microsoft Office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Mesh</vt:lpstr>
      <vt:lpstr>  </vt:lpstr>
      <vt:lpstr>What are The Questions We are answering</vt:lpstr>
      <vt:lpstr>What is Commonly Used</vt:lpstr>
      <vt:lpstr>What is Commonly Used</vt:lpstr>
      <vt:lpstr>PowerPoint Presentation</vt:lpstr>
      <vt:lpstr>PowerPoint Presentation</vt:lpstr>
      <vt:lpstr>Traits of the Vehicles and Characters</vt:lpstr>
      <vt:lpstr>Speed Of Vehicles</vt:lpstr>
      <vt:lpstr>Speed Modifications of Characters</vt:lpstr>
      <vt:lpstr>Drift Of Vehicles</vt:lpstr>
      <vt:lpstr>Drift Modifications of Characters</vt:lpstr>
      <vt:lpstr>PowerPoint Presentation</vt:lpstr>
      <vt:lpstr>Final Verdict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Ben Byrd</dc:creator>
  <cp:lastModifiedBy>Caleb</cp:lastModifiedBy>
  <cp:revision>8</cp:revision>
  <dcterms:created xsi:type="dcterms:W3CDTF">2022-05-02T01:11:56Z</dcterms:created>
  <dcterms:modified xsi:type="dcterms:W3CDTF">2022-05-06T18:01:37Z</dcterms:modified>
</cp:coreProperties>
</file>