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1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5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1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784E35-532B-1F40-98EC-ACBB75CC5C10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BD59CF-416E-7448-87DD-6F58F27A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l-633-b74277a80624.heroku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412F-8524-D2C2-8593-25FDFE57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Presidential Inaugural Address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3745-00D7-4048-1BA8-2E26FF619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 633 – Project C</a:t>
            </a:r>
          </a:p>
          <a:p>
            <a:r>
              <a:rPr lang="en-US" dirty="0"/>
              <a:t>Caleb Miller, Luke Chesley, and Harrison Pauwels</a:t>
            </a:r>
          </a:p>
        </p:txBody>
      </p:sp>
    </p:spTree>
    <p:extLst>
      <p:ext uri="{BB962C8B-B14F-4D97-AF65-F5344CB8AC3E}">
        <p14:creationId xmlns:p14="http://schemas.microsoft.com/office/powerpoint/2010/main" val="34980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19C3-C152-EED2-806A-44619BB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7A18-831F-78D5-D148-F7BB3B92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Explore and visualize results of analysis of presidential inaugural speeches</a:t>
            </a:r>
          </a:p>
          <a:p>
            <a:r>
              <a:rPr lang="en-US" dirty="0">
                <a:solidFill>
                  <a:srgbClr val="404040"/>
                </a:solidFill>
              </a:rPr>
              <a:t>These speeches are the subject of analysis because: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Speaking on the state of the nation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They even go as far to speak on the state of the world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Focused on goals for upcoming term</a:t>
            </a:r>
          </a:p>
          <a:p>
            <a:r>
              <a:rPr lang="en-US" dirty="0">
                <a:solidFill>
                  <a:srgbClr val="404040"/>
                </a:solidFill>
              </a:rPr>
              <a:t>These speeches reflect America and the American people</a:t>
            </a:r>
          </a:p>
        </p:txBody>
      </p:sp>
    </p:spTree>
    <p:extLst>
      <p:ext uri="{BB962C8B-B14F-4D97-AF65-F5344CB8AC3E}">
        <p14:creationId xmlns:p14="http://schemas.microsoft.com/office/powerpoint/2010/main" val="322788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19C3-C152-EED2-806A-44619BB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7A18-831F-78D5-D148-F7BB3B92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Dataset gathered from The American Presidency Project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Created and maintained by UC Santa Barbara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They house many presidential documents, such as: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Eulogies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Executive Orders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State of the Union Addresses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Etc.</a:t>
            </a:r>
          </a:p>
          <a:p>
            <a:r>
              <a:rPr lang="en-US" dirty="0">
                <a:solidFill>
                  <a:srgbClr val="404040"/>
                </a:solidFill>
              </a:rPr>
              <a:t>A web scraping program was used to obtain the inaugural addresses. </a:t>
            </a:r>
          </a:p>
        </p:txBody>
      </p:sp>
    </p:spTree>
    <p:extLst>
      <p:ext uri="{BB962C8B-B14F-4D97-AF65-F5344CB8AC3E}">
        <p14:creationId xmlns:p14="http://schemas.microsoft.com/office/powerpoint/2010/main" val="200061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19C3-C152-EED2-806A-44619BB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Acquisition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7A18-831F-78D5-D148-F7BB3B92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stage of the project was completed in Python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Requests and </a:t>
            </a:r>
            <a:r>
              <a:rPr lang="en-US" dirty="0" err="1">
                <a:solidFill>
                  <a:srgbClr val="404040"/>
                </a:solidFill>
              </a:rPr>
              <a:t>BeautifulSoup</a:t>
            </a:r>
            <a:r>
              <a:rPr lang="en-US" dirty="0">
                <a:solidFill>
                  <a:srgbClr val="404040"/>
                </a:solidFill>
              </a:rPr>
              <a:t> modules</a:t>
            </a:r>
          </a:p>
          <a:p>
            <a:r>
              <a:rPr lang="en-US" dirty="0">
                <a:solidFill>
                  <a:srgbClr val="404040"/>
                </a:solidFill>
              </a:rPr>
              <a:t>Looped between individual URLs to pull all presidential inaugural addresses</a:t>
            </a:r>
          </a:p>
          <a:p>
            <a:r>
              <a:rPr lang="en-US" dirty="0">
                <a:solidFill>
                  <a:srgbClr val="404040"/>
                </a:solidFill>
              </a:rPr>
              <a:t>Some non-text characters (such as new line and tab characters) had to be removed from data</a:t>
            </a:r>
          </a:p>
          <a:p>
            <a:r>
              <a:rPr lang="en-US" dirty="0">
                <a:solidFill>
                  <a:srgbClr val="404040"/>
                </a:solidFill>
              </a:rPr>
              <a:t>Final dataset is raw text</a:t>
            </a:r>
          </a:p>
        </p:txBody>
      </p:sp>
    </p:spTree>
    <p:extLst>
      <p:ext uri="{BB962C8B-B14F-4D97-AF65-F5344CB8AC3E}">
        <p14:creationId xmlns:p14="http://schemas.microsoft.com/office/powerpoint/2010/main" val="168876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19C3-C152-EED2-806A-44619BB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7A18-831F-78D5-D148-F7BB3B92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Python string manipulation functions assisted with simple analysis of data, producing: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Number of words in each speech, characters per word, number of unique words, etc.</a:t>
            </a:r>
          </a:p>
          <a:p>
            <a:r>
              <a:rPr lang="en-US" dirty="0">
                <a:solidFill>
                  <a:srgbClr val="404040"/>
                </a:solidFill>
              </a:rPr>
              <a:t>NLTK helped with more complex analysis such as: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Average number of words in each sentence, what part of speech each word is, etc.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Also used to find and remove stop-words</a:t>
            </a:r>
          </a:p>
          <a:p>
            <a:r>
              <a:rPr lang="en-US" dirty="0">
                <a:solidFill>
                  <a:srgbClr val="404040"/>
                </a:solidFill>
              </a:rPr>
              <a:t>Flesch-Kincaid score used throughout research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Measures readability of English language passages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Allows us to give a score to compare addresses</a:t>
            </a:r>
          </a:p>
        </p:txBody>
      </p:sp>
    </p:spTree>
    <p:extLst>
      <p:ext uri="{BB962C8B-B14F-4D97-AF65-F5344CB8AC3E}">
        <p14:creationId xmlns:p14="http://schemas.microsoft.com/office/powerpoint/2010/main" val="218501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19C3-C152-EED2-806A-44619BB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Dashboard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7A18-831F-78D5-D148-F7BB3B92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 wanted coherent graphs that are: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Easily viewable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Interactive</a:t>
            </a:r>
          </a:p>
          <a:p>
            <a:r>
              <a:rPr lang="en-US" dirty="0">
                <a:solidFill>
                  <a:srgbClr val="404040"/>
                </a:solidFill>
              </a:rPr>
              <a:t>Graphs created with the Python module </a:t>
            </a:r>
            <a:r>
              <a:rPr lang="en-US" dirty="0" err="1">
                <a:solidFill>
                  <a:srgbClr val="404040"/>
                </a:solidFill>
              </a:rPr>
              <a:t>Plotly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Dashboard created with the Python module Dash</a:t>
            </a:r>
          </a:p>
          <a:p>
            <a:r>
              <a:rPr lang="en-US" dirty="0">
                <a:solidFill>
                  <a:srgbClr val="404040"/>
                </a:solidFill>
              </a:rPr>
              <a:t>Combining the functions of these libraries allows the viewer to filter the graphs by presidents and years</a:t>
            </a:r>
          </a:p>
        </p:txBody>
      </p:sp>
    </p:spTree>
    <p:extLst>
      <p:ext uri="{BB962C8B-B14F-4D97-AF65-F5344CB8AC3E}">
        <p14:creationId xmlns:p14="http://schemas.microsoft.com/office/powerpoint/2010/main" val="376846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19C3-C152-EED2-806A-44619BB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7A18-831F-78D5-D148-F7BB3B92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Dashboard: </a:t>
            </a:r>
            <a:r>
              <a:rPr lang="en-US" dirty="0">
                <a:solidFill>
                  <a:srgbClr val="404040"/>
                </a:solidFill>
                <a:hlinkClick r:id="rId2"/>
              </a:rPr>
              <a:t>https://final-633-b74277a80624.herokuapp.com/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E19C3-C152-EED2-806A-44619BB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7A18-831F-78D5-D148-F7BB3B92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dataset is focused on only presidents which may represent trends or relationships that are not representative of the entire historical spectrum</a:t>
            </a:r>
          </a:p>
          <a:p>
            <a:r>
              <a:rPr lang="en-US" dirty="0">
                <a:solidFill>
                  <a:srgbClr val="404040"/>
                </a:solidFill>
              </a:rPr>
              <a:t>The small sample size of these speeches may skew the interpretation of the trends that were found</a:t>
            </a:r>
          </a:p>
          <a:p>
            <a:r>
              <a:rPr lang="en-US" dirty="0">
                <a:solidFill>
                  <a:srgbClr val="404040"/>
                </a:solidFill>
              </a:rPr>
              <a:t>Inaugural addresses occur every 4 years, so there is a limitation in drawing comprehensive conclusions about long term trends</a:t>
            </a:r>
          </a:p>
        </p:txBody>
      </p:sp>
    </p:spTree>
    <p:extLst>
      <p:ext uri="{BB962C8B-B14F-4D97-AF65-F5344CB8AC3E}">
        <p14:creationId xmlns:p14="http://schemas.microsoft.com/office/powerpoint/2010/main" val="40823681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368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Presidential Inaugural Address Analysis</vt:lpstr>
      <vt:lpstr>Purpose</vt:lpstr>
      <vt:lpstr>Dataset</vt:lpstr>
      <vt:lpstr>Acquisition and Preprocessing</vt:lpstr>
      <vt:lpstr>Analysis</vt:lpstr>
      <vt:lpstr>Dashboard Creation</vt:lpstr>
      <vt:lpstr>Data Exploration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 Inaugural Address Analysis</dc:title>
  <dc:creator>Caleb Miller</dc:creator>
  <cp:lastModifiedBy>Caleb Miller</cp:lastModifiedBy>
  <cp:revision>1</cp:revision>
  <dcterms:created xsi:type="dcterms:W3CDTF">2023-12-03T01:56:40Z</dcterms:created>
  <dcterms:modified xsi:type="dcterms:W3CDTF">2023-12-04T04:33:02Z</dcterms:modified>
</cp:coreProperties>
</file>