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Weekly Production Performance Analysis</a:t>
            </a:r>
          </a:p>
        </p:txBody>
      </p:sp>
      <p:sp>
        <p:nvSpPr>
          <p:cNvPr id="3" name="Subtitle 2"/>
          <p:cNvSpPr>
            <a:spLocks noGrp="1"/>
          </p:cNvSpPr>
          <p:nvPr>
            <p:ph type="subTitle" idx="1"/>
          </p:nvPr>
        </p:nvSpPr>
        <p:spPr/>
        <p:txBody>
          <a:bodyPr/>
          <a:lstStyle/>
          <a:p>
            <a:r>
              <a:t>A detailed report highlighting key metrics and trends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report provides an analysis of weekly production performance, covering metrics such as production output, quality rates, costs, and efficiency. Key insights and recommendations are provided to help improve overall operational performance.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Weekly Production Metrics</a:t>
            </a:r>
          </a:p>
        </p:txBody>
      </p:sp>
      <p:sp>
        <p:nvSpPr>
          <p:cNvPr id="3" name="TextBox 2"/>
          <p:cNvSpPr txBox="1"/>
          <p:nvPr/>
        </p:nvSpPr>
        <p:spPr>
          <a:xfrm>
            <a:off x="457200" y="1371600"/>
            <a:ext cx="7772400" cy="914400"/>
          </a:xfrm>
          <a:prstGeom prst="rect">
            <a:avLst/>
          </a:prstGeom>
          <a:noFill/>
        </p:spPr>
        <p:txBody>
          <a:bodyPr wrap="none">
            <a:spAutoFit/>
          </a:bodyPr>
          <a:lstStyle/>
          <a:p>
            <a:r>
              <a:t>The chart below highlights weekly production trends, showing fluctuations in output over the analyzed period.</a:t>
            </a:r>
          </a:p>
        </p:txBody>
      </p:sp>
      <p:pic>
        <p:nvPicPr>
          <p:cNvPr id="4" name="Picture 3" descr="temp_chart.png"/>
          <p:cNvPicPr>
            <a:picLocks noChangeAspect="1"/>
          </p:cNvPicPr>
          <p:nvPr/>
        </p:nvPicPr>
        <p:blipFill>
          <a:blip r:embed="rId2"/>
          <a:stretch>
            <a:fillRect/>
          </a:stretch>
        </p:blipFill>
        <p:spPr>
          <a:xfrm>
            <a:off x="914400" y="2286000"/>
            <a:ext cx="4114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Quality Control Analysis</a:t>
            </a:r>
          </a:p>
        </p:txBody>
      </p:sp>
      <p:sp>
        <p:nvSpPr>
          <p:cNvPr id="3" name="Content Placeholder 2"/>
          <p:cNvSpPr>
            <a:spLocks noGrp="1"/>
          </p:cNvSpPr>
          <p:nvPr>
            <p:ph idx="1"/>
          </p:nvPr>
        </p:nvSpPr>
        <p:spPr/>
        <p:txBody>
          <a:bodyPr/>
          <a:lstStyle/>
          <a:p>
            <a:r>
              <a:t>Quality control metrics were analyzed to identify trends in defect rates and correlations with training hours. Insights include areas where quality assurance can be enhanced to reduce errors.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Cost Analysis</a:t>
            </a:r>
          </a:p>
        </p:txBody>
      </p:sp>
      <p:sp>
        <p:nvSpPr>
          <p:cNvPr id="3" name="Content Placeholder 2"/>
          <p:cNvSpPr>
            <a:spLocks noGrp="1"/>
          </p:cNvSpPr>
          <p:nvPr>
            <p:ph idx="1"/>
          </p:nvPr>
        </p:nvSpPr>
        <p:spPr/>
        <p:txBody>
          <a:bodyPr/>
          <a:lstStyle/>
          <a:p>
            <a:r>
              <a:t>Production costs and cost per unit were analyzed to evaluate operational efficiency. The analysis highlights opportunities to optimize resource allocation and reduce waste.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and Recommendations</a:t>
            </a:r>
          </a:p>
        </p:txBody>
      </p:sp>
      <p:sp>
        <p:nvSpPr>
          <p:cNvPr id="3" name="Content Placeholder 2"/>
          <p:cNvSpPr>
            <a:spLocks noGrp="1"/>
          </p:cNvSpPr>
          <p:nvPr>
            <p:ph idx="1"/>
          </p:nvPr>
        </p:nvSpPr>
        <p:spPr/>
        <p:txBody>
          <a:bodyPr/>
          <a:lstStyle/>
          <a:p>
            <a:r>
              <a:t>Key Findings:</a:t>
            </a:r>
          </a:p>
          <a:p>
            <a:r>
              <a:t>- High production weeks contribute significantly to overall efficiency.</a:t>
            </a:r>
          </a:p>
          <a:p>
            <a:r>
              <a:t>- Training hours have a positive correlation with quality rates.</a:t>
            </a:r>
          </a:p>
          <a:p>
            <a:r>
              <a:t>- Cost optimization can improve profitability.</a:t>
            </a:r>
          </a:p>
          <a:p/>
          <a:p>
            <a:r>
              <a:t>Recommendations:</a:t>
            </a:r>
          </a:p>
          <a:p>
            <a:r>
              <a:t>- Increase training hours to enhance quality rates.</a:t>
            </a:r>
          </a:p>
          <a:p>
            <a:r>
              <a:t>- Focus on reducing costs in low-performing weeks.</a:t>
            </a:r>
          </a:p>
          <a:p>
            <a:r>
              <a:t>- Optimize processes in high-cost locations.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