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56cb9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56cb9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ceaf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ceaf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56cb9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56cb9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56cb9e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56cb9e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56cb9e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56cb9e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 Lookup Final Project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Bennett, John Dennison, Caleb Massey, and Jackson O’Dell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an easy lookup system for customers to find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Albums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Specific Genres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Merchandise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system allows customers to order multiple albums and varying merchandise in one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Customers can order three different types of merchandise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Sweatshirts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Shirts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one comes in different styles and sizes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Description: Typical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of the main purposes of the service is to allow customers to find albums and merchandise of a single band that they are interested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database will be queried to display all albums and merchandise that have the same band_id as the band searched by the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a customer places an order, the album and merchandise id’s need to be added to the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 insert statement will add new rows to the orders table in order to add all the products to the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an order is completed, the information is stored in the customer’s information for easy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database is updated to add the new order to the customer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25" y="393750"/>
            <a:ext cx="3576500" cy="46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25" y="0"/>
            <a:ext cx="3933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now show you a few examples of the data stored in our database.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