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1e039fc78c249b9" /><Relationship Type="http://schemas.microsoft.com/office/2011/relationships/webextensiontaskpanes" Target="/ppt/webextensions/taskpanes.xml" Id="R10f538868a884a3c" /><Relationship Type="http://schemas.openxmlformats.org/package/2006/relationships/metadata/core-properties" Target="/package/services/metadata/core-properties/46662f71deec4dfe8f5aa6c5b3ac66a3.psmdcp" Id="R334278920b98491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db873c3d61074811"/>
  </p:sldMasterIdLst>
  <p:sldIdLst>
    <p:sldId id="256" r:id="R70b45da937034e1f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08cadf48fdd541ff" /><Relationship Type="http://schemas.openxmlformats.org/officeDocument/2006/relationships/viewProps" Target="/ppt/viewProps.xml" Id="R44f478d8285940ca" /><Relationship Type="http://schemas.openxmlformats.org/officeDocument/2006/relationships/tableStyles" Target="/ppt/tableStyles.xml" Id="R88b29ea912014f68" /><Relationship Type="http://schemas.openxmlformats.org/officeDocument/2006/relationships/slideMaster" Target="/ppt/slideMasters/slideMaster.xml" Id="Rdb873c3d61074811" /><Relationship Type="http://schemas.openxmlformats.org/officeDocument/2006/relationships/theme" Target="/ppt/slideMasters/theme/theme.xml" Id="Rbd18d4498fe5466c" /><Relationship Type="http://schemas.openxmlformats.org/officeDocument/2006/relationships/slide" Target="/ppt/slides/slide.xml" Id="R70b45da937034e1f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0eb697135054478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fb811c3cecd471b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0cd0f90250c411e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69eb75a5f654d5f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3c81a77a85e48e5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a68b50ca7744efd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af4954077f7498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7bdb784e07f481d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48852f953f8456e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d03d8f2ca534e29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0ca4e99bcb44cd0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d0f603886ee8453b" /><Relationship Type="http://schemas.openxmlformats.org/officeDocument/2006/relationships/slideLayout" Target="/ppt/slideLayouts/slideLayout2.xml" Id="R40eb101bf6c84176" /><Relationship Type="http://schemas.openxmlformats.org/officeDocument/2006/relationships/slideLayout" Target="/ppt/slideLayouts/slideLayout3.xml" Id="Rd71978bca37e4e9f" /><Relationship Type="http://schemas.openxmlformats.org/officeDocument/2006/relationships/slideLayout" Target="/ppt/slideLayouts/slideLayout4.xml" Id="R4f52f0cee9eb473d" /><Relationship Type="http://schemas.openxmlformats.org/officeDocument/2006/relationships/slideLayout" Target="/ppt/slideLayouts/slideLayout5.xml" Id="Rce46c56f7f734ef6" /><Relationship Type="http://schemas.openxmlformats.org/officeDocument/2006/relationships/slideLayout" Target="/ppt/slideLayouts/slideLayout6.xml" Id="R5a8b98227c994071" /><Relationship Type="http://schemas.openxmlformats.org/officeDocument/2006/relationships/slideLayout" Target="/ppt/slideLayouts/slideLayout7.xml" Id="Rfa8da019f9bb4d44" /><Relationship Type="http://schemas.openxmlformats.org/officeDocument/2006/relationships/slideLayout" Target="/ppt/slideLayouts/slideLayout8.xml" Id="Rca06230bd2b243f0" /><Relationship Type="http://schemas.openxmlformats.org/officeDocument/2006/relationships/slideLayout" Target="/ppt/slideLayouts/slideLayout9.xml" Id="Rc078933d123646b1" /><Relationship Type="http://schemas.openxmlformats.org/officeDocument/2006/relationships/slideLayout" Target="/ppt/slideLayouts/slideLayouta.xml" Id="R0220760e969542ee" /><Relationship Type="http://schemas.openxmlformats.org/officeDocument/2006/relationships/slideLayout" Target="/ppt/slideLayouts/slideLayoutb.xml" Id="Rde4ef9c41ba94644" /><Relationship Type="http://schemas.openxmlformats.org/officeDocument/2006/relationships/theme" Target="/ppt/slideMasters/theme/theme.xml" Id="R0c9ed9e510334407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d0f603886ee8453b"/>
    <p:sldLayoutId id="2147483650" r:id="R40eb101bf6c84176"/>
    <p:sldLayoutId id="2147483651" r:id="Rd71978bca37e4e9f"/>
    <p:sldLayoutId id="2147483652" r:id="R4f52f0cee9eb473d"/>
    <p:sldLayoutId id="2147483653" r:id="Rce46c56f7f734ef6"/>
    <p:sldLayoutId id="2147483654" r:id="R5a8b98227c994071"/>
    <p:sldLayoutId id="2147483655" r:id="Rfa8da019f9bb4d44"/>
    <p:sldLayoutId id="2147483656" r:id="Rca06230bd2b243f0"/>
    <p:sldLayoutId id="2147483657" r:id="Rc078933d123646b1"/>
    <p:sldLayoutId id="2147483658" r:id="R0220760e969542ee"/>
    <p:sldLayoutId id="2147483659" r:id="Rde4ef9c41ba9464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1310af31a464d95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3033ee7f52a24941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R3033ee7f52a24941"/>
  </wetp:taskpane>
</wetp:taskpanes>
</file>

<file path=ppt/webextensions/webextension.xml><?xml version="1.0" encoding="utf-8"?>
<we:webextension xmlns:r="http://schemas.openxmlformats.org/officeDocument/2006/relationships" xmlns:we="http://schemas.microsoft.com/office/webextensions/webextension/2010/11" id="{e518b1f6-0e91-4b17-b2d3-f3324c76563f}">
  <we:reference id="b0c55b98-d1ca-4b5e-a8db-89dc84f0843b" version="1.0.0.0" store="developer" storeType="Registry"/>
  <we:alternateReferences/>
  <we:properties/>
  <we:bindings/>
  <we:snapshot xmlns:r="http://schemas.openxmlformats.org/officeDocument/2006/relationships"/>
</we:webextension>
</file>