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328b67eea8e4188" /><Relationship Type="http://schemas.microsoft.com/office/2011/relationships/webextensiontaskpanes" Target="/ppt/webextensions/taskpanes.xml" Id="Rc7395b1429df429e" /><Relationship Type="http://schemas.openxmlformats.org/package/2006/relationships/metadata/core-properties" Target="/package/services/metadata/core-properties/4b2ae9e38d1e4bce8f707cefea13e7d5.psmdcp" Id="R8964f46a9faa458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3f8929767be9454b"/>
  </p:sldMasterIdLst>
  <p:sldIdLst>
    <p:sldId id="256" r:id="R371903345cc648b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c2ae8dae8300414c" /><Relationship Type="http://schemas.openxmlformats.org/officeDocument/2006/relationships/viewProps" Target="/ppt/viewProps.xml" Id="R11caacd470614cde" /><Relationship Type="http://schemas.openxmlformats.org/officeDocument/2006/relationships/tableStyles" Target="/ppt/tableStyles.xml" Id="Ref2ea0e363c742f9" /><Relationship Type="http://schemas.openxmlformats.org/officeDocument/2006/relationships/slideMaster" Target="/ppt/slideMasters/slideMaster.xml" Id="R3f8929767be9454b" /><Relationship Type="http://schemas.openxmlformats.org/officeDocument/2006/relationships/theme" Target="/ppt/slideMasters/theme/theme.xml" Id="R795d4996fbef497c" /><Relationship Type="http://schemas.openxmlformats.org/officeDocument/2006/relationships/slide" Target="/ppt/slides/slide.xml" Id="R371903345cc648b7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0bccef125174b67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4ddd461320f4d04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26849ef28cb47a8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d8d9fd0ec0543e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9241a04c1934236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a543f708605471c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4297dfdc8bb4a3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9be040f973c4104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5cd4a37e86e4d63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5cd04c09bf94ac8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0a43ec80d5347dd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6906640d052d4484" /><Relationship Type="http://schemas.openxmlformats.org/officeDocument/2006/relationships/slideLayout" Target="/ppt/slideLayouts/slideLayout2.xml" Id="Rcb6a1fb76d1c4e93" /><Relationship Type="http://schemas.openxmlformats.org/officeDocument/2006/relationships/slideLayout" Target="/ppt/slideLayouts/slideLayout3.xml" Id="R52d845aa7aaa4a0c" /><Relationship Type="http://schemas.openxmlformats.org/officeDocument/2006/relationships/slideLayout" Target="/ppt/slideLayouts/slideLayout4.xml" Id="Rb5158c34626a4231" /><Relationship Type="http://schemas.openxmlformats.org/officeDocument/2006/relationships/slideLayout" Target="/ppt/slideLayouts/slideLayout5.xml" Id="R961fda1afa604efe" /><Relationship Type="http://schemas.openxmlformats.org/officeDocument/2006/relationships/slideLayout" Target="/ppt/slideLayouts/slideLayout6.xml" Id="Re170600243aa4c64" /><Relationship Type="http://schemas.openxmlformats.org/officeDocument/2006/relationships/slideLayout" Target="/ppt/slideLayouts/slideLayout7.xml" Id="R0cc52557e1ca4948" /><Relationship Type="http://schemas.openxmlformats.org/officeDocument/2006/relationships/slideLayout" Target="/ppt/slideLayouts/slideLayout8.xml" Id="R8a74b466991f46c0" /><Relationship Type="http://schemas.openxmlformats.org/officeDocument/2006/relationships/slideLayout" Target="/ppt/slideLayouts/slideLayout9.xml" Id="Rd2633082481443f3" /><Relationship Type="http://schemas.openxmlformats.org/officeDocument/2006/relationships/slideLayout" Target="/ppt/slideLayouts/slideLayouta.xml" Id="R48983bf2f27142fc" /><Relationship Type="http://schemas.openxmlformats.org/officeDocument/2006/relationships/slideLayout" Target="/ppt/slideLayouts/slideLayoutb.xml" Id="Rceb88949505a4927" /><Relationship Type="http://schemas.openxmlformats.org/officeDocument/2006/relationships/theme" Target="/ppt/slideMasters/theme/theme.xml" Id="R0cb645bab5874238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6906640d052d4484"/>
    <p:sldLayoutId id="2147483650" r:id="Rcb6a1fb76d1c4e93"/>
    <p:sldLayoutId id="2147483651" r:id="R52d845aa7aaa4a0c"/>
    <p:sldLayoutId id="2147483652" r:id="Rb5158c34626a4231"/>
    <p:sldLayoutId id="2147483653" r:id="R961fda1afa604efe"/>
    <p:sldLayoutId id="2147483654" r:id="Re170600243aa4c64"/>
    <p:sldLayoutId id="2147483655" r:id="R0cc52557e1ca4948"/>
    <p:sldLayoutId id="2147483656" r:id="R8a74b466991f46c0"/>
    <p:sldLayoutId id="2147483657" r:id="Rd2633082481443f3"/>
    <p:sldLayoutId id="2147483658" r:id="R48983bf2f27142fc"/>
    <p:sldLayoutId id="2147483659" r:id="Rceb88949505a49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a1378822dc844345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Re38a424fd54d4bd8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525" row="1">
    <wetp:webextensionref xmlns:r="http://schemas.openxmlformats.org/officeDocument/2006/relationships" r:id="Re38a424fd54d4bd8"/>
  </wetp:taskpane>
</wetp:taskpanes>
</file>

<file path=ppt/webextensions/webextension.xml><?xml version="1.0" encoding="utf-8"?>
<we:webextension xmlns:r="http://schemas.openxmlformats.org/officeDocument/2006/relationships" xmlns:we="http://schemas.microsoft.com/office/webextensions/webextension/2010/11" id="{7fe5837e-2299-4872-89c6-3320560cdad7}">
  <we:reference id="b0c55b98-d1ca-4b5e-a8db-89dc84f0843b" version="1.0.0.0" store="developer" storeType="Registry"/>
  <we:alternateReferences/>
  <we:properties/>
  <we:bindings/>
  <we:snapshot xmlns:r="http://schemas.openxmlformats.org/officeDocument/2006/relationships"/>
</we:webextension>
</file>