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webextensions/taskpanes.xml" ContentType="application/vnd.ms-office.webextensiontaskpanes+xml"/>
  <Override PartName="/ppt/webextensions/webextension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518d0ef4deb4587" /><Relationship Type="http://schemas.microsoft.com/office/2011/relationships/webextensiontaskpanes" Target="/ppt/webextensions/taskpanes.xml" Id="Rd7077fabded941e9" /><Relationship Type="http://schemas.openxmlformats.org/package/2006/relationships/metadata/core-properties" Target="/package/services/metadata/core-properties/0edcbf7c0a5447d6a8d97cf233279502.psmdcp" Id="R9aa683a0b6904ad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7362e3f3483e4ac5"/>
  </p:sldMasterIdLst>
  <p:sldIdLst>
    <p:sldId id="256" r:id="R2d4560e51547460c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7378125aa9924012" /><Relationship Type="http://schemas.openxmlformats.org/officeDocument/2006/relationships/viewProps" Target="/ppt/viewProps.xml" Id="R8716d67ddfb34369" /><Relationship Type="http://schemas.openxmlformats.org/officeDocument/2006/relationships/tableStyles" Target="/ppt/tableStyles.xml" Id="Rdfa36677413847b3" /><Relationship Type="http://schemas.openxmlformats.org/officeDocument/2006/relationships/slideMaster" Target="/ppt/slideMasters/slideMaster.xml" Id="R7362e3f3483e4ac5" /><Relationship Type="http://schemas.openxmlformats.org/officeDocument/2006/relationships/theme" Target="/ppt/slideMasters/theme/theme.xml" Id="Rc599668089cb4830" /><Relationship Type="http://schemas.openxmlformats.org/officeDocument/2006/relationships/slide" Target="/ppt/slides/slide.xml" Id="R2d4560e51547460c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b758c97f07745ef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fbd22301f9c42fc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37c1ee96ce448a0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fb2dbd13d3443b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bb80c463e6f415a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d3b9293bbb24b2e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303254a248f4d5a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d1f88f145df4749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2a24079dc8f46ba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28b8da1c2484704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6cbc1b312a544d2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896becc39bf946c5" /><Relationship Type="http://schemas.openxmlformats.org/officeDocument/2006/relationships/slideLayout" Target="/ppt/slideLayouts/slideLayout2.xml" Id="R34ef9e6e773043a4" /><Relationship Type="http://schemas.openxmlformats.org/officeDocument/2006/relationships/slideLayout" Target="/ppt/slideLayouts/slideLayout3.xml" Id="Rd4adc54b87a242c4" /><Relationship Type="http://schemas.openxmlformats.org/officeDocument/2006/relationships/slideLayout" Target="/ppt/slideLayouts/slideLayout4.xml" Id="R5322d6836fcf421d" /><Relationship Type="http://schemas.openxmlformats.org/officeDocument/2006/relationships/slideLayout" Target="/ppt/slideLayouts/slideLayout5.xml" Id="Rd430b29d13d54965" /><Relationship Type="http://schemas.openxmlformats.org/officeDocument/2006/relationships/slideLayout" Target="/ppt/slideLayouts/slideLayout6.xml" Id="R121dfd9589314756" /><Relationship Type="http://schemas.openxmlformats.org/officeDocument/2006/relationships/slideLayout" Target="/ppt/slideLayouts/slideLayout7.xml" Id="R48f91d8c058c48a0" /><Relationship Type="http://schemas.openxmlformats.org/officeDocument/2006/relationships/slideLayout" Target="/ppt/slideLayouts/slideLayout8.xml" Id="R0b96eea180be4b80" /><Relationship Type="http://schemas.openxmlformats.org/officeDocument/2006/relationships/slideLayout" Target="/ppt/slideLayouts/slideLayout9.xml" Id="R9daf975bc1844cb1" /><Relationship Type="http://schemas.openxmlformats.org/officeDocument/2006/relationships/slideLayout" Target="/ppt/slideLayouts/slideLayouta.xml" Id="Rdc5dbbcf8ee84e2a" /><Relationship Type="http://schemas.openxmlformats.org/officeDocument/2006/relationships/slideLayout" Target="/ppt/slideLayouts/slideLayoutb.xml" Id="Rc4b5e3d3c92b43d1" /><Relationship Type="http://schemas.openxmlformats.org/officeDocument/2006/relationships/theme" Target="/ppt/slideMasters/theme/theme.xml" Id="R56be581325d14ffd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896becc39bf946c5"/>
    <p:sldLayoutId id="2147483650" r:id="R34ef9e6e773043a4"/>
    <p:sldLayoutId id="2147483651" r:id="Rd4adc54b87a242c4"/>
    <p:sldLayoutId id="2147483652" r:id="R5322d6836fcf421d"/>
    <p:sldLayoutId id="2147483653" r:id="Rd430b29d13d54965"/>
    <p:sldLayoutId id="2147483654" r:id="R121dfd9589314756"/>
    <p:sldLayoutId id="2147483655" r:id="R48f91d8c058c48a0"/>
    <p:sldLayoutId id="2147483656" r:id="R0b96eea180be4b80"/>
    <p:sldLayoutId id="2147483657" r:id="R9daf975bc1844cb1"/>
    <p:sldLayoutId id="2147483658" r:id="Rdc5dbbcf8ee84e2a"/>
    <p:sldLayoutId id="2147483659" r:id="Rc4b5e3d3c92b43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d507332fb4d24b1e" /></Relationships>
</file>

<file path=ppt/slides/slid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.xml" Id="R891eeaf2a7b14ecb" /></Relationships>
</file>

<file path=ppt/webextensions/taskpanes.xml><?xml version="1.0" encoding="utf-8"?>
<wetp:taskpanes xmlns:r="http://schemas.openxmlformats.org/officeDocument/2006/relationships" xmlns:wetp="http://schemas.microsoft.com/office/webextensions/taskpanes/2010/11">
  <wetp:taskpane dockstate="" visibility="1" width="350" row="1">
    <wetp:webextensionref xmlns:r="http://schemas.openxmlformats.org/officeDocument/2006/relationships" r:id="R891eeaf2a7b14ecb"/>
  </wetp:taskpane>
</wetp:taskpanes>
</file>

<file path=ppt/webextensions/webextension.xml><?xml version="1.0" encoding="utf-8"?>
<we:webextension xmlns:r="http://schemas.openxmlformats.org/officeDocument/2006/relationships" xmlns:we="http://schemas.microsoft.com/office/webextensions/webextension/2010/11" id="{ebb3f07d-cda6-4246-bde6-ecbdfdf88dd7}">
  <we:reference id="b0c55b98-d1ca-4b5e-a8db-89dc84f0843b" version="1.0.0.0" store="developer" storeType="Registry"/>
  <we:alternateReferences/>
  <we:properties/>
  <we:bindings/>
  <we:snapshot xmlns:r="http://schemas.openxmlformats.org/officeDocument/2006/relationships"/>
</we:webextension>
</file>