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91" autoAdjust="0"/>
  </p:normalViewPr>
  <p:slideViewPr>
    <p:cSldViewPr>
      <p:cViewPr varScale="1">
        <p:scale>
          <a:sx n="97" d="100"/>
          <a:sy n="97" d="100"/>
        </p:scale>
        <p:origin x="-13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F9D743F-7C85-4EEC-9C4E-400124DFB0D8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documentation/checked-binding.html" TargetMode="External"/><Relationship Id="rId2" Type="http://schemas.openxmlformats.org/officeDocument/2006/relationships/hyperlink" Target="http://knockoutjs.com/documentation/options-bind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nockoutjs.com/documentation/foreach-binding.html" TargetMode="External"/><Relationship Id="rId4" Type="http://schemas.openxmlformats.org/officeDocument/2006/relationships/hyperlink" Target="http://knockoutjs.com/documentation/visible-binding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tLBWY/15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ebbriggs/StateInf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Caleb Briggs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using an API with Knockout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Finding a city or zip</a:t>
            </a:r>
            <a:r>
              <a:rPr lang="en-US" baseline="0" dirty="0" smtClean="0"/>
              <a:t> code</a:t>
            </a:r>
            <a:r>
              <a:rPr lang="en-US" dirty="0" smtClean="0"/>
              <a:t> in</a:t>
            </a:r>
            <a:r>
              <a:rPr lang="en-US" baseline="0" dirty="0" smtClean="0"/>
              <a:t> the US and knowing its name, zip code, latitude/longitude and county its in</a:t>
            </a:r>
          </a:p>
          <a:p>
            <a:pPr lvl="0"/>
            <a:endParaRPr lang="en-US" baseline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free API from gomashup.com with an html page and </a:t>
            </a:r>
            <a:r>
              <a:rPr lang="en-US" dirty="0" err="1" smtClean="0"/>
              <a:t>javascript</a:t>
            </a:r>
            <a:r>
              <a:rPr lang="en-US" dirty="0" smtClean="0"/>
              <a:t> to accomplish this.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Data Bindings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Option</a:t>
            </a:r>
            <a:r>
              <a:rPr lang="en-US" baseline="0" dirty="0" smtClean="0">
                <a:hlinkClick r:id="rId2"/>
              </a:rPr>
              <a:t> Binding</a:t>
            </a:r>
            <a:endParaRPr lang="en-US" baseline="0" dirty="0" smtClean="0"/>
          </a:p>
          <a:p>
            <a:pPr lvl="1"/>
            <a:r>
              <a:rPr lang="en-US" baseline="0" dirty="0" smtClean="0">
                <a:hlinkClick r:id="rId3"/>
              </a:rPr>
              <a:t>Checked Binding</a:t>
            </a:r>
            <a:endParaRPr lang="en-US" baseline="0" dirty="0" smtClean="0"/>
          </a:p>
          <a:p>
            <a:pPr lvl="1"/>
            <a:r>
              <a:rPr lang="en-US" dirty="0" smtClean="0">
                <a:hlinkClick r:id="rId4"/>
              </a:rPr>
              <a:t>Visible </a:t>
            </a:r>
            <a:r>
              <a:rPr lang="en-US" dirty="0" smtClean="0">
                <a:hlinkClick r:id="rId4"/>
              </a:rPr>
              <a:t>Binding</a:t>
            </a:r>
            <a:endParaRPr lang="en-US" dirty="0" smtClean="0"/>
          </a:p>
          <a:p>
            <a:pPr lvl="1"/>
            <a:r>
              <a:rPr lang="en-US" baseline="0" dirty="0" smtClean="0">
                <a:hlinkClick r:id="rId5"/>
              </a:rPr>
              <a:t>For Each Binding</a:t>
            </a:r>
            <a:endParaRPr lang="en-US" baseline="0" dirty="0" smtClean="0"/>
          </a:p>
          <a:p>
            <a:r>
              <a:rPr lang="en-US" dirty="0" smtClean="0"/>
              <a:t>Subscriptions</a:t>
            </a:r>
          </a:p>
          <a:p>
            <a:pPr lvl="1"/>
            <a:r>
              <a:rPr lang="en-US" dirty="0" smtClean="0"/>
              <a:t>Subscribing to a value can ensure that when a value on the page changes we can update other values that depend on the value that you are subscribed to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2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</a:t>
            </a:r>
            <a:r>
              <a:rPr lang="en-US" dirty="0" smtClean="0">
                <a:hlinkClick r:id="rId2"/>
              </a:rPr>
              <a:t>http://jsfiddle.net/tLBWY/15/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Code Teaser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down my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  <a:r>
              <a:rPr lang="en-US" baseline="0" dirty="0" smtClean="0"/>
              <a:t> with an example of this </a:t>
            </a:r>
            <a:r>
              <a:rPr lang="en-US" baseline="0" dirty="0" smtClean="0">
                <a:hlinkClick r:id="rId2"/>
              </a:rPr>
              <a:t>here</a:t>
            </a:r>
            <a:endParaRPr lang="en-US" baseline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to the real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29</TotalTime>
  <Words>118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JavaScript using an API with Knockout </vt:lpstr>
      <vt:lpstr>Problem</vt:lpstr>
      <vt:lpstr>Solution</vt:lpstr>
      <vt:lpstr>Knockout Basics</vt:lpstr>
      <vt:lpstr>Code Teaser</vt:lpstr>
      <vt:lpstr>Now to the real codes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using an API with Knockout</dc:title>
  <dc:creator>Caleb Briggs</dc:creator>
  <cp:lastModifiedBy>Caleb Briggs</cp:lastModifiedBy>
  <cp:revision>8</cp:revision>
  <dcterms:created xsi:type="dcterms:W3CDTF">2012-01-23T20:57:04Z</dcterms:created>
  <dcterms:modified xsi:type="dcterms:W3CDTF">2012-01-24T15:02:50Z</dcterms:modified>
</cp:coreProperties>
</file>