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2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2AE6-E0DA-4EAF-922E-5FC2D78BCD0B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DB7-AA36-404F-8FF1-7E533D1691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2AE6-E0DA-4EAF-922E-5FC2D78BCD0B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DB7-AA36-404F-8FF1-7E533D1691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2AE6-E0DA-4EAF-922E-5FC2D78BCD0B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DB7-AA36-404F-8FF1-7E533D1691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2AE6-E0DA-4EAF-922E-5FC2D78BCD0B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DB7-AA36-404F-8FF1-7E533D1691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2AE6-E0DA-4EAF-922E-5FC2D78BCD0B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DB7-AA36-404F-8FF1-7E533D1691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2AE6-E0DA-4EAF-922E-5FC2D78BCD0B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DB7-AA36-404F-8FF1-7E533D1691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2AE6-E0DA-4EAF-922E-5FC2D78BCD0B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DB7-AA36-404F-8FF1-7E533D1691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2AE6-E0DA-4EAF-922E-5FC2D78BCD0B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DB7-AA36-404F-8FF1-7E533D1691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2AE6-E0DA-4EAF-922E-5FC2D78BCD0B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DB7-AA36-404F-8FF1-7E533D1691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2AE6-E0DA-4EAF-922E-5FC2D78BCD0B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DB7-AA36-404F-8FF1-7E533D1691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2AE6-E0DA-4EAF-922E-5FC2D78BCD0B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DB7-AA36-404F-8FF1-7E533D1691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92AE6-E0DA-4EAF-922E-5FC2D78BCD0B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60DB7-AA36-404F-8FF1-7E533D1691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Caleb</dc:creator>
  <cp:lastModifiedBy>Caleb</cp:lastModifiedBy>
  <cp:revision>1</cp:revision>
  <dcterms:created xsi:type="dcterms:W3CDTF">2014-07-01T17:18:53Z</dcterms:created>
  <dcterms:modified xsi:type="dcterms:W3CDTF">2014-07-01T17:19:33Z</dcterms:modified>
</cp:coreProperties>
</file>