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7" r:id="rId2"/>
    <p:sldId id="358" r:id="rId3"/>
    <p:sldId id="362" r:id="rId4"/>
    <p:sldId id="360" r:id="rId5"/>
    <p:sldId id="361" r:id="rId6"/>
    <p:sldId id="3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41" d="100"/>
          <a:sy n="41" d="100"/>
        </p:scale>
        <p:origin x="168" y="5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35360" y="211138"/>
            <a:ext cx="115928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335360" y="1143061"/>
            <a:ext cx="1159284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487087"/>
            <a:ext cx="91440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Hymn </a:t>
            </a:r>
            <a:r>
              <a:rPr lang="zh-TW" alt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4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</a:t>
            </a:r>
            <a:r>
              <a:rPr lang="en-US" altLang="en-US" sz="2900" dirty="0">
                <a:solidFill>
                  <a:srgbClr val="FFFF99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35359" y="2636912"/>
            <a:ext cx="468044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44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335360" y="3482146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516085" y="4201840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6204446" y="3728258"/>
            <a:ext cx="54714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3D5A9-8002-4946-8AAB-89E5571D684C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FD7E944A-711C-41E4-8491-C9050896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CAB9F7E6-2E50-4266-AC18-5A7B26BAC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8" name="Picture 2" descr="Custom No Mobile Phones Sign | The Sign Shed">
              <a:extLst>
                <a:ext uri="{FF2B5EF4-FFF2-40B4-BE49-F238E27FC236}">
                  <a16:creationId xmlns:a16="http://schemas.microsoft.com/office/drawing/2014/main" id="{198AE553-A78B-4238-8954-5B5301A1B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 (</a:t>
            </a:r>
            <a:r>
              <a:rPr lang="en-GB" dirty="0" err="1">
                <a:latin typeface="Century Gothic" panose="020B0502020202020204" pitchFamily="34" charset="0"/>
              </a:rPr>
              <a:t>Streamelements</a:t>
            </a:r>
            <a:r>
              <a:rPr lang="en-GB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23392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FC0DC-54B3-4412-B6AE-526721ED8741}"/>
              </a:ext>
            </a:extLst>
          </p:cNvPr>
          <p:cNvSpPr txBox="1"/>
          <p:nvPr/>
        </p:nvSpPr>
        <p:spPr>
          <a:xfrm>
            <a:off x="5951984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0D6C36-748A-4206-AE63-8E2CE72D6360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477ACD59-8BFC-4C4F-A03C-2734A0DDE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B3226B90-A60E-4858-9843-992A1A218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7" name="Picture 2" descr="Custom No Mobile Phones Sign | The Sign Shed">
              <a:extLst>
                <a:ext uri="{FF2B5EF4-FFF2-40B4-BE49-F238E27FC236}">
                  <a16:creationId xmlns:a16="http://schemas.microsoft.com/office/drawing/2014/main" id="{118396B3-35BF-481E-B54E-C6514DEC05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211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</vt:lpstr>
      <vt:lpstr>Prayer Requests (Streamelements)</vt:lpstr>
      <vt:lpstr>Announcements</vt:lpstr>
      <vt:lpstr>Holy Communion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124</cp:revision>
  <dcterms:created xsi:type="dcterms:W3CDTF">2004-10-30T13:20:40Z</dcterms:created>
  <dcterms:modified xsi:type="dcterms:W3CDTF">2021-10-25T12:55:03Z</dcterms:modified>
</cp:coreProperties>
</file>