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5400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5EF65-39D7-40FC-A8CE-1178C47C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209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117</cp:revision>
  <dcterms:created xsi:type="dcterms:W3CDTF">2004-10-30T13:20:40Z</dcterms:created>
  <dcterms:modified xsi:type="dcterms:W3CDTF">2021-10-20T21:53:52Z</dcterms:modified>
</cp:coreProperties>
</file>