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60" r:id="rId4"/>
    <p:sldId id="361" r:id="rId5"/>
    <p:sldId id="3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65" d="100"/>
          <a:sy n="65" d="100"/>
        </p:scale>
        <p:origin x="96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8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3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2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9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3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114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569" y="1143063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0" y="2743761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6574" y="3356997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23528" y="2782674"/>
            <a:ext cx="3744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324542" y="3482145"/>
            <a:ext cx="381635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-324469" y="4201840"/>
            <a:ext cx="381635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4067946" y="3728260"/>
            <a:ext cx="43926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727" y="6246421"/>
            <a:ext cx="4464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7E944A-711C-41E4-8491-C905089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AB9F7E6-2E50-4266-AC18-5A7B26BA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2" descr="Custom No Mobile Phones Sign | The Sign Shed">
            <a:extLst>
              <a:ext uri="{FF2B5EF4-FFF2-40B4-BE49-F238E27FC236}">
                <a16:creationId xmlns:a16="http://schemas.microsoft.com/office/drawing/2014/main" id="{198AE553-A78B-4238-8954-5B5301A1B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" y="597316"/>
            <a:ext cx="9143999" cy="64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1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FB5C977-A0C6-4AD0-A3E2-50469958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9B9F7A55-A3DF-4026-A8E6-E29DDCFE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2" descr="Custom No Mobile Phones Sign | The Sign Shed">
            <a:extLst>
              <a:ext uri="{FF2B5EF4-FFF2-40B4-BE49-F238E27FC236}">
                <a16:creationId xmlns:a16="http://schemas.microsoft.com/office/drawing/2014/main" id="{A11A0B15-B5D6-4DCE-A2EC-9FD7B5251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7316"/>
            <a:ext cx="9144000" cy="64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96" y="165267"/>
            <a:ext cx="696101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985E19E-5E75-4B70-B876-FBD9207D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9F5DB9D-F5DF-428A-A391-61CF9584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659EC883-578A-43C7-ADBC-296DCE1F4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985E19E-5E75-4B70-B876-FBD9207D3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9F5DB9D-F5DF-428A-A391-61CF9584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659EC883-578A-43C7-ADBC-296DCE1F4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18D6DFE5-236E-49F0-A2B7-8F2FEBFF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93" y="246237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3D7F5-D6D7-4D5D-8150-807034C286CD}"/>
              </a:ext>
            </a:extLst>
          </p:cNvPr>
          <p:cNvSpPr txBox="1"/>
          <p:nvPr/>
        </p:nvSpPr>
        <p:spPr>
          <a:xfrm>
            <a:off x="179436" y="1653496"/>
            <a:ext cx="4608587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5918E-FD18-4A05-994E-888C9B303265}"/>
              </a:ext>
            </a:extLst>
          </p:cNvPr>
          <p:cNvSpPr txBox="1"/>
          <p:nvPr/>
        </p:nvSpPr>
        <p:spPr>
          <a:xfrm>
            <a:off x="4572000" y="1653496"/>
            <a:ext cx="3888432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0200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6445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84584" y="116633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E7C9989-F736-469B-B6E0-D5C0884D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107922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C89997A-6CC6-4B2D-BB18-B88086E7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369861"/>
            <a:ext cx="36723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2" descr="Custom No Mobile Phones Sign | The Sign Shed">
            <a:extLst>
              <a:ext uri="{FF2B5EF4-FFF2-40B4-BE49-F238E27FC236}">
                <a16:creationId xmlns:a16="http://schemas.microsoft.com/office/drawing/2014/main" id="{8151BCD2-BC62-411B-881C-57E67AD0C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179437" y="614463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204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Roboto</vt:lpstr>
      <vt:lpstr>Saturday Service Template</vt:lpstr>
      <vt:lpstr>Service/Hymnal</vt:lpstr>
      <vt:lpstr>Prayer Requests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107</cp:revision>
  <dcterms:created xsi:type="dcterms:W3CDTF">2004-10-30T13:20:40Z</dcterms:created>
  <dcterms:modified xsi:type="dcterms:W3CDTF">2021-10-18T15:53:09Z</dcterms:modified>
</cp:coreProperties>
</file>