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39" d="100"/>
          <a:sy n="39" d="100"/>
        </p:scale>
        <p:origin x="132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192571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03862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385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193</cp:revision>
  <dcterms:created xsi:type="dcterms:W3CDTF">2004-10-30T13:20:40Z</dcterms:created>
  <dcterms:modified xsi:type="dcterms:W3CDTF">2022-05-26T09:06:33Z</dcterms:modified>
</cp:coreProperties>
</file>