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357" r:id="rId2"/>
    <p:sldId id="358" r:id="rId3"/>
    <p:sldId id="362" r:id="rId4"/>
    <p:sldId id="360" r:id="rId5"/>
    <p:sldId id="361" r:id="rId6"/>
    <p:sldId id="3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55" d="100"/>
          <a:sy n="55" d="100"/>
        </p:scale>
        <p:origin x="138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335360" y="211138"/>
            <a:ext cx="1159284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335360" y="1143061"/>
            <a:ext cx="1159284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743760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Hymn </a:t>
            </a:r>
            <a:r>
              <a:rPr lang="zh-TW" altLang="en-US" sz="36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36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46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29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</a:t>
            </a:r>
            <a:r>
              <a:rPr lang="en-US" altLang="en-US" sz="2900" dirty="0">
                <a:solidFill>
                  <a:srgbClr val="FFFF99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335359" y="2636912"/>
            <a:ext cx="468044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44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44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335360" y="3482146"/>
            <a:ext cx="46804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0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516086" y="4201840"/>
            <a:ext cx="44997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40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591944" y="3728258"/>
            <a:ext cx="60839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62692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ServiceType</a:t>
            </a:r>
            <a:endParaRPr lang="en-US" altLang="zh-CN" sz="2000" b="1" dirty="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D3D5A9-8002-4946-8AAB-89E5571D684C}"/>
              </a:ext>
            </a:extLst>
          </p:cNvPr>
          <p:cNvGrpSpPr/>
          <p:nvPr/>
        </p:nvGrpSpPr>
        <p:grpSpPr>
          <a:xfrm>
            <a:off x="335360" y="6165304"/>
            <a:ext cx="4104456" cy="538937"/>
            <a:chOff x="335360" y="6165304"/>
            <a:chExt cx="4104456" cy="538937"/>
          </a:xfrm>
        </p:grpSpPr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FD7E944A-711C-41E4-8491-C90508960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165304"/>
              <a:ext cx="2736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bg1"/>
                  </a:solidFill>
                  <a:latin typeface="+mn-lt"/>
                  <a:ea typeface="金梅新中楷全字體" panose="02010509060101010101" pitchFamily="49" charset="-120"/>
                </a:rPr>
                <a:t>請 關 您 的 手 提 電 話 </a:t>
              </a: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CAB9F7E6-2E50-4266-AC18-5A7B26BAC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427242"/>
              <a:ext cx="367233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SWITCH OFF YOUR MOBILE PHONE</a:t>
              </a:r>
              <a:endParaRPr lang="en-US" altLang="en-US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8" name="Picture 2" descr="Custom No Mobile Phones Sign | The Sign Shed">
              <a:extLst>
                <a:ext uri="{FF2B5EF4-FFF2-40B4-BE49-F238E27FC236}">
                  <a16:creationId xmlns:a16="http://schemas.microsoft.com/office/drawing/2014/main" id="{198AE553-A78B-4238-8954-5B5301A1BD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" t="11250" r="71169" b="12911"/>
            <a:stretch/>
          </p:blipFill>
          <p:spPr bwMode="auto">
            <a:xfrm>
              <a:off x="335360" y="6202015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97314"/>
            <a:ext cx="9143999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5F6359B-EDA7-4B4D-903A-22796AF5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4F2342DD-2BD5-48A1-AD38-7EE43180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2" descr="Custom No Mobile Phones Sign | The Sign Shed">
            <a:extLst>
              <a:ext uri="{FF2B5EF4-FFF2-40B4-BE49-F238E27FC236}">
                <a16:creationId xmlns:a16="http://schemas.microsoft.com/office/drawing/2014/main" id="{69B74F00-D138-4D1A-BB3A-FF6169EDC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 (</a:t>
            </a:r>
            <a:r>
              <a:rPr lang="en-GB" dirty="0" err="1">
                <a:latin typeface="Century Gothic" panose="020B0502020202020204" pitchFamily="34" charset="0"/>
              </a:rPr>
              <a:t>Streamelements</a:t>
            </a:r>
            <a:r>
              <a:rPr lang="en-GB" dirty="0"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C0A171-41D3-4538-A3AA-95F4377BCA8B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35164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67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 </a:t>
            </a:r>
            <a:r>
              <a:rPr lang="ja-JP" altLang="en-US" sz="3200" b="1" i="0" u="sng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聖餐典禮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23392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Bread: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FC0DC-54B3-4412-B6AE-526721ED8741}"/>
              </a:ext>
            </a:extLst>
          </p:cNvPr>
          <p:cNvSpPr txBox="1"/>
          <p:nvPr/>
        </p:nvSpPr>
        <p:spPr>
          <a:xfrm>
            <a:off x="5951984" y="1418731"/>
            <a:ext cx="5616624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Cup:</a:t>
            </a:r>
          </a:p>
        </p:txBody>
      </p: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Begin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Hallelujah in the name of Jesus Christ I pray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開始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 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哈利路亞奉主耶穌聖名禱告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During :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 Hallelujah praise the Lord Jesus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中間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哈利路亞讚美主耶穌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Amen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結束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阿們</a:t>
            </a:r>
            <a:endParaRPr lang="en-GB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16632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</a:t>
            </a:r>
            <a:endParaRPr lang="en-GB" sz="2800" dirty="0">
              <a:latin typeface="Century Gothic" panose="020B050202020202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95CA427C-F5C8-4A7C-B9BD-B79C02C03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B2DE150A-3568-4054-96DD-D8330B5C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2" descr="Custom No Mobile Phones Sign | The Sign Shed">
            <a:extLst>
              <a:ext uri="{FF2B5EF4-FFF2-40B4-BE49-F238E27FC236}">
                <a16:creationId xmlns:a16="http://schemas.microsoft.com/office/drawing/2014/main" id="{EDDDC766-0B69-4B94-B4A1-534F4DEA9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</TotalTime>
  <Words>211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Century Gothic</vt:lpstr>
      <vt:lpstr>Roboto</vt:lpstr>
      <vt:lpstr>金梅新中楷全字體</vt:lpstr>
      <vt:lpstr>Saturday Service Template</vt:lpstr>
      <vt:lpstr>Service/Hymnal</vt:lpstr>
      <vt:lpstr>Prayer Requests</vt:lpstr>
      <vt:lpstr>Prayer Requests (Streamelements)</vt:lpstr>
      <vt:lpstr>Announcements</vt:lpstr>
      <vt:lpstr>Holy Communion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122</cp:revision>
  <dcterms:created xsi:type="dcterms:W3CDTF">2004-10-30T13:20:40Z</dcterms:created>
  <dcterms:modified xsi:type="dcterms:W3CDTF">2021-10-21T18:02:05Z</dcterms:modified>
</cp:coreProperties>
</file>