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57" r:id="rId2"/>
    <p:sldId id="358" r:id="rId3"/>
    <p:sldId id="360" r:id="rId4"/>
    <p:sldId id="3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524000" y="211138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530569" y="1143061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Book Antiqua" panose="02040602050305030304" pitchFamily="18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1847528" y="2782670"/>
            <a:ext cx="3744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9456" y="3482146"/>
            <a:ext cx="38163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199530" y="4201840"/>
            <a:ext cx="3816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4392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D7E944A-711C-41E4-8491-C905089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CAB9F7E6-2E50-4266-AC18-5A7B26BAC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" name="Picture 2" descr="Custom No Mobile Phones Sign | The Sign Shed">
            <a:extLst>
              <a:ext uri="{FF2B5EF4-FFF2-40B4-BE49-F238E27FC236}">
                <a16:creationId xmlns:a16="http://schemas.microsoft.com/office/drawing/2014/main" id="{198AE553-A78B-4238-8954-5B5301A1B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4921224" y="274638"/>
            <a:ext cx="8507412" cy="1498600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How to Pray</a:t>
            </a:r>
            <a:endParaRPr lang="en-GB" altLang="en-US" sz="2800" b="1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</a:rPr>
            </a:br>
            <a:r>
              <a:rPr lang="zh-TW" altLang="en-US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----------------------------------------------</a:t>
            </a:r>
            <a:endParaRPr lang="en-GB" sz="2800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178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Calibri Light</vt:lpstr>
      <vt:lpstr>金梅新中楷全字體</vt:lpstr>
      <vt:lpstr>Saturday Service Template</vt:lpstr>
      <vt:lpstr>Service/Hymnal</vt:lpstr>
      <vt:lpstr>Prayer Requests</vt:lpstr>
      <vt:lpstr>Announcements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104</cp:revision>
  <dcterms:created xsi:type="dcterms:W3CDTF">2004-10-30T13:20:40Z</dcterms:created>
  <dcterms:modified xsi:type="dcterms:W3CDTF">2021-10-17T16:44:32Z</dcterms:modified>
</cp:coreProperties>
</file>