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7" r:id="rId2"/>
    <p:sldId id="358" r:id="rId3"/>
    <p:sldId id="360" r:id="rId4"/>
    <p:sldId id="35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2" d="100"/>
          <a:sy n="52" d="100"/>
        </p:scale>
        <p:origin x="25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E8CAA-18FA-47F0-A903-DBA212225F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015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B1BF5-7F05-43D6-816A-1CAF3D91C8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03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0E9F7-B025-4E75-8161-7B9BB6CE3A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86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D4FE7-66FC-4EAD-B051-86F08BA7F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96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81109-D7DB-4605-90E7-BF73684C3B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32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E3ED6-941F-4122-AA94-97EEE2B1BA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2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21FBF-A201-41E1-BFDA-270B35ABCA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15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7E63A-C6D2-4298-AD56-DEB9EE8BB7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6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E6825-00B2-4D57-AF0E-1DD6E59F4B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18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A0DFB-2568-4CE3-9D53-BA939A883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59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95AEE-0AC1-4B14-9A38-BE0B454F25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86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C7EB2C2-AF41-4387-8320-1B1255123C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11138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dirty="0" smtClean="0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English</a:t>
            </a:r>
            <a:endParaRPr lang="en-US" altLang="zh-CN" sz="5400" dirty="0">
              <a:solidFill>
                <a:schemeClr val="bg1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6569" y="114306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dirty="0" smtClean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  <a:endParaRPr lang="en-US" altLang="zh-CN" sz="6000" dirty="0">
              <a:solidFill>
                <a:schemeClr val="bg1"/>
              </a:solidFill>
              <a:latin typeface="金梅新中楷全字體" panose="02010509060101010101" pitchFamily="49" charset="-120"/>
              <a:ea typeface="金梅新中楷全字體" panose="02010509060101010101" pitchFamily="49" charset="-120"/>
            </a:endParaRP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0" y="274376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solidFill>
                  <a:schemeClr val="bg1"/>
                </a:solidFill>
                <a:latin typeface="Book Antiqua" panose="02040602050305030304" pitchFamily="18" charset="0"/>
              </a:rPr>
              <a:t>Hymn</a:t>
            </a:r>
            <a:r>
              <a:rPr lang="en-GB" alt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詩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6569" y="3356992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Hymn No</a:t>
            </a:r>
            <a:r>
              <a:rPr lang="en-US" altLang="en-US" sz="2900" dirty="0" smtClean="0">
                <a:solidFill>
                  <a:srgbClr val="FFFF99"/>
                </a:solidFill>
                <a:latin typeface="Book Antiqua" panose="02040602050305030304" pitchFamily="18" charset="0"/>
              </a:rPr>
              <a:t>.</a:t>
            </a:r>
            <a:endParaRPr lang="en-US" altLang="en-US" sz="2900" dirty="0">
              <a:solidFill>
                <a:srgbClr val="FFFF99"/>
              </a:solidFill>
              <a:latin typeface="Book Antiqua" panose="02040602050305030304" pitchFamily="18" charset="0"/>
            </a:endParaRP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23528" y="2782669"/>
            <a:ext cx="37444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solidFill>
                  <a:schemeClr val="bg1"/>
                </a:solidFill>
                <a:latin typeface="Book Antiqua" panose="02040602050305030304" pitchFamily="18" charset="0"/>
              </a:rPr>
              <a:t>Bible Verse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-324544" y="3482146"/>
            <a:ext cx="38163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English Book</a:t>
            </a:r>
            <a:endParaRPr lang="en-US" altLang="en-US" sz="33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-324470" y="4201839"/>
            <a:ext cx="38163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 smtClean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  <a:endParaRPr lang="en-US" altLang="en-US" sz="3300" dirty="0">
              <a:solidFill>
                <a:schemeClr val="bg1"/>
              </a:solidFill>
              <a:latin typeface="金梅新中楷全字體" panose="02010509060101010101" pitchFamily="49" charset="-120"/>
              <a:ea typeface="金梅新中楷全字體" panose="02010509060101010101" pitchFamily="49" charset="-120"/>
            </a:endParaRP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4067944" y="3728258"/>
            <a:ext cx="43926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 smtClean="0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Chapter &amp; Verse</a:t>
            </a:r>
            <a:endParaRPr lang="en-US" altLang="zh-CN" sz="4400" dirty="0">
              <a:solidFill>
                <a:schemeClr val="bg1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4572000" y="6381750"/>
            <a:ext cx="44640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600" b="1" dirty="0" err="1" smtClean="0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ServiceType</a:t>
            </a:r>
            <a:endParaRPr lang="en-US" altLang="zh-CN" sz="1600" b="1" dirty="0">
              <a:solidFill>
                <a:schemeClr val="bg1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344075" name="Text Box 11"/>
          <p:cNvSpPr txBox="1">
            <a:spLocks noChangeArrowheads="1"/>
          </p:cNvSpPr>
          <p:nvPr/>
        </p:nvSpPr>
        <p:spPr bwMode="auto">
          <a:xfrm>
            <a:off x="755650" y="6200601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+mn-lt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344076" name="Text Box 12"/>
          <p:cNvSpPr txBox="1">
            <a:spLocks noChangeArrowheads="1"/>
          </p:cNvSpPr>
          <p:nvPr/>
        </p:nvSpPr>
        <p:spPr bwMode="auto">
          <a:xfrm>
            <a:off x="755650" y="6462538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+mn-lt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44077" name="Picture 13" descr="Switch Off Mobile Ph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5" t="27791" r="33560" b="29353"/>
          <a:stretch>
            <a:fillRect/>
          </a:stretch>
        </p:blipFill>
        <p:spPr bwMode="auto">
          <a:xfrm>
            <a:off x="179388" y="6237312"/>
            <a:ext cx="504825" cy="4683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 smtClean="0"/>
              <a:t>Service/Hymnal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0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True Jesus Church Centenary (1917 - 2017)</a:t>
            </a:r>
          </a:p>
          <a:p>
            <a:pPr algn="ctr"/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Theme : Increase The Nation , Expand All The Borders</a:t>
            </a:r>
          </a:p>
          <a:p>
            <a:pPr algn="ctr"/>
            <a:r>
              <a:rPr lang="zh-TW" altLang="en-US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真耶穌教會傳 教百年 </a:t>
            </a:r>
            <a:r>
              <a:rPr lang="en-US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(1917 - 2017)</a:t>
            </a:r>
          </a:p>
          <a:p>
            <a:pPr algn="ctr"/>
            <a:r>
              <a:rPr lang="zh-TW" altLang="en-US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主題 </a:t>
            </a:r>
            <a:r>
              <a:rPr lang="en-US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: </a:t>
            </a:r>
            <a:r>
              <a:rPr lang="zh-TW" altLang="en-US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增添國民 </a:t>
            </a:r>
            <a:r>
              <a:rPr lang="en-US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, </a:t>
            </a:r>
            <a:r>
              <a:rPr lang="zh-TW" altLang="en-US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擴張四境</a:t>
            </a:r>
            <a:endParaRPr lang="en-GB" altLang="zh-TW" sz="2200" b="1" dirty="0">
              <a:solidFill>
                <a:schemeClr val="bg1"/>
              </a:solidFill>
              <a:latin typeface="Book Antiqua" panose="02040602050305030304" pitchFamily="18" charset="0"/>
              <a:ea typeface="金梅新中楷全字體" panose="02010509060101010101" pitchFamily="49" charset="-120"/>
            </a:endParaRPr>
          </a:p>
          <a:p>
            <a:pPr algn="ctr"/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------------------------------------------------------------------------------------------------</a:t>
            </a:r>
          </a:p>
          <a:p>
            <a:pPr algn="ctr"/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Thanksgiving Service – Manchester Prayer House 29</a:t>
            </a:r>
            <a:r>
              <a:rPr lang="en-GB" altLang="zh-TW" sz="2200" b="1" baseline="30000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th</a:t>
            </a:r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 May 2017</a:t>
            </a:r>
          </a:p>
          <a:p>
            <a:pPr algn="ctr"/>
            <a:r>
              <a:rPr lang="zh-TW" altLang="en-US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感</a:t>
            </a:r>
            <a:r>
              <a:rPr lang="zh-CN" altLang="en-US" sz="2200" b="1" dirty="0">
                <a:solidFill>
                  <a:srgbClr val="FFFFFF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恩</a:t>
            </a:r>
            <a:r>
              <a:rPr lang="zh-TW" altLang="en-US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聚會 </a:t>
            </a:r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曼城聚會點 </a:t>
            </a:r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五月二十九日</a:t>
            </a:r>
            <a:endParaRPr lang="en-GB" altLang="zh-TW" sz="2200" b="1" dirty="0">
              <a:solidFill>
                <a:schemeClr val="bg1"/>
              </a:solidFill>
              <a:latin typeface="Book Antiqua" panose="02040602050305030304" pitchFamily="18" charset="0"/>
              <a:ea typeface="金梅新中楷全字體" panose="02010509060101010101" pitchFamily="49" charset="-120"/>
            </a:endParaRPr>
          </a:p>
          <a:p>
            <a:pPr algn="ctr"/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------------------------------------------------------------------------------------------------National Evergreen Fellowship – Newcastle Church 12</a:t>
            </a:r>
            <a:r>
              <a:rPr lang="en-GB" altLang="zh-TW" sz="2200" b="1" baseline="30000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th</a:t>
            </a:r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 June</a:t>
            </a:r>
          </a:p>
          <a:p>
            <a:pPr algn="ctr">
              <a:buFontTx/>
              <a:buNone/>
            </a:pPr>
            <a:r>
              <a:rPr lang="zh-TW" altLang="en-US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全國長青團契 </a:t>
            </a:r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紐卡素教會</a:t>
            </a:r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 - </a:t>
            </a:r>
            <a:r>
              <a:rPr lang="zh-TW" altLang="en-US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六月十二日</a:t>
            </a:r>
            <a:endParaRPr lang="en-GB" altLang="zh-TW" sz="2200" b="1" dirty="0">
              <a:solidFill>
                <a:schemeClr val="bg1"/>
              </a:solidFill>
              <a:latin typeface="Book Antiqua" panose="02040602050305030304" pitchFamily="18" charset="0"/>
              <a:ea typeface="金梅新中楷全字體" panose="02010509060101010101" pitchFamily="49" charset="-120"/>
            </a:endParaRPr>
          </a:p>
          <a:p>
            <a:pPr algn="ctr"/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------------------------------------------------------------------------------------------------27</a:t>
            </a:r>
            <a:r>
              <a:rPr lang="en-GB" altLang="zh-TW" sz="2200" b="1" baseline="30000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th</a:t>
            </a:r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 National Sisters Fellowship – Edinburgh Church – 19</a:t>
            </a:r>
            <a:r>
              <a:rPr lang="en-GB" altLang="zh-TW" sz="2200" b="1" baseline="30000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th</a:t>
            </a:r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 – 20</a:t>
            </a:r>
            <a:r>
              <a:rPr lang="en-GB" altLang="zh-TW" sz="2200" b="1" baseline="30000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th</a:t>
            </a:r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 June</a:t>
            </a:r>
            <a:endParaRPr lang="en-GB" altLang="zh-TW" sz="2200" b="1" baseline="30000" dirty="0">
              <a:solidFill>
                <a:schemeClr val="bg1"/>
              </a:solidFill>
              <a:latin typeface="Book Antiqua" panose="02040602050305030304" pitchFamily="18" charset="0"/>
              <a:ea typeface="金梅新中楷全字體" panose="02010509060101010101" pitchFamily="49" charset="-120"/>
            </a:endParaRPr>
          </a:p>
          <a:p>
            <a:pPr algn="ctr"/>
            <a:r>
              <a:rPr lang="zh-TW" altLang="en-US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第廿七屆全國姊妹靈修會 </a:t>
            </a:r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愛丁堡教會 </a:t>
            </a:r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六月十九至二十日</a:t>
            </a:r>
            <a:endParaRPr lang="en-GB" altLang="zh-TW" sz="2200" b="1" dirty="0">
              <a:solidFill>
                <a:schemeClr val="bg1"/>
              </a:solidFill>
              <a:latin typeface="Book Antiqua" panose="02040602050305030304" pitchFamily="18" charset="0"/>
              <a:ea typeface="金梅新中楷全字體" panose="02010509060101010101" pitchFamily="49" charset="-120"/>
            </a:endParaRPr>
          </a:p>
          <a:p>
            <a:pPr algn="ctr"/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------------------------------------------------------------------------------------------------Literary Ministry Seminar – 17</a:t>
            </a:r>
            <a:r>
              <a:rPr lang="en-GB" altLang="zh-TW" sz="2200" b="1" baseline="30000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th</a:t>
            </a:r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 – 20</a:t>
            </a:r>
            <a:r>
              <a:rPr lang="en-GB" altLang="zh-TW" sz="2200" b="1" baseline="30000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th</a:t>
            </a:r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 June</a:t>
            </a:r>
          </a:p>
          <a:p>
            <a:pPr algn="ctr"/>
            <a:r>
              <a:rPr lang="zh-TW" altLang="en-US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聯總文宣講習會 </a:t>
            </a:r>
            <a:r>
              <a:rPr lang="en-GB" altLang="zh-TW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22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六月十七至二十日</a:t>
            </a:r>
            <a:endParaRPr lang="en-GB" altLang="zh-TW" sz="2200" b="1" dirty="0">
              <a:solidFill>
                <a:schemeClr val="bg1"/>
              </a:solidFill>
              <a:latin typeface="Book Antiqua" panose="02040602050305030304" pitchFamily="18" charset="0"/>
              <a:ea typeface="金梅新中楷全字體" panose="02010509060101010101" pitchFamily="49" charset="-120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091492" y="44624"/>
            <a:ext cx="696101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4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Prayer Requests And Notices </a:t>
            </a:r>
            <a:r>
              <a:rPr lang="en-GB" altLang="en-US" sz="24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- </a:t>
            </a:r>
            <a:r>
              <a:rPr lang="zh-TW" altLang="en-US" sz="24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代禱與佈告</a:t>
            </a:r>
            <a:endParaRPr lang="en-GB" altLang="zh-TW" sz="2400" b="1" u="sng" dirty="0">
              <a:solidFill>
                <a:schemeClr val="bg1"/>
              </a:solidFill>
              <a:latin typeface="金梅新中楷全字體" panose="02010509060101010101" pitchFamily="49" charset="-120"/>
              <a:ea typeface="金梅新中楷全字體" panose="02010509060101010101" pitchFamily="49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 smtClean="0"/>
              <a:t>Prayer Requests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zh-TW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True Jesus Church Centenary (1917 - 2017)</a:t>
            </a:r>
          </a:p>
          <a:p>
            <a:pPr algn="ctr"/>
            <a:r>
              <a:rPr lang="en-GB" altLang="zh-TW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Theme : Increase The Nation , Expand All The Borders</a:t>
            </a: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真耶穌教會傳 教百年 </a:t>
            </a:r>
            <a:r>
              <a:rPr lang="en-US" altLang="ja-JP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(1917 - 2017)</a:t>
            </a: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主題 </a:t>
            </a:r>
            <a:r>
              <a:rPr lang="en-US" altLang="ja-JP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: </a:t>
            </a:r>
            <a:r>
              <a:rPr lang="ja-JP" altLang="en-US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增添國民 </a:t>
            </a:r>
            <a:r>
              <a:rPr lang="en-US" altLang="ja-JP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, </a:t>
            </a:r>
            <a:r>
              <a:rPr lang="ja-JP" altLang="en-US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擴張四境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-----------------------------------------------------------------------------------------------</a:t>
            </a:r>
          </a:p>
          <a:p>
            <a:pPr algn="ctr"/>
            <a:r>
              <a:rPr lang="en-GB" altLang="zh-TW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Thanksgiving Service – Manchester Prayer House 29th May 2017</a:t>
            </a: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感恩聚會 </a:t>
            </a:r>
            <a:r>
              <a:rPr lang="en-US" altLang="ja-JP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 </a:t>
            </a:r>
            <a:r>
              <a:rPr lang="ja-JP" altLang="en-US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曼城聚會點 </a:t>
            </a:r>
            <a:r>
              <a:rPr lang="en-US" altLang="ja-JP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 </a:t>
            </a:r>
            <a:r>
              <a:rPr lang="ja-JP" altLang="en-US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五月二十九日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-----------------------------------------------------------------------------------------------</a:t>
            </a:r>
            <a:r>
              <a:rPr lang="en-GB" altLang="zh-TW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National Evergreen Fellowship – Newcastle Church 12th June</a:t>
            </a: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全國長青團契 </a:t>
            </a:r>
            <a:r>
              <a:rPr lang="en-US" altLang="ja-JP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 </a:t>
            </a:r>
            <a:r>
              <a:rPr lang="ja-JP" altLang="en-US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紐卡素教會 </a:t>
            </a:r>
            <a:r>
              <a:rPr lang="en-US" altLang="ja-JP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 </a:t>
            </a:r>
            <a:r>
              <a:rPr lang="ja-JP" altLang="en-US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六月十二日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-----------------------------------------------------------------------------------------------27</a:t>
            </a:r>
            <a:r>
              <a:rPr lang="en-GB" altLang="zh-TW" sz="2400" b="1" dirty="0" err="1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th</a:t>
            </a:r>
            <a:r>
              <a:rPr lang="en-GB" altLang="zh-TW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 National Sisters Fellowship – Edinburgh Church – 19th – 20th June</a:t>
            </a: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第廿七屆全國姊妹靈修會 </a:t>
            </a:r>
            <a:r>
              <a:rPr lang="en-US" altLang="ja-JP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 </a:t>
            </a:r>
            <a:r>
              <a:rPr lang="ja-JP" altLang="en-US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愛丁堡教會 </a:t>
            </a:r>
            <a:r>
              <a:rPr lang="en-US" altLang="ja-JP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 </a:t>
            </a:r>
            <a:r>
              <a:rPr lang="ja-JP" altLang="en-US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六月十九至二十日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-----------------------------------------------------------------------------------------------</a:t>
            </a:r>
            <a:r>
              <a:rPr lang="en-GB" altLang="zh-TW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Literary Ministry Seminar – 17th – 20th June</a:t>
            </a: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聯總文宣講習會 </a:t>
            </a:r>
            <a:r>
              <a:rPr lang="en-US" altLang="ja-JP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- </a:t>
            </a:r>
            <a:r>
              <a:rPr lang="ja-JP" altLang="en-US" sz="2400" b="1" dirty="0">
                <a:solidFill>
                  <a:schemeClr val="bg1"/>
                </a:solidFill>
                <a:latin typeface="Book Antiqua" panose="02040602050305030304" pitchFamily="18" charset="0"/>
                <a:ea typeface="金梅新中楷全字體" panose="02010509060101010101" pitchFamily="49" charset="-120"/>
              </a:rPr>
              <a:t>六月十七至二十日</a:t>
            </a:r>
            <a:endParaRPr lang="en-GB" altLang="zh-TW" sz="2400" b="1" dirty="0">
              <a:solidFill>
                <a:schemeClr val="bg1"/>
              </a:solidFill>
              <a:latin typeface="Book Antiqua" panose="02040602050305030304" pitchFamily="18" charset="0"/>
              <a:ea typeface="金梅新中楷全字體" panose="02010509060101010101" pitchFamily="49" charset="-120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091492" y="44624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4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Prayer Requests And Notices </a:t>
            </a:r>
            <a:r>
              <a:rPr lang="en-GB" altLang="en-US" sz="24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- </a:t>
            </a:r>
            <a:r>
              <a:rPr lang="zh-TW" altLang="en-US" sz="24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代禱與佈告</a:t>
            </a:r>
            <a:endParaRPr lang="en-GB" altLang="zh-TW" sz="2400" b="1" u="sng" dirty="0">
              <a:solidFill>
                <a:schemeClr val="bg1"/>
              </a:solidFill>
              <a:latin typeface="金梅新中楷全字體" panose="02010509060101010101" pitchFamily="49" charset="-120"/>
              <a:ea typeface="金梅新中楷全字體" panose="02010509060101010101" pitchFamily="49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 smtClean="0"/>
              <a:t>Announcements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6445224" y="274638"/>
            <a:ext cx="8507412" cy="1498600"/>
          </a:xfrm>
        </p:spPr>
        <p:txBody>
          <a:bodyPr/>
          <a:lstStyle/>
          <a:p>
            <a:r>
              <a:rPr lang="en-GB" altLang="en-US" sz="28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How to Pray</a:t>
            </a:r>
            <a:endParaRPr lang="en-GB" altLang="en-US" sz="2800" b="1" dirty="0" smtClean="0">
              <a:solidFill>
                <a:schemeClr val="bg1"/>
              </a:solidFill>
              <a:latin typeface="金梅新中楷全字體" pitchFamily="49" charset="-12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altLang="en-US" sz="800" b="1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FontTx/>
              <a:buNone/>
            </a:pPr>
            <a:r>
              <a:rPr lang="en-GB" altLang="en-US" sz="2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Begin : </a:t>
            </a:r>
            <a:r>
              <a:rPr lang="en-GB" altLang="en-US" sz="2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Hallelujah in the name of Jesus Christ I pray</a:t>
            </a:r>
          </a:p>
          <a:p>
            <a:pPr marL="0" indent="0">
              <a:buFontTx/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開始</a:t>
            </a:r>
            <a:r>
              <a:rPr lang="en-GB" altLang="zh-TW" b="1" dirty="0" smtClean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 : </a:t>
            </a:r>
            <a:r>
              <a:rPr lang="zh-TW" altLang="en-US" b="1" dirty="0" smtClean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哈利路亞奉主耶穌聖名禱告</a:t>
            </a:r>
            <a:endParaRPr lang="en-GB" altLang="zh-TW" dirty="0" smtClean="0">
              <a:solidFill>
                <a:schemeClr val="bg1"/>
              </a:solidFill>
              <a:latin typeface="金梅新中楷全字體" pitchFamily="49" charset="-120"/>
              <a:ea typeface="金梅新中楷全字體" pitchFamily="49" charset="-120"/>
            </a:endParaRPr>
          </a:p>
          <a:p>
            <a:pPr marL="0" indent="0">
              <a:buFontTx/>
              <a:buNone/>
            </a:pPr>
            <a:endParaRPr lang="en-GB" altLang="en-US" sz="800" b="1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FontTx/>
              <a:buNone/>
            </a:pPr>
            <a:r>
              <a:rPr lang="en-GB" altLang="en-US" sz="2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During :</a:t>
            </a:r>
            <a:r>
              <a:rPr lang="en-GB" altLang="en-US" sz="2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Hallelujah praise the Lord Jesus</a:t>
            </a:r>
          </a:p>
          <a:p>
            <a:pPr marL="0" indent="0">
              <a:buFontTx/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中間 </a:t>
            </a:r>
            <a:r>
              <a:rPr lang="en-GB" altLang="zh-TW" b="1" dirty="0" smtClean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: </a:t>
            </a:r>
            <a:r>
              <a:rPr lang="zh-TW" altLang="en-US" b="1" dirty="0" smtClean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哈利路亞讚美主耶穌</a:t>
            </a:r>
            <a:endParaRPr lang="en-GB" altLang="zh-TW" dirty="0" smtClean="0">
              <a:solidFill>
                <a:schemeClr val="bg1"/>
              </a:solidFill>
              <a:latin typeface="金梅新中楷全字體" pitchFamily="49" charset="-120"/>
              <a:ea typeface="金梅新中楷全字體" pitchFamily="49" charset="-120"/>
            </a:endParaRPr>
          </a:p>
          <a:p>
            <a:pPr marL="0" indent="0">
              <a:buFontTx/>
              <a:buNone/>
            </a:pPr>
            <a:endParaRPr lang="en-GB" altLang="en-US" sz="800" b="1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FontTx/>
              <a:buNone/>
            </a:pPr>
            <a:r>
              <a:rPr lang="en-GB" altLang="en-US" sz="2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End : </a:t>
            </a:r>
            <a:r>
              <a:rPr lang="en-GB" altLang="en-US" sz="2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Amen</a:t>
            </a:r>
          </a:p>
          <a:p>
            <a:pPr marL="0" indent="0">
              <a:buFontTx/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結束 </a:t>
            </a:r>
            <a:r>
              <a:rPr lang="en-GB" altLang="zh-TW" b="1" dirty="0" smtClean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: </a:t>
            </a:r>
            <a:r>
              <a:rPr lang="zh-TW" altLang="en-US" b="1" dirty="0" smtClean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阿們</a:t>
            </a:r>
            <a:endParaRPr lang="en-GB" altLang="en-US" sz="28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172" name="Picture 13" descr="Switch Off Mobile 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5" t="27791" r="33560" b="29353"/>
          <a:stretch>
            <a:fillRect/>
          </a:stretch>
        </p:blipFill>
        <p:spPr bwMode="auto">
          <a:xfrm>
            <a:off x="179388" y="6165850"/>
            <a:ext cx="504825" cy="4683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11"/>
          <p:cNvSpPr txBox="1">
            <a:spLocks noChangeArrowheads="1"/>
          </p:cNvSpPr>
          <p:nvPr/>
        </p:nvSpPr>
        <p:spPr bwMode="auto">
          <a:xfrm>
            <a:off x="755650" y="6148388"/>
            <a:ext cx="20161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solidFill>
                  <a:schemeClr val="bg1"/>
                </a:solidFill>
              </a:rPr>
              <a:t>請 關 您 的 手 提 電 話 </a:t>
            </a:r>
          </a:p>
        </p:txBody>
      </p:sp>
      <p:sp>
        <p:nvSpPr>
          <p:cNvPr id="7174" name="Text Box 12"/>
          <p:cNvSpPr txBox="1">
            <a:spLocks noChangeArrowheads="1"/>
          </p:cNvSpPr>
          <p:nvPr/>
        </p:nvSpPr>
        <p:spPr bwMode="auto">
          <a:xfrm>
            <a:off x="755650" y="6392863"/>
            <a:ext cx="43926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200" b="1">
                <a:solidFill>
                  <a:schemeClr val="bg1"/>
                </a:solidFill>
              </a:rPr>
              <a:t>PLEASE SWITCH OFF YOUR MOBILE PHONE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84584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  <a:t>Please Join Us In Prayer </a:t>
            </a:r>
            <a:r>
              <a:rPr lang="en-GB" altLang="en-US" sz="2800" b="1" dirty="0">
                <a:solidFill>
                  <a:schemeClr val="bg1"/>
                </a:solidFill>
              </a:rPr>
              <a:t/>
            </a:r>
            <a:br>
              <a:rPr lang="en-GB" altLang="en-US" sz="2800" b="1" dirty="0">
                <a:solidFill>
                  <a:schemeClr val="bg1"/>
                </a:solidFill>
              </a:rPr>
            </a:br>
            <a:r>
              <a:rPr lang="zh-TW" altLang="en-US" sz="2800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歡迎光臨真耶穌教會，請跟我們一起禱告</a:t>
            </a:r>
            <a:r>
              <a:rPr lang="en-GB" altLang="zh-TW" sz="2800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/>
            </a:r>
            <a:br>
              <a:rPr lang="en-GB" altLang="zh-TW" sz="2800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----------------------------------------------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turday Service Template">
  <a:themeElements>
    <a:clrScheme name="Saturday Servic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turday Servic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turday Servic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turday Servic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turday Servic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turday Servic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turday Servic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turday Servic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urday Servic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urday Servic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urday Servic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urday Servic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urday Servic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urday Servic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460</Words>
  <Application>Microsoft Office PowerPoint</Application>
  <PresentationFormat>On-screen Show (4:3)</PresentationFormat>
  <Paragraphs>56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宋体</vt:lpstr>
      <vt:lpstr>金梅新中楷全字體</vt:lpstr>
      <vt:lpstr>Arial</vt:lpstr>
      <vt:lpstr>Book Antiqua</vt:lpstr>
      <vt:lpstr>Bookman Old Style</vt:lpstr>
      <vt:lpstr>Saturday Service Template</vt:lpstr>
      <vt:lpstr>Service/Hymnal</vt:lpstr>
      <vt:lpstr>Prayer Requests</vt:lpstr>
      <vt:lpstr>Announcements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Joshi Chan</cp:lastModifiedBy>
  <cp:revision>103</cp:revision>
  <dcterms:created xsi:type="dcterms:W3CDTF">2004-10-30T13:20:40Z</dcterms:created>
  <dcterms:modified xsi:type="dcterms:W3CDTF">2017-07-31T13:59:23Z</dcterms:modified>
</cp:coreProperties>
</file>