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358" r:id="rId3"/>
    <p:sldId id="360" r:id="rId4"/>
    <p:sldId id="361" r:id="rId5"/>
    <p:sldId id="3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331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524000" y="211138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1530569" y="1143061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6086" y="2782670"/>
            <a:ext cx="4499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9456" y="3482146"/>
            <a:ext cx="38163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199530" y="4201840"/>
            <a:ext cx="38163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489654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196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Century Gothic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111</cp:revision>
  <dcterms:created xsi:type="dcterms:W3CDTF">2004-10-30T13:20:40Z</dcterms:created>
  <dcterms:modified xsi:type="dcterms:W3CDTF">2021-10-18T14:36:42Z</dcterms:modified>
</cp:coreProperties>
</file>