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188640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20563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5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492896"/>
            <a:ext cx="46804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98" y="57854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D601D51F-3402-FDB9-D1E1-CF9AEE9E0E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B7581C-46DB-838D-282E-D4FAAF819EAD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60F51B84-28FB-5C8C-9FAA-CE4D35626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EF8D15DB-F83E-5ECF-5377-49C260198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67276-DF8A-372C-5156-A93B36A78D45}"/>
              </a:ext>
            </a:extLst>
          </p:cNvPr>
          <p:cNvSpPr txBox="1"/>
          <p:nvPr/>
        </p:nvSpPr>
        <p:spPr>
          <a:xfrm>
            <a:off x="4943872" y="6269250"/>
            <a:ext cx="70309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6600E01F-4758-2B8B-681F-4C63BAF18B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3F8483-201C-9DF2-57C3-564DB1A100B6}"/>
              </a:ext>
            </a:extLst>
          </p:cNvPr>
          <p:cNvSpPr txBox="1"/>
          <p:nvPr/>
        </p:nvSpPr>
        <p:spPr>
          <a:xfrm>
            <a:off x="4943872" y="6269250"/>
            <a:ext cx="70309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605C6900-1A85-0725-D99B-AAF3A940D3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16DF36-6D31-ABC2-E939-9615A1B90BD6}"/>
              </a:ext>
            </a:extLst>
          </p:cNvPr>
          <p:cNvSpPr txBox="1"/>
          <p:nvPr/>
        </p:nvSpPr>
        <p:spPr>
          <a:xfrm>
            <a:off x="4943872" y="6269250"/>
            <a:ext cx="70309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51384" y="2204864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879976" y="2204864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51384" y="1495032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889398" y="15421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1B56477B-AF8D-03B6-F74E-187B3DB89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AEC46C-8DB5-5C09-ECB8-BD8CFEBAE7C3}"/>
              </a:ext>
            </a:extLst>
          </p:cNvPr>
          <p:cNvSpPr txBox="1"/>
          <p:nvPr/>
        </p:nvSpPr>
        <p:spPr>
          <a:xfrm>
            <a:off x="4943872" y="6269250"/>
            <a:ext cx="70309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684" y="391868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111239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111239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金梅新中楷全字體" panose="02010509060101010101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355D8-9E21-C844-1A0C-056079E734C3}"/>
              </a:ext>
            </a:extLst>
          </p:cNvPr>
          <p:cNvSpPr txBox="1"/>
          <p:nvPr/>
        </p:nvSpPr>
        <p:spPr>
          <a:xfrm>
            <a:off x="4943872" y="6269250"/>
            <a:ext cx="70309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</a:t>
            </a:r>
          </a:p>
          <a:p>
            <a:pPr algn="ctr"/>
            <a:r>
              <a:rPr lang="ja-JP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364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 (Streamelements)</vt:lpstr>
      <vt:lpstr>Prayer Requests</vt:lpstr>
      <vt:lpstr>Announcements</vt:lpstr>
      <vt:lpstr>Holy Communion</vt:lpstr>
      <vt:lpstr>How to Pray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163</cp:revision>
  <dcterms:created xsi:type="dcterms:W3CDTF">2004-10-30T13:20:40Z</dcterms:created>
  <dcterms:modified xsi:type="dcterms:W3CDTF">2022-05-20T16:50:55Z</dcterms:modified>
</cp:coreProperties>
</file>