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57" r:id="rId2"/>
    <p:sldId id="362" r:id="rId3"/>
    <p:sldId id="358" r:id="rId4"/>
    <p:sldId id="360" r:id="rId5"/>
    <p:sldId id="361" r:id="rId6"/>
    <p:sldId id="359" r:id="rId7"/>
    <p:sldId id="363" r:id="rId8"/>
    <p:sldId id="3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B9B986"/>
    <a:srgbClr val="DAF5FF"/>
    <a:srgbClr val="030397"/>
    <a:srgbClr val="FFFFFF"/>
    <a:srgbClr val="FF0000"/>
    <a:srgbClr val="99FF66"/>
    <a:srgbClr val="99CC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102" d="100"/>
          <a:sy n="102" d="100"/>
        </p:scale>
        <p:origin x="500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60648"/>
            <a:ext cx="1219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192571"/>
            <a:ext cx="1219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348880"/>
            <a:ext cx="914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5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Hymns </a:t>
            </a:r>
            <a:r>
              <a:rPr lang="zh-TW" altLang="en-US" sz="56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詩</a:t>
            </a:r>
            <a:endParaRPr lang="en-US" altLang="en-US" sz="56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>
              <a:spcBef>
                <a:spcPct val="50000"/>
              </a:spcBef>
            </a:pPr>
            <a:endParaRPr lang="en-US" altLang="en-US" sz="5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356993"/>
            <a:ext cx="9137431" cy="78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5600" dirty="0">
                <a:solidFill>
                  <a:schemeClr val="bg1"/>
                </a:solidFill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300061" y="2503862"/>
            <a:ext cx="500452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Bible Verse </a:t>
            </a:r>
            <a:r>
              <a:rPr lang="zh-TW" altLang="en-US" sz="4400" b="1" dirty="0">
                <a:solidFill>
                  <a:schemeClr val="bg1"/>
                </a:solidFill>
                <a:latin typeface="+mj-lt"/>
                <a:ea typeface="金梅新中楷全字體" pitchFamily="49" charset="-120"/>
              </a:rPr>
              <a:t>經文</a:t>
            </a:r>
            <a:endParaRPr lang="en-US" altLang="en-US" sz="4400" b="1" dirty="0">
              <a:solidFill>
                <a:schemeClr val="bg1"/>
              </a:solidFill>
              <a:latin typeface="+mj-lt"/>
              <a:ea typeface="金梅新中楷全字體" pitchFamily="49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19336" y="3429000"/>
            <a:ext cx="56521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Book Antiqua" panose="02040602050305030304" pitchFamily="18" charset="0"/>
              </a:rPr>
              <a:t>English </a:t>
            </a:r>
            <a:r>
              <a:rPr lang="en-US" alt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300061" y="4365104"/>
            <a:ext cx="54714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3" y="3819128"/>
            <a:ext cx="62397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Service/Hymnal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pic>
        <p:nvPicPr>
          <p:cNvPr id="21" name="Picture 20" descr="Logo&#10;&#10;Description automatically generated with medium confidence">
            <a:extLst>
              <a:ext uri="{FF2B5EF4-FFF2-40B4-BE49-F238E27FC236}">
                <a16:creationId xmlns:a16="http://schemas.microsoft.com/office/drawing/2014/main" id="{DBC24699-ADC3-1E04-E310-3FA11B41F0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ja-JP" alt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請靜音或關閉所有電子設備</a:t>
              </a: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Prayer Requests (Image)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C0A171-41D3-4538-A3AA-95F4377BCA8B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IMAGE PLACEHOLDER</a:t>
            </a:r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EF3F0058-932D-CAD4-BFC4-012B47F2E5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50CA5B8-8805-53D1-00DD-452CD66728A9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544960-5BA9-F9E8-426E-B0815B0CA4FF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ja-JP" alt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請靜音或關閉所有電子設備</a:t>
              </a:r>
            </a:p>
          </p:txBody>
        </p:sp>
        <p:pic>
          <p:nvPicPr>
            <p:cNvPr id="12" name="Picture 1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3ADF49D-012D-D5FE-25FE-3BB90345F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164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2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260648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Prayer Requests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4B9C37FE-474E-75AE-EB47-0B5BAAE472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0FD5B9-5D70-90FC-58DD-41A324FC01C9}"/>
              </a:ext>
            </a:extLst>
          </p:cNvPr>
          <p:cNvSpPr txBox="1"/>
          <p:nvPr/>
        </p:nvSpPr>
        <p:spPr>
          <a:xfrm>
            <a:off x="4727848" y="6269250"/>
            <a:ext cx="724693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Please Turn Off/Silence Your Devices </a:t>
            </a:r>
            <a:r>
              <a:rPr lang="ja-JP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請靜音或關閉所有電子設備</a:t>
            </a:r>
          </a:p>
        </p:txBody>
      </p: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74DC84FB-B8E8-09F8-D629-C4E6D71E8C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489" y="6309320"/>
            <a:ext cx="280267" cy="2802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260648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佈告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940DD04F-5B14-1343-137A-865E387E5E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7D82DA4-AC81-2E49-D3E2-E01AE3674073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A24E26-4FC2-36F5-7113-3E883FFB42BF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ja-JP" alt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請靜音或關閉所有電子設備</a:t>
              </a:r>
            </a:p>
          </p:txBody>
        </p:sp>
        <p:pic>
          <p:nvPicPr>
            <p:cNvPr id="19" name="Picture 1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9B6433A-856A-2F8B-C544-F278D802C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551384" y="2204864"/>
            <a:ext cx="5616624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5879976" y="2204864"/>
            <a:ext cx="5616624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333015"/>
            <a:ext cx="6961014" cy="6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 </a:t>
            </a:r>
            <a:r>
              <a:rPr lang="ja-JP" altLang="en-US" sz="3200" b="1" i="0" u="sng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聖餐典禮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551384" y="1495032"/>
            <a:ext cx="5616624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Bread: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5889398" y="1542131"/>
            <a:ext cx="5616624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Cup: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15BFF19F-AA9C-229D-A100-E7ADFDA941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E839703-6E9B-DC61-39FC-5510B9E3DBB8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5D79B1-2591-7370-D76B-4510EAF0F219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ja-JP" alt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請靜音或關閉所有電子設備</a:t>
              </a:r>
            </a:p>
          </p:txBody>
        </p:sp>
        <p:pic>
          <p:nvPicPr>
            <p:cNvPr id="17" name="Picture 1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3C4BB65-371C-3F3C-9A4B-5E51505B8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How to Pray</a:t>
            </a:r>
            <a:endParaRPr lang="en-GB" altLang="en-US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91868"/>
            <a:ext cx="1219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Welcome To True Jesus Church , Please Join Us In Prayer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歡迎光臨真耶穌教會，請跟我們一起禱告</a:t>
            </a:r>
            <a:b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</a:br>
            <a: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------------------------------------------------------------------</a:t>
            </a:r>
          </a:p>
          <a:p>
            <a:pPr algn="ctr"/>
            <a:endParaRPr lang="en-GB" sz="28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2060848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Begin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“In the name of the Lord Jesus Christ I pray.”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Praise the Lord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“Hallelujah!”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Conclude your prayer with,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“Amen.”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2060848"/>
            <a:ext cx="602399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虔誠地跪下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閉上眼睛專心預備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先唸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奉主耶穌聖名禱告”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重複唸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哈利路亞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,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讚美主耶穌”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您也可以將您的需要告訴神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,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並祈求祂賞賜您聖靈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最後以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“阿們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!”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金梅新中楷全字體" panose="02010509060101010101"/>
              </a:rPr>
              <a:t>結束禱告</a:t>
            </a:r>
            <a:endParaRPr lang="en-GB" sz="3200" i="0" dirty="0">
              <a:solidFill>
                <a:srgbClr val="FFFFFF"/>
              </a:solidFill>
              <a:effectLst/>
              <a:latin typeface="Century Gothic" panose="020B0502020202020204" pitchFamily="34" charset="0"/>
              <a:ea typeface="金梅新中楷全字體" panose="02010509060101010101"/>
            </a:endParaRPr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08FB6A1C-1FE7-894F-7F68-6DDAB35215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C67E14D-12D8-4301-C7BA-4921E28A4A0D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73390B-123D-F96F-081F-9943FC21B10E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ja-JP" alt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請靜音或關閉所有電子設備</a:t>
              </a:r>
            </a:p>
          </p:txBody>
        </p:sp>
        <p:pic>
          <p:nvPicPr>
            <p:cNvPr id="12" name="Picture 1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8CE34BC-5A9E-48C4-CF17-5E7B688F8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6" y="637429"/>
            <a:ext cx="11233247" cy="144655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Turn Off/Silence Your Devices</a:t>
            </a:r>
          </a:p>
          <a:p>
            <a:pPr algn="ctr"/>
            <a:r>
              <a:rPr lang="ja-JP" altLang="en-US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請靜音或關閉所有電子設備</a:t>
            </a:r>
            <a:endParaRPr lang="en-GB" sz="44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7D8F5CB1-CB81-80C7-2EEC-931ED922A4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C9BD3E1-856D-B518-3D09-AA2FCBC6B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01" y="2869813"/>
            <a:ext cx="2359386" cy="2359386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2B8EEB5-A2A8-2246-92B8-D793C3FDC5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869814"/>
            <a:ext cx="2359385" cy="235938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4E05851-7A29-58F2-A0E9-7AFC98E740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4" y="2866900"/>
            <a:ext cx="2359385" cy="23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29A4E1D-6B90-5AD8-9DB2-C35F6160DFE2}"/>
              </a:ext>
            </a:extLst>
          </p:cNvPr>
          <p:cNvSpPr txBox="1">
            <a:spLocks/>
          </p:cNvSpPr>
          <p:nvPr/>
        </p:nvSpPr>
        <p:spPr>
          <a:xfrm>
            <a:off x="-7741368" y="2619557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Service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IMAGE PLACEHOLDER</a:t>
            </a:r>
          </a:p>
        </p:txBody>
      </p: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C6FCAC7-28DE-2AD7-A34C-985D97CD8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5212C79-2A94-CDE2-E1E0-4971A16CB7A4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1C5CB4-79EB-E86F-3BC8-0D48A1127167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ja-JP" alt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請靜音或關閉所有電子設備</a:t>
              </a:r>
            </a:p>
          </p:txBody>
        </p:sp>
        <p:pic>
          <p:nvPicPr>
            <p:cNvPr id="15" name="Picture 1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9210A52-B8A0-B230-BDDD-5B62C0DDC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959</TotalTime>
  <Words>385</Words>
  <Application>Microsoft Office PowerPoint</Application>
  <PresentationFormat>Widescreen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Book Antiqua</vt:lpstr>
      <vt:lpstr>Calibri</vt:lpstr>
      <vt:lpstr>Calibri Light</vt:lpstr>
      <vt:lpstr>Century Gothic</vt:lpstr>
      <vt:lpstr>Roboto</vt:lpstr>
      <vt:lpstr>金梅新中楷全字體</vt:lpstr>
      <vt:lpstr>Saturday Service Template</vt:lpstr>
      <vt:lpstr>Service/Hymnal</vt:lpstr>
      <vt:lpstr>Prayer Requests (Image)</vt:lpstr>
      <vt:lpstr>Prayer Requests</vt:lpstr>
      <vt:lpstr>Announcements</vt:lpstr>
      <vt:lpstr>Holy Communion</vt:lpstr>
      <vt:lpstr>How to Pray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Wing Ya Chan</cp:lastModifiedBy>
  <cp:revision>189</cp:revision>
  <dcterms:created xsi:type="dcterms:W3CDTF">2004-10-30T13:20:40Z</dcterms:created>
  <dcterms:modified xsi:type="dcterms:W3CDTF">2022-05-21T22:21:30Z</dcterms:modified>
</cp:coreProperties>
</file>