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57" r:id="rId2"/>
    <p:sldId id="358" r:id="rId3"/>
    <p:sldId id="360" r:id="rId4"/>
    <p:sldId id="3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4" d="100"/>
          <a:sy n="104" d="100"/>
        </p:scale>
        <p:origin x="10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8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94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43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9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2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9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9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22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29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35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38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1114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6569" y="1143063"/>
            <a:ext cx="914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0" y="2743761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Book Antiqua" panose="02040602050305030304" pitchFamily="18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詩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6574" y="3356997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Book Antiqua" panose="02040602050305030304" pitchFamily="18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23528" y="2782674"/>
            <a:ext cx="37444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Book Antiqua" panose="02040602050305030304" pitchFamily="18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324542" y="3482145"/>
            <a:ext cx="381635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Book Antiqua" panose="02040602050305030304" pitchFamily="18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-324469" y="4201840"/>
            <a:ext cx="381635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4067946" y="3728260"/>
            <a:ext cx="43926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727" y="6246421"/>
            <a:ext cx="44640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FD7E944A-711C-41E4-8491-C9050896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107922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CAB9F7E6-2E50-4266-AC18-5A7B26BAC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369861"/>
            <a:ext cx="36723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8" name="Picture 2" descr="Custom No Mobile Phones Sign | The Sign Shed">
            <a:extLst>
              <a:ext uri="{FF2B5EF4-FFF2-40B4-BE49-F238E27FC236}">
                <a16:creationId xmlns:a16="http://schemas.microsoft.com/office/drawing/2014/main" id="{198AE553-A78B-4238-8954-5B5301A1B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179437" y="614463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" y="597316"/>
            <a:ext cx="9143999" cy="64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71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金梅新中楷全字體" panose="02010509060101010101" pitchFamily="49" charset="-12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/>
              <a:t>Prayer Requests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0FB5C977-A0C6-4AD0-A3E2-50469958F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107922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9B9F7A55-A3DF-4026-A8E6-E29DDCFEB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369861"/>
            <a:ext cx="36723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Custom No Mobile Phones Sign | The Sign Shed">
            <a:extLst>
              <a:ext uri="{FF2B5EF4-FFF2-40B4-BE49-F238E27FC236}">
                <a16:creationId xmlns:a16="http://schemas.microsoft.com/office/drawing/2014/main" id="{A11A0B15-B5D6-4DCE-A2EC-9FD7B5251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179437" y="614463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7316"/>
            <a:ext cx="9144000" cy="64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96" y="165267"/>
            <a:ext cx="696101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金梅新中楷全字體" panose="02010509060101010101" pitchFamily="49" charset="-12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3985E19E-5E75-4B70-B876-FBD9207D3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107922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59F5DB9D-F5DF-428A-A391-61CF9584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369861"/>
            <a:ext cx="36723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659EC883-578A-43C7-ADBC-296DCE1F4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179437" y="614463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6445224" y="274638"/>
            <a:ext cx="8507412" cy="1498600"/>
          </a:xfrm>
        </p:spPr>
        <p:txBody>
          <a:bodyPr/>
          <a:lstStyle/>
          <a:p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How to Pray</a:t>
            </a:r>
            <a:endParaRPr lang="en-GB" altLang="en-US" sz="2800" b="1" dirty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阿們</a:t>
            </a:r>
            <a:endParaRPr lang="en-GB" alt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84584" y="116633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</a:rPr>
            </a:br>
            <a:r>
              <a:rPr lang="zh-TW" altLang="en-US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----------------------------------------------</a:t>
            </a:r>
            <a:endParaRPr lang="en-GB" sz="2800" dirty="0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E7C9989-F736-469B-B6E0-D5C0884D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107922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0C89997A-6CC6-4B2D-BB18-B88086E7A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369861"/>
            <a:ext cx="36723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Picture 2" descr="Custom No Mobile Phones Sign | The Sign Shed">
            <a:extLst>
              <a:ext uri="{FF2B5EF4-FFF2-40B4-BE49-F238E27FC236}">
                <a16:creationId xmlns:a16="http://schemas.microsoft.com/office/drawing/2014/main" id="{8151BCD2-BC62-411B-881C-57E67AD0C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179437" y="614463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178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Bookman Old Style</vt:lpstr>
      <vt:lpstr>Calibri</vt:lpstr>
      <vt:lpstr>Calibri Light</vt:lpstr>
      <vt:lpstr>金梅新中楷全字體</vt:lpstr>
      <vt:lpstr>Saturday Service Template</vt:lpstr>
      <vt:lpstr>Service/Hymnal</vt:lpstr>
      <vt:lpstr>Prayer Requests</vt:lpstr>
      <vt:lpstr>Announcements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105</cp:revision>
  <dcterms:created xsi:type="dcterms:W3CDTF">2004-10-30T13:20:40Z</dcterms:created>
  <dcterms:modified xsi:type="dcterms:W3CDTF">2021-10-17T21:36:47Z</dcterms:modified>
</cp:coreProperties>
</file>