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7" r:id="rId2"/>
    <p:sldId id="358" r:id="rId3"/>
    <p:sldId id="360" r:id="rId4"/>
    <p:sldId id="3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9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524000" y="211138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1530569" y="1143061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Book Antiqua" panose="02040602050305030304" pitchFamily="18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1847528" y="2782670"/>
            <a:ext cx="3744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9456" y="3482146"/>
            <a:ext cx="38163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199530" y="4201840"/>
            <a:ext cx="3816350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4392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+mn-lt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Book Antiqua" panose="02040602050305030304" pitchFamily="18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金梅新中楷全字體" panose="02010509060101010101" pitchFamily="49" charset="-12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4921224" y="274638"/>
            <a:ext cx="8507412" cy="1498600"/>
          </a:xfrm>
        </p:spPr>
        <p:txBody>
          <a:bodyPr/>
          <a:lstStyle/>
          <a:p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How to Pray</a:t>
            </a:r>
            <a:endParaRPr lang="en-GB" altLang="en-US" sz="2800" b="1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金梅新中楷全字體" pitchFamily="49" charset="-12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Book Antiqua" panose="02040602050305030304" pitchFamily="18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</a:rPr>
            </a:br>
            <a:r>
              <a:rPr lang="zh-TW" altLang="en-US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金梅新中楷全字體" pitchFamily="49" charset="-120"/>
                <a:ea typeface="金梅新中楷全字體" pitchFamily="49" charset="-120"/>
              </a:rPr>
              <a:t>----------------------------------------------</a:t>
            </a:r>
            <a:endParaRPr lang="en-GB" sz="2800" dirty="0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+mn-lt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+mn-lt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</TotalTime>
  <Words>178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Bookman Old Style</vt:lpstr>
      <vt:lpstr>Calibri</vt:lpstr>
      <vt:lpstr>Calibri Light</vt:lpstr>
      <vt:lpstr>金梅新中楷全字體</vt:lpstr>
      <vt:lpstr>Saturday Service Template</vt:lpstr>
      <vt:lpstr>Service/Hymnal</vt:lpstr>
      <vt:lpstr>Prayer Requests</vt:lpstr>
      <vt:lpstr>Announcements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107</cp:revision>
  <dcterms:created xsi:type="dcterms:W3CDTF">2004-10-30T13:20:40Z</dcterms:created>
  <dcterms:modified xsi:type="dcterms:W3CDTF">2021-10-17T21:48:28Z</dcterms:modified>
</cp:coreProperties>
</file>