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60" r:id="rId4"/>
    <p:sldId id="3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9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524000" y="211138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530569" y="1143061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Book Antiqua" panose="02040602050305030304" pitchFamily="18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9456" y="3482146"/>
            <a:ext cx="38163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199530" y="4201840"/>
            <a:ext cx="3816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4392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+mn-lt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4921224" y="274638"/>
            <a:ext cx="8507412" cy="1498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How to Pray</a:t>
            </a:r>
            <a:endParaRPr lang="en-GB" altLang="en-US" sz="2800" b="1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----------------------------------------------</a:t>
            </a:r>
            <a:endParaRPr lang="en-GB" sz="2800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178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Calibri Light</vt:lpstr>
      <vt:lpstr>金梅新中楷全字體</vt:lpstr>
      <vt:lpstr>Saturday Service Template</vt:lpstr>
      <vt:lpstr>Service/Hymnal</vt:lpstr>
      <vt:lpstr>Prayer Requests</vt:lpstr>
      <vt:lpstr>Announcements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108</cp:revision>
  <dcterms:created xsi:type="dcterms:W3CDTF">2004-10-30T13:20:40Z</dcterms:created>
  <dcterms:modified xsi:type="dcterms:W3CDTF">2021-10-18T12:17:55Z</dcterms:modified>
</cp:coreProperties>
</file>