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57" r:id="rId2"/>
    <p:sldId id="362" r:id="rId3"/>
    <p:sldId id="358" r:id="rId4"/>
    <p:sldId id="360" r:id="rId5"/>
    <p:sldId id="361" r:id="rId6"/>
    <p:sldId id="359" r:id="rId7"/>
    <p:sldId id="3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5FF"/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102" d="100"/>
          <a:sy n="102" d="100"/>
        </p:scale>
        <p:origin x="27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335360" y="188640"/>
            <a:ext cx="1159284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335360" y="1120563"/>
            <a:ext cx="1159284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34888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5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56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56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5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</a:t>
            </a:r>
            <a:r>
              <a:rPr lang="en-US" altLang="en-US" sz="5600" dirty="0">
                <a:solidFill>
                  <a:srgbClr val="FFFF99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35359" y="2492896"/>
            <a:ext cx="468044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44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62692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ServiceType</a:t>
            </a:r>
            <a:endParaRPr lang="en-US" altLang="zh-CN" sz="2000" b="1" dirty="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D601D51F-3402-FDB9-D1E1-CF9AEE9E0E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 (</a:t>
            </a:r>
            <a:r>
              <a:rPr lang="en-GB" dirty="0" err="1">
                <a:latin typeface="Century Gothic" panose="020B0502020202020204" pitchFamily="34" charset="0"/>
              </a:rPr>
              <a:t>Streamelements</a:t>
            </a:r>
            <a:r>
              <a:rPr lang="en-GB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EF8D15DB-F83E-5ECF-5377-49C260198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283A1F9D-9D7A-BE3F-52D7-C209A5783C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A65649BC-6B24-CAB9-AF72-440EBBC7D2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51384" y="2204864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879976" y="2204864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333015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09972652-1A6A-1B4B-0131-D25F4E4DED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51384" y="1495032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889398" y="15421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5684" y="391868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-------------------------------------------------------------------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111239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111239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Century Gothic" panose="020B0502020202020204" pitchFamily="34" charset="0"/>
              <a:ea typeface="金梅新中楷全字體" panose="02010509060101010101"/>
            </a:endParaRP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29E64E1-49CD-78DB-0ADB-1706C40BEF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29E64E1-49CD-78DB-0ADB-1706C40BEF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0" y="69269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</a:t>
            </a:r>
          </a:p>
          <a:p>
            <a:pPr algn="ctr"/>
            <a:r>
              <a:rPr lang="ja-JP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  <a:endParaRPr lang="en-GB" sz="4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928</TotalTime>
  <Words>250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Century Gothic</vt:lpstr>
      <vt:lpstr>Roboto</vt:lpstr>
      <vt:lpstr>金梅新中楷全字體</vt:lpstr>
      <vt:lpstr>Saturday Service Template</vt:lpstr>
      <vt:lpstr>Service/Hymnal</vt:lpstr>
      <vt:lpstr>Prayer Requests (Streamelements)</vt:lpstr>
      <vt:lpstr>Prayer Requests</vt:lpstr>
      <vt:lpstr>Announcements</vt:lpstr>
      <vt:lpstr>Holy Communion</vt:lpstr>
      <vt:lpstr>How to Pray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157</cp:revision>
  <dcterms:created xsi:type="dcterms:W3CDTF">2004-10-30T13:20:40Z</dcterms:created>
  <dcterms:modified xsi:type="dcterms:W3CDTF">2022-05-20T16:08:43Z</dcterms:modified>
</cp:coreProperties>
</file>